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57" r:id="rId2"/>
    <p:sldId id="358" r:id="rId3"/>
    <p:sldId id="314" r:id="rId4"/>
    <p:sldId id="433" r:id="rId5"/>
    <p:sldId id="381" r:id="rId6"/>
    <p:sldId id="419" r:id="rId7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, STEPHANIE" initials="SS" lastIdx="97" clrIdx="0">
    <p:extLst/>
  </p:cmAuthor>
  <p:cmAuthor id="2" name="HART, GUY" initials="HG" lastIdx="6" clrIdx="1">
    <p:extLst/>
  </p:cmAuthor>
  <p:cmAuthor id="3" name="DAKOURI, OLIVIA" initials="DO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FBFBFB"/>
    <a:srgbClr val="FCFBF2"/>
    <a:srgbClr val="278956"/>
    <a:srgbClr val="E3D790"/>
    <a:srgbClr val="F1EBC7"/>
    <a:srgbClr val="ED9E56"/>
    <a:srgbClr val="487B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9" autoAdjust="0"/>
    <p:restoredTop sz="94682"/>
  </p:normalViewPr>
  <p:slideViewPr>
    <p:cSldViewPr snapToGrid="0" showGuides="1">
      <p:cViewPr varScale="1">
        <p:scale>
          <a:sx n="65" d="100"/>
          <a:sy n="65" d="100"/>
        </p:scale>
        <p:origin x="484" y="3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592"/>
    </p:cViewPr>
  </p:sorterViewPr>
  <p:notesViewPr>
    <p:cSldViewPr snapToGrid="0" showGuides="1">
      <p:cViewPr varScale="1">
        <p:scale>
          <a:sx n="80" d="100"/>
          <a:sy n="80" d="100"/>
        </p:scale>
        <p:origin x="392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hart%202%20in%20Microsoft%20PowerPoint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5.9%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183-489F-ABBB-497BA9E57AB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5.5%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183-489F-ABBB-497BA9E57ABB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5.3%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183-489F-ABBB-497BA9E57A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2E75B6"/>
                    </a:solidFill>
                    <a:latin typeface="Garamond" charset="0"/>
                    <a:ea typeface="Garamond" charset="0"/>
                    <a:cs typeface="Garamond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Sheet1!$B$2:$B$4</c:f>
              <c:numCache>
                <c:formatCode>0.00%</c:formatCode>
                <c:ptCount val="3"/>
                <c:pt idx="0">
                  <c:v>5.8999999999999997E-2</c:v>
                </c:pt>
                <c:pt idx="1">
                  <c:v>5.5E-2</c:v>
                </c:pt>
                <c:pt idx="2">
                  <c:v>5.2999999999999999E-2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183-489F-ABBB-497BA9E57AB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98754064"/>
        <c:axId val="298756240"/>
      </c:scatterChart>
      <c:valAx>
        <c:axId val="298754064"/>
        <c:scaling>
          <c:orientation val="minMax"/>
          <c:max val="2017"/>
          <c:min val="201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756240"/>
        <c:crosses val="autoZero"/>
        <c:crossBetween val="midCat"/>
      </c:valAx>
      <c:valAx>
        <c:axId val="29875624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987540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2E75B6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34387528131001"/>
          <c:y val="0.17549016652094801"/>
          <c:w val="0.66776949946699204"/>
          <c:h val="0.522080104917241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rgbClr val="E3D79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3D790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3.7%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BD5-4D9C-A50C-809712CD306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3.2%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BD5-4D9C-A50C-809712CD306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5.2%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BD5-4D9C-A50C-809712CD30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2E75B6"/>
                    </a:solidFill>
                    <a:latin typeface="Garamond" charset="0"/>
                    <a:ea typeface="Garamond" charset="0"/>
                    <a:cs typeface="Garamond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Sheet1!$B$2:$B$4</c:f>
              <c:numCache>
                <c:formatCode>0.00%</c:formatCode>
                <c:ptCount val="3"/>
                <c:pt idx="0">
                  <c:v>3.6999999999999998E-2</c:v>
                </c:pt>
                <c:pt idx="1">
                  <c:v>3.2000000000000001E-2</c:v>
                </c:pt>
                <c:pt idx="2">
                  <c:v>5.1999999999999998E-2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BD5-4D9C-A50C-809712CD306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98757328"/>
        <c:axId val="235253152"/>
      </c:scatterChart>
      <c:valAx>
        <c:axId val="298757328"/>
        <c:scaling>
          <c:orientation val="minMax"/>
          <c:max val="2017"/>
          <c:min val="201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253152"/>
        <c:crosses val="autoZero"/>
        <c:crossBetween val="midCat"/>
      </c:valAx>
      <c:valAx>
        <c:axId val="23525315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2987573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2E75B6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rgbClr val="ED9E5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D9E56"/>
              </a:solidFill>
              <a:ln w="9525">
                <a:solidFill>
                  <a:srgbClr val="ED9E56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3.2%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B27-4555-BE00-AA9869441C2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0.4%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B27-4555-BE00-AA9869441C2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2.7%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B27-4555-BE00-AA9869441C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2E75B6"/>
                    </a:solidFill>
                    <a:latin typeface="Garamond" charset="0"/>
                    <a:ea typeface="Garamond" charset="0"/>
                    <a:cs typeface="Garamond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Sheet1!$B$2:$B$4</c:f>
              <c:numCache>
                <c:formatCode>0.00%</c:formatCode>
                <c:ptCount val="3"/>
                <c:pt idx="0">
                  <c:v>3.2000000000000001E-2</c:v>
                </c:pt>
                <c:pt idx="1">
                  <c:v>4.0000000000000001E-3</c:v>
                </c:pt>
                <c:pt idx="2">
                  <c:v>2.7E-2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B27-4555-BE00-AA9869441C2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95962528"/>
        <c:axId val="395959264"/>
      </c:scatterChart>
      <c:valAx>
        <c:axId val="395962528"/>
        <c:scaling>
          <c:orientation val="minMax"/>
          <c:max val="2017"/>
          <c:min val="201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959264"/>
        <c:crosses val="autoZero"/>
        <c:crossBetween val="midCat"/>
      </c:valAx>
      <c:valAx>
        <c:axId val="395959264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959625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2E75B6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rgbClr val="2E75B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E75B6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1.6%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27A-4354-B9FA-EA40777D089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1.1%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7A-4354-B9FA-EA40777D0894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1.7%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27A-4354-B9FA-EA40777D0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2E75B6"/>
                    </a:solidFill>
                    <a:latin typeface="Garamond" charset="0"/>
                    <a:ea typeface="Garamond" charset="0"/>
                    <a:cs typeface="Garamond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Sheet1!$B$2:$B$4</c:f>
              <c:numCache>
                <c:formatCode>0.00%</c:formatCode>
                <c:ptCount val="3"/>
                <c:pt idx="0">
                  <c:v>1.6E-2</c:v>
                </c:pt>
                <c:pt idx="1">
                  <c:v>1.0999999999999999E-2</c:v>
                </c:pt>
                <c:pt idx="2">
                  <c:v>1.7000000000000001E-2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27A-4354-B9FA-EA40777D089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95956000"/>
        <c:axId val="395961440"/>
      </c:scatterChart>
      <c:valAx>
        <c:axId val="395956000"/>
        <c:scaling>
          <c:orientation val="minMax"/>
          <c:max val="2017"/>
          <c:min val="201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961440"/>
        <c:crosses val="autoZero"/>
        <c:crossBetween val="midCat"/>
      </c:valAx>
      <c:valAx>
        <c:axId val="39596144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95956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2E75B6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3.1%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C94-4172-887C-9DA7BF70809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0.3%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C94-4172-887C-9DA7BF708097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1.4%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C94-4172-887C-9DA7BF7080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2E75B6"/>
                    </a:solidFill>
                    <a:latin typeface="Garamond" charset="0"/>
                    <a:ea typeface="Garamond" charset="0"/>
                    <a:cs typeface="Garamond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Sheet1!$B$2:$B$4</c:f>
              <c:numCache>
                <c:formatCode>0.00%</c:formatCode>
                <c:ptCount val="3"/>
                <c:pt idx="0">
                  <c:v>3.1E-2</c:v>
                </c:pt>
                <c:pt idx="1">
                  <c:v>3.0000000000000001E-3</c:v>
                </c:pt>
                <c:pt idx="2">
                  <c:v>1.4E-2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C94-4172-887C-9DA7BF70809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95966336"/>
        <c:axId val="395954912"/>
      </c:scatterChart>
      <c:valAx>
        <c:axId val="395966336"/>
        <c:scaling>
          <c:orientation val="minMax"/>
          <c:max val="2017"/>
          <c:min val="201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954912"/>
        <c:crosses val="autoZero"/>
        <c:crossBetween val="midCat"/>
      </c:valAx>
      <c:valAx>
        <c:axId val="39595491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3959663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rgbClr val="2E75B6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52112351103607E-2"/>
          <c:y val="1.9339858772767098E-2"/>
          <c:w val="0.877304781843395"/>
          <c:h val="0.692158163745456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'[Chart 2 in Microsoft PowerPoint]Sheet2'!$T$5</c:f>
              <c:strCache>
                <c:ptCount val="1"/>
                <c:pt idx="0">
                  <c:v>African Governments</c:v>
                </c:pt>
              </c:strCache>
            </c:strRef>
          </c:tx>
          <c:spPr>
            <a:gradFill>
              <a:gsLst>
                <a:gs pos="71650">
                  <a:schemeClr val="accent6">
                    <a:lumMod val="60000"/>
                    <a:lumOff val="40000"/>
                  </a:schemeClr>
                </a:gs>
                <a:gs pos="0">
                  <a:schemeClr val="accent6">
                    <a:lumMod val="75000"/>
                  </a:schemeClr>
                </a:gs>
                <a:gs pos="49000">
                  <a:schemeClr val="accent6">
                    <a:lumMod val="60000"/>
                    <a:lumOff val="40000"/>
                  </a:schemeClr>
                </a:gs>
                <a:gs pos="98000">
                  <a:schemeClr val="accent6">
                    <a:lumMod val="60000"/>
                    <a:lumOff val="40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2C9-4AC1-BCD0-06810C50052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2C9-4AC1-BCD0-06810C50052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2C9-4AC1-BCD0-06810C50052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2C9-4AC1-BCD0-06810C500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2E75B6"/>
                    </a:solidFill>
                    <a:latin typeface="+mn-lt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2 in Microsoft PowerPoint]Sheet2'!$U$4:$Y$4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'[Chart 2 in Microsoft PowerPoint]Sheet2'!$U$5:$Y$5</c:f>
              <c:numCache>
                <c:formatCode>General</c:formatCode>
                <c:ptCount val="5"/>
                <c:pt idx="0">
                  <c:v>26.3</c:v>
                </c:pt>
                <c:pt idx="1">
                  <c:v>30.5</c:v>
                </c:pt>
                <c:pt idx="2">
                  <c:v>43.6</c:v>
                </c:pt>
                <c:pt idx="3">
                  <c:v>24</c:v>
                </c:pt>
                <c:pt idx="4">
                  <c:v>26.3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74-46C2-9943-F8F06E2E12BC}"/>
            </c:ext>
          </c:extLst>
        </c:ser>
        <c:ser>
          <c:idx val="1"/>
          <c:order val="1"/>
          <c:tx>
            <c:strRef>
              <c:f>'[Chart 2 in Microsoft PowerPoint]Sheet2'!$T$6</c:f>
              <c:strCache>
                <c:ptCount val="1"/>
                <c:pt idx="0">
                  <c:v>Donors</c:v>
                </c:pt>
              </c:strCache>
            </c:strRef>
          </c:tx>
          <c:spPr>
            <a:gradFill>
              <a:gsLst>
                <a:gs pos="10000">
                  <a:srgbClr val="D2C286"/>
                </a:gs>
                <a:gs pos="50000">
                  <a:srgbClr val="EBEBAE"/>
                </a:gs>
                <a:gs pos="90000">
                  <a:srgbClr val="EBEBAE"/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2C9-4AC1-BCD0-06810C50052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2C9-4AC1-BCD0-06810C50052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2C9-4AC1-BCD0-06810C50052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2C9-4AC1-BCD0-06810C50052F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2C9-4AC1-BCD0-06810C5005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rgbClr val="2E75B6"/>
                    </a:solidFill>
                    <a:latin typeface="+mn-lt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'[Chart 2 in Microsoft PowerPoint]Sheet2'!$U$4:$Y$4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'[Chart 2 in Microsoft PowerPoint]Sheet2'!$U$6:$Y$6</c:f>
              <c:numCache>
                <c:formatCode>General</c:formatCode>
                <c:ptCount val="5"/>
                <c:pt idx="0">
                  <c:v>18.7</c:v>
                </c:pt>
                <c:pt idx="1">
                  <c:v>25.3</c:v>
                </c:pt>
                <c:pt idx="2">
                  <c:v>18.8</c:v>
                </c:pt>
                <c:pt idx="3">
                  <c:v>19.8</c:v>
                </c:pt>
                <c:pt idx="4">
                  <c:v>18.600000000000001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74-46C2-9943-F8F06E2E12BC}"/>
            </c:ext>
          </c:extLst>
        </c:ser>
        <c:ser>
          <c:idx val="3"/>
          <c:order val="2"/>
          <c:tx>
            <c:strRef>
              <c:f>'[Chart 2 in Microsoft PowerPoint]Sheet2'!$T$8</c:f>
              <c:strCache>
                <c:ptCount val="1"/>
                <c:pt idx="0">
                  <c:v>China</c:v>
                </c:pt>
              </c:strCache>
            </c:strRef>
          </c:tx>
          <c:spPr>
            <a:gradFill>
              <a:gsLst>
                <a:gs pos="8000">
                  <a:srgbClr val="DD4050"/>
                </a:gs>
                <a:gs pos="48000">
                  <a:srgbClr val="C00000"/>
                </a:gs>
                <a:gs pos="90000">
                  <a:srgbClr val="DD4050"/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cat>
            <c:numRef>
              <c:f>'[Chart 2 in Microsoft PowerPoint]Sheet2'!$U$4:$Y$4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'[Chart 2 in Microsoft PowerPoint]Sheet2'!$U$8:$Y$8</c:f>
              <c:numCache>
                <c:formatCode>General</c:formatCode>
                <c:ptCount val="5"/>
                <c:pt idx="0">
                  <c:v>13.7</c:v>
                </c:pt>
                <c:pt idx="1">
                  <c:v>13.4</c:v>
                </c:pt>
                <c:pt idx="2">
                  <c:v>3.1</c:v>
                </c:pt>
                <c:pt idx="3">
                  <c:v>20.9</c:v>
                </c:pt>
                <c:pt idx="4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74-46C2-9943-F8F06E2E12BC}"/>
            </c:ext>
          </c:extLst>
        </c:ser>
        <c:ser>
          <c:idx val="4"/>
          <c:order val="3"/>
          <c:tx>
            <c:strRef>
              <c:f>'[Chart 2 in Microsoft PowerPoint]Sheet2'!$T$9</c:f>
              <c:strCache>
                <c:ptCount val="1"/>
                <c:pt idx="0">
                  <c:v>Private Sector</c:v>
                </c:pt>
              </c:strCache>
            </c:strRef>
          </c:tx>
          <c:spPr>
            <a:gradFill>
              <a:gsLst>
                <a:gs pos="71650">
                  <a:srgbClr val="448ED1"/>
                </a:gs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75000"/>
                  </a:schemeClr>
                </a:gs>
                <a:gs pos="99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cat>
            <c:numRef>
              <c:f>'[Chart 2 in Microsoft PowerPoint]Sheet2'!$U$4:$Y$4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'[Chart 2 in Microsoft PowerPoint]Sheet2'!$U$9:$Y$9</c:f>
              <c:numCache>
                <c:formatCode>General</c:formatCode>
                <c:ptCount val="5"/>
                <c:pt idx="0">
                  <c:v>9.5</c:v>
                </c:pt>
                <c:pt idx="1">
                  <c:v>8.8000000000000007</c:v>
                </c:pt>
                <c:pt idx="2">
                  <c:v>2.9</c:v>
                </c:pt>
                <c:pt idx="3">
                  <c:v>7.4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74-46C2-9943-F8F06E2E12BC}"/>
            </c:ext>
          </c:extLst>
        </c:ser>
        <c:ser>
          <c:idx val="5"/>
          <c:order val="4"/>
          <c:tx>
            <c:strRef>
              <c:f>'[Chart 2 in Microsoft PowerPoint]Sheet2'!$T$10</c:f>
              <c:strCache>
                <c:ptCount val="1"/>
                <c:pt idx="0">
                  <c:v>Arab countries</c:v>
                </c:pt>
              </c:strCache>
            </c:strRef>
          </c:tx>
          <c:spPr>
            <a:gradFill>
              <a:gsLst>
                <a:gs pos="71650">
                  <a:srgbClr val="ED7D31">
                    <a:lumMod val="60000"/>
                    <a:lumOff val="40000"/>
                  </a:srgbClr>
                </a:gs>
                <a:gs pos="0">
                  <a:srgbClr val="ED7D31">
                    <a:lumMod val="75000"/>
                  </a:srgbClr>
                </a:gs>
                <a:gs pos="50000">
                  <a:srgbClr val="ED7D31">
                    <a:lumMod val="60000"/>
                    <a:lumOff val="40000"/>
                  </a:srgbClr>
                </a:gs>
                <a:gs pos="98000">
                  <a:srgbClr val="ED7D31">
                    <a:lumMod val="75000"/>
                  </a:srgbClr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cat>
            <c:numRef>
              <c:f>'[Chart 2 in Microsoft PowerPoint]Sheet2'!$U$4:$Y$4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'[Chart 2 in Microsoft PowerPoint]Sheet2'!$U$10:$Y$10</c:f>
              <c:numCache>
                <c:formatCode>General</c:formatCode>
                <c:ptCount val="5"/>
                <c:pt idx="0">
                  <c:v>5.2</c:v>
                </c:pt>
                <c:pt idx="1">
                  <c:v>3.3</c:v>
                </c:pt>
                <c:pt idx="2">
                  <c:v>3.4</c:v>
                </c:pt>
                <c:pt idx="3">
                  <c:v>4.4000000000000004</c:v>
                </c:pt>
                <c:pt idx="4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74-46C2-9943-F8F06E2E12BC}"/>
            </c:ext>
          </c:extLst>
        </c:ser>
        <c:ser>
          <c:idx val="2"/>
          <c:order val="5"/>
          <c:tx>
            <c:strRef>
              <c:f>'[Chart 2 in Microsoft PowerPoint]Sheet2'!$T$7</c:f>
              <c:strCache>
                <c:ptCount val="1"/>
                <c:pt idx="0">
                  <c:v>MDBs &amp; other bilaterals</c:v>
                </c:pt>
              </c:strCache>
            </c:strRef>
          </c:tx>
          <c:spPr>
            <a:gradFill>
              <a:gsLst>
                <a:gs pos="71650">
                  <a:srgbClr val="FFC000">
                    <a:lumMod val="20000"/>
                    <a:lumOff val="80000"/>
                  </a:srgbClr>
                </a:gs>
                <a:gs pos="0">
                  <a:srgbClr val="F1E496"/>
                </a:gs>
                <a:gs pos="50000">
                  <a:srgbClr val="FFC000">
                    <a:lumMod val="40000"/>
                    <a:lumOff val="60000"/>
                  </a:srgbClr>
                </a:gs>
                <a:gs pos="97000">
                  <a:srgbClr val="F1E496"/>
                </a:gs>
              </a:gsLst>
              <a:lin ang="2700000" scaled="1"/>
            </a:gradFill>
            <a:ln>
              <a:noFill/>
            </a:ln>
            <a:effectLst/>
          </c:spPr>
          <c:invertIfNegative val="0"/>
          <c:cat>
            <c:numRef>
              <c:f>'[Chart 2 in Microsoft PowerPoint]Sheet2'!$U$4:$Y$4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'[Chart 2 in Microsoft PowerPoint]Sheet2'!$U$7:$Y$7</c:f>
              <c:numCache>
                <c:formatCode>General</c:formatCode>
                <c:ptCount val="5"/>
                <c:pt idx="0">
                  <c:v>1.7</c:v>
                </c:pt>
                <c:pt idx="1">
                  <c:v>2</c:v>
                </c:pt>
                <c:pt idx="2">
                  <c:v>3.5</c:v>
                </c:pt>
                <c:pt idx="3">
                  <c:v>2.4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74-46C2-9943-F8F06E2E1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8755152"/>
        <c:axId val="298748624"/>
      </c:barChart>
      <c:catAx>
        <c:axId val="29875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2E75B6"/>
                </a:solidFill>
                <a:latin typeface="+mn-lt"/>
                <a:ea typeface="Calibri" charset="0"/>
                <a:cs typeface="Calibri" charset="0"/>
              </a:defRPr>
            </a:pPr>
            <a:endParaRPr lang="en-US"/>
          </a:p>
        </c:txPr>
        <c:crossAx val="298748624"/>
        <c:crosses val="autoZero"/>
        <c:auto val="1"/>
        <c:lblAlgn val="ctr"/>
        <c:lblOffset val="100"/>
        <c:noMultiLvlLbl val="0"/>
      </c:catAx>
      <c:valAx>
        <c:axId val="29874862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987551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6224144420945299E-2"/>
          <c:y val="0.83545540602631696"/>
          <c:w val="0.93171574361338205"/>
          <c:h val="0.1545009952652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2E75B6"/>
              </a:solidFill>
              <a:latin typeface="+mn-lt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0" i="0">
          <a:solidFill>
            <a:srgbClr val="2E75B6"/>
          </a:solidFill>
          <a:latin typeface="+mn-lt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 cap="flat" cmpd="sng" algn="ctr">
          <a:noFill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0136427189834E-3"/>
          <c:y val="7.1546954204373805E-2"/>
          <c:w val="0.99096823393249001"/>
          <c:h val="0.686713295268990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Executed</c:v>
                </c:pt>
              </c:strCache>
            </c:strRef>
          </c:tx>
          <c:spPr>
            <a:gradFill flip="none" rotWithShape="1">
              <a:gsLst>
                <a:gs pos="10000">
                  <a:srgbClr val="D2C286">
                    <a:alpha val="58000"/>
                  </a:srgbClr>
                </a:gs>
                <a:gs pos="49000">
                  <a:srgbClr val="EBEBAE"/>
                </a:gs>
                <a:gs pos="90000">
                  <a:srgbClr val="EBEBAE">
                    <a:alpha val="61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owder"/>
          </c:spPr>
          <c:invertIfNegative val="0"/>
          <c:dPt>
            <c:idx val="8"/>
            <c:invertIfNegative val="0"/>
            <c:bubble3D val="0"/>
            <c:spPr>
              <a:gradFill flip="none" rotWithShape="1">
                <a:gsLst>
                  <a:gs pos="10000">
                    <a:srgbClr val="D2C286">
                      <a:alpha val="58000"/>
                    </a:srgbClr>
                  </a:gs>
                  <a:gs pos="49000">
                    <a:srgbClr val="EBEBAE"/>
                  </a:gs>
                  <a:gs pos="90000">
                    <a:srgbClr val="EBEBAE">
                      <a:alpha val="61000"/>
                    </a:srgbClr>
                  </a:gs>
                </a:gsLst>
                <a:path path="rect">
                  <a:fillToRect l="100000" t="100000"/>
                </a:path>
                <a:tileRect r="-100000" b="-100000"/>
              </a:gra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owder"/>
            </c:spPr>
            <c:extLst xmlns:c16r3="http://schemas.microsoft.com/office/drawing/2017/03/chart">
              <c:ext xmlns:c16="http://schemas.microsoft.com/office/drawing/2014/chart" uri="{C3380CC4-5D6E-409C-BE32-E72D297353CC}">
                <c16:uniqueId val="{00000001-C097-4702-8A4F-BEB65E78F20F}"/>
              </c:ext>
            </c:extLst>
          </c:dPt>
          <c:dLbls>
            <c:dLbl>
              <c:idx val="0"/>
              <c:layout>
                <c:manualLayout>
                  <c:x val="2.69049768309562E-3"/>
                  <c:y val="-0.299888698765784"/>
                </c:manualLayout>
              </c:layout>
              <c:tx>
                <c:rich>
                  <a:bodyPr/>
                  <a:lstStyle/>
                  <a:p>
                    <a:fld id="{E3EA7F3F-6022-D54F-8E47-BCDD69E51DD8}" type="VALUE">
                      <a:rPr lang="en-US" b="0" i="0">
                        <a:latin typeface="Garamond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155-481B-9715-0CEE1A08366A}"/>
                </c:ext>
              </c:extLst>
            </c:dLbl>
            <c:dLbl>
              <c:idx val="1"/>
              <c:layout>
                <c:manualLayout>
                  <c:x val="5.3807546488535496E-3"/>
                  <c:y val="-0.15272470174437899"/>
                </c:manualLayout>
              </c:layout>
              <c:tx>
                <c:rich>
                  <a:bodyPr/>
                  <a:lstStyle/>
                  <a:p>
                    <a:fld id="{C6975207-462C-3847-9B5B-CF897432917B}" type="VALUE">
                      <a:rPr lang="en-US" b="0" i="0">
                        <a:latin typeface="Garamond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9B-4D03-B598-D23DE9379058}"/>
                </c:ext>
              </c:extLst>
            </c:dLbl>
            <c:dLbl>
              <c:idx val="2"/>
              <c:layout>
                <c:manualLayout>
                  <c:x val="2.69049768309562E-3"/>
                  <c:y val="-0.17865868149626901"/>
                </c:manualLayout>
              </c:layout>
              <c:tx>
                <c:rich>
                  <a:bodyPr/>
                  <a:lstStyle/>
                  <a:p>
                    <a:fld id="{2166065E-D2DD-E54E-BCB1-7FEA078A5B44}" type="VALUE">
                      <a:rPr lang="en-US" b="0" i="0">
                        <a:latin typeface="Garamond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B9B-4D03-B598-D23DE9379058}"/>
                </c:ext>
              </c:extLst>
            </c:dLbl>
            <c:dLbl>
              <c:idx val="3"/>
              <c:layout>
                <c:manualLayout>
                  <c:x val="2.690397438673E-3"/>
                  <c:y val="-0.18897010840106501"/>
                </c:manualLayout>
              </c:layout>
              <c:tx>
                <c:rich>
                  <a:bodyPr/>
                  <a:lstStyle/>
                  <a:p>
                    <a:fld id="{CA2A0AB0-52D9-174C-943B-A6F1E978AA7D}" type="VALUE">
                      <a:rPr lang="en-US" b="0" i="0">
                        <a:latin typeface="Garamond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B9B-4D03-B598-D23DE9379058}"/>
                </c:ext>
              </c:extLst>
            </c:dLbl>
            <c:dLbl>
              <c:idx val="4"/>
              <c:layout>
                <c:manualLayout>
                  <c:x val="2.69049768309562E-3"/>
                  <c:y val="-0.232650078425781"/>
                </c:manualLayout>
              </c:layout>
              <c:tx>
                <c:rich>
                  <a:bodyPr/>
                  <a:lstStyle/>
                  <a:p>
                    <a:fld id="{9826CB2F-210C-D34D-9587-AD0AC6685CF1}" type="VALUE">
                      <a:rPr lang="en-US" b="0" i="0">
                        <a:latin typeface="Garamond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B9B-4D03-B598-D23DE9379058}"/>
                </c:ext>
              </c:extLst>
            </c:dLbl>
            <c:dLbl>
              <c:idx val="5"/>
              <c:layout>
                <c:manualLayout>
                  <c:x val="8.0710116146115399E-3"/>
                  <c:y val="-0.19956192467956299"/>
                </c:manualLayout>
              </c:layout>
              <c:tx>
                <c:rich>
                  <a:bodyPr/>
                  <a:lstStyle/>
                  <a:p>
                    <a:fld id="{FB8FF720-23FB-5644-8D60-DD2EBFCC2F41}" type="VALUE">
                      <a:rPr lang="en-US" b="0" i="0">
                        <a:latin typeface="Garamond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B9B-4D03-B598-D23DE9379058}"/>
                </c:ext>
              </c:extLst>
            </c:dLbl>
            <c:dLbl>
              <c:idx val="6"/>
              <c:layout>
                <c:manualLayout>
                  <c:x val="1.8832039477643399E-2"/>
                  <c:y val="-0.18262670912749299"/>
                </c:manualLayout>
              </c:layout>
              <c:tx>
                <c:rich>
                  <a:bodyPr/>
                  <a:lstStyle/>
                  <a:p>
                    <a:fld id="{691CC651-3FCF-D047-BD57-BF52DD6AA395}" type="VALUE">
                      <a:rPr lang="en-US" b="0" i="0">
                        <a:latin typeface="Garamond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B9B-4D03-B598-D23DE9379058}"/>
                </c:ext>
              </c:extLst>
            </c:dLbl>
            <c:dLbl>
              <c:idx val="7"/>
              <c:layout>
                <c:manualLayout>
                  <c:x val="8.0710116146115399E-3"/>
                  <c:y val="-0.36419150149721902"/>
                </c:manualLayout>
              </c:layout>
              <c:tx>
                <c:rich>
                  <a:bodyPr/>
                  <a:lstStyle/>
                  <a:p>
                    <a:fld id="{D027C17C-C49A-194E-A9CD-6F7BCBEDF47E}" type="VALUE">
                      <a:rPr lang="en-US" b="0" i="0">
                        <a:latin typeface="Garamond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B9B-4D03-B598-D23DE9379058}"/>
                </c:ext>
              </c:extLst>
            </c:dLbl>
            <c:dLbl>
              <c:idx val="8"/>
              <c:layout>
                <c:manualLayout>
                  <c:x val="1.8832039477643302E-2"/>
                  <c:y val="-0.364722657921004"/>
                </c:manualLayout>
              </c:layout>
              <c:tx>
                <c:rich>
                  <a:bodyPr/>
                  <a:lstStyle/>
                  <a:p>
                    <a:fld id="{91E1B32B-93F7-4E05-974C-1727BA778BE1}" type="VALUE">
                      <a:rPr lang="en-US" b="0" i="0" smtClean="0">
                        <a:latin typeface="Garamond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97-4702-8A4F-BEB65E78F20F}"/>
                </c:ext>
              </c:extLst>
            </c:dLbl>
            <c:dLbl>
              <c:idx val="9"/>
              <c:layout>
                <c:manualLayout>
                  <c:x val="1.6141782511885399E-2"/>
                  <c:y val="-0.30304593057337997"/>
                </c:manualLayout>
              </c:layout>
              <c:tx>
                <c:rich>
                  <a:bodyPr/>
                  <a:lstStyle/>
                  <a:p>
                    <a:fld id="{98EC1202-70C9-C04B-AC3E-4732B30F6EF8}" type="VALUE">
                      <a:rPr lang="en-US" b="0" i="0">
                        <a:latin typeface="Garamond Regular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B9B-4D03-B598-D23DE93790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2E75B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Sheet1!$B$2:$B$11</c:f>
              <c:numCache>
                <c:formatCode>_-* #,##0.0_-;\-* #,##0.0_-;_-* "-"??_-;_-@_-</c:formatCode>
                <c:ptCount val="10"/>
                <c:pt idx="0">
                  <c:v>7.5456411342418299</c:v>
                </c:pt>
                <c:pt idx="1">
                  <c:v>2.7704306624819131</c:v>
                </c:pt>
                <c:pt idx="2">
                  <c:v>3.772456139016322</c:v>
                </c:pt>
                <c:pt idx="3">
                  <c:v>3.8439702236294928</c:v>
                </c:pt>
                <c:pt idx="4">
                  <c:v>5.5775024556846402</c:v>
                </c:pt>
                <c:pt idx="5">
                  <c:v>4.3975807368893651</c:v>
                </c:pt>
                <c:pt idx="6">
                  <c:v>3.9121368550758682</c:v>
                </c:pt>
                <c:pt idx="7">
                  <c:v>9.9159526278884496</c:v>
                </c:pt>
                <c:pt idx="8">
                  <c:v>9.7583808620999992</c:v>
                </c:pt>
                <c:pt idx="9">
                  <c:v>7.9979140799999042</c:v>
                </c:pt>
              </c:numCache>
            </c:numRef>
          </c:val>
          <c:extLst xmlns:c16r3="http://schemas.microsoft.com/office/drawing/2017/03/chart">
            <c:ext xmlns:c16="http://schemas.microsoft.com/office/drawing/2014/chart" uri="{C3380CC4-5D6E-409C-BE32-E72D297353CC}">
              <c16:uniqueId val="{00000009-C097-4702-8A4F-BEB65E78F2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shape val="cylinder"/>
        <c:axId val="462855328"/>
        <c:axId val="462858592"/>
        <c:axId val="0"/>
      </c:bar3DChart>
      <c:catAx>
        <c:axId val="46285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75B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2858592"/>
        <c:crosses val="autoZero"/>
        <c:auto val="1"/>
        <c:lblAlgn val="ctr"/>
        <c:lblOffset val="100"/>
        <c:noMultiLvlLbl val="0"/>
      </c:catAx>
      <c:valAx>
        <c:axId val="462858592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462855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2E75B6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DFDA14-048C-45EE-8668-1DD317ED71A5}" type="doc">
      <dgm:prSet loTypeId="urn:microsoft.com/office/officeart/2005/8/layout/venn2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921E8F1-8354-4F6C-B07B-31B52A82AE8C}">
      <dgm:prSet phldrT="[Texte]" custT="1"/>
      <dgm:spPr>
        <a:gradFill rotWithShape="0">
          <a:gsLst>
            <a:gs pos="71650">
              <a:schemeClr val="accent6">
                <a:lumMod val="60000"/>
                <a:lumOff val="40000"/>
              </a:schemeClr>
            </a:gs>
            <a:gs pos="0">
              <a:schemeClr val="accent6">
                <a:lumMod val="75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98000">
              <a:schemeClr val="accent6">
                <a:lumMod val="60000"/>
                <a:lumOff val="40000"/>
              </a:schemeClr>
            </a:gs>
          </a:gsLst>
          <a:lin ang="2700000" scaled="1"/>
        </a:gradFill>
      </dgm:spPr>
      <dgm:t>
        <a:bodyPr/>
        <a:lstStyle/>
        <a:p>
          <a:pPr rtl="0"/>
          <a:endParaRPr lang="fr-FR" sz="1200" dirty="0"/>
        </a:p>
      </dgm:t>
    </dgm:pt>
    <dgm:pt modelId="{4D5253EA-158B-4D13-87EE-DE4451995885}" type="parTrans" cxnId="{219893F3-026F-4970-B4F8-6508E77C3FB8}">
      <dgm:prSet/>
      <dgm:spPr/>
      <dgm:t>
        <a:bodyPr/>
        <a:lstStyle/>
        <a:p>
          <a:endParaRPr lang="fr-FR" sz="1200"/>
        </a:p>
      </dgm:t>
    </dgm:pt>
    <dgm:pt modelId="{DEEAC000-83EA-4A34-8326-05E13A21F539}" type="sibTrans" cxnId="{219893F3-026F-4970-B4F8-6508E77C3FB8}">
      <dgm:prSet/>
      <dgm:spPr/>
      <dgm:t>
        <a:bodyPr/>
        <a:lstStyle/>
        <a:p>
          <a:endParaRPr lang="fr-FR" sz="1200"/>
        </a:p>
      </dgm:t>
    </dgm:pt>
    <dgm:pt modelId="{7863C5BA-61A2-471B-B6CA-190C2BA26F95}">
      <dgm:prSet phldrT="[Texte]" custT="1"/>
      <dgm:spPr>
        <a:gradFill rotWithShape="0">
          <a:gsLst>
            <a:gs pos="9000">
              <a:srgbClr val="D2C286"/>
            </a:gs>
            <a:gs pos="50000">
              <a:srgbClr val="EBEBAE"/>
            </a:gs>
            <a:gs pos="90000">
              <a:srgbClr val="EBEBAE"/>
            </a:gs>
          </a:gsLst>
          <a:lin ang="2700000" scaled="1"/>
        </a:gradFill>
      </dgm:spPr>
      <dgm:t>
        <a:bodyPr/>
        <a:lstStyle/>
        <a:p>
          <a:pPr rtl="0"/>
          <a:endParaRPr lang="fr-FR" sz="1200" dirty="0">
            <a:solidFill>
              <a:srgbClr val="2E75B6"/>
            </a:solidFill>
          </a:endParaRPr>
        </a:p>
      </dgm:t>
    </dgm:pt>
    <dgm:pt modelId="{2F2C5090-4FC0-42AF-B830-4351B416999F}" type="parTrans" cxnId="{E873EE82-8796-40D6-B9A9-A5096FE025C8}">
      <dgm:prSet/>
      <dgm:spPr/>
      <dgm:t>
        <a:bodyPr/>
        <a:lstStyle/>
        <a:p>
          <a:endParaRPr lang="fr-FR" sz="1200"/>
        </a:p>
      </dgm:t>
    </dgm:pt>
    <dgm:pt modelId="{448434FE-C926-40B0-9052-66E397E912FC}" type="sibTrans" cxnId="{E873EE82-8796-40D6-B9A9-A5096FE025C8}">
      <dgm:prSet/>
      <dgm:spPr/>
      <dgm:t>
        <a:bodyPr/>
        <a:lstStyle/>
        <a:p>
          <a:endParaRPr lang="fr-FR" sz="1200"/>
        </a:p>
      </dgm:t>
    </dgm:pt>
    <dgm:pt modelId="{C075E6C7-88FA-41F2-B8A1-F31ADDC3B8E1}">
      <dgm:prSet phldrT="[Texte]" custT="1"/>
      <dgm:spPr>
        <a:gradFill rotWithShape="0">
          <a:gsLst>
            <a:gs pos="71650">
              <a:srgbClr val="ED7D31">
                <a:lumMod val="60000"/>
                <a:lumOff val="40000"/>
              </a:srgbClr>
            </a:gs>
            <a:gs pos="0">
              <a:srgbClr val="ED7D31">
                <a:lumMod val="75000"/>
              </a:srgbClr>
            </a:gs>
            <a:gs pos="50000">
              <a:srgbClr val="ED7D31">
                <a:lumMod val="60000"/>
                <a:lumOff val="40000"/>
              </a:srgbClr>
            </a:gs>
            <a:gs pos="98000">
              <a:srgbClr val="ED7D31">
                <a:lumMod val="75000"/>
              </a:srgbClr>
            </a:gs>
          </a:gsLst>
          <a:lin ang="2700000" scaled="1"/>
        </a:gradFill>
      </dgm:spPr>
      <dgm:t>
        <a:bodyPr/>
        <a:lstStyle/>
        <a:p>
          <a:pPr rtl="0"/>
          <a:r>
            <a:rPr lang="fr-FR" sz="1200" b="1" i="0" u="none" dirty="0" err="1" smtClean="0"/>
            <a:t>Egypt</a:t>
          </a:r>
          <a:r>
            <a:rPr lang="fr-FR" sz="1200" b="1" i="0" u="none" dirty="0" smtClean="0"/>
            <a:t> 8.7%</a:t>
          </a:r>
          <a:endParaRPr lang="fr-FR" sz="1200" dirty="0"/>
        </a:p>
      </dgm:t>
    </dgm:pt>
    <dgm:pt modelId="{ECB02A10-C94C-4964-87B6-988D88B258B2}" type="parTrans" cxnId="{966AAD88-3E20-4311-8DA0-F0AC5FF2045E}">
      <dgm:prSet/>
      <dgm:spPr/>
      <dgm:t>
        <a:bodyPr/>
        <a:lstStyle/>
        <a:p>
          <a:endParaRPr lang="fr-FR" sz="1200"/>
        </a:p>
      </dgm:t>
    </dgm:pt>
    <dgm:pt modelId="{86F4C81C-9BAF-45B4-B893-04789731DDB2}" type="sibTrans" cxnId="{966AAD88-3E20-4311-8DA0-F0AC5FF2045E}">
      <dgm:prSet/>
      <dgm:spPr/>
      <dgm:t>
        <a:bodyPr/>
        <a:lstStyle/>
        <a:p>
          <a:endParaRPr lang="fr-FR" sz="1200"/>
        </a:p>
      </dgm:t>
    </dgm:pt>
    <dgm:pt modelId="{EBBD9470-BDDB-4A4C-B938-E28FB27998E7}">
      <dgm:prSet phldrT="[Texte]" custT="1"/>
      <dgm:spPr>
        <a:gradFill rotWithShape="0">
          <a:gsLst>
            <a:gs pos="71650">
              <a:srgbClr val="448ED1"/>
            </a:gs>
            <a:gs pos="0">
              <a:schemeClr val="accent1">
                <a:lumMod val="75000"/>
              </a:schemeClr>
            </a:gs>
            <a:gs pos="50000">
              <a:schemeClr val="accent1">
                <a:lumMod val="75000"/>
              </a:schemeClr>
            </a:gs>
            <a:gs pos="99000">
              <a:schemeClr val="accent1">
                <a:lumMod val="75000"/>
              </a:schemeClr>
            </a:gs>
          </a:gsLst>
          <a:lin ang="2700000" scaled="1"/>
        </a:gradFill>
      </dgm:spPr>
      <dgm:t>
        <a:bodyPr/>
        <a:lstStyle/>
        <a:p>
          <a:pPr rtl="0"/>
          <a:endParaRPr lang="fr-FR" sz="1200" dirty="0"/>
        </a:p>
      </dgm:t>
    </dgm:pt>
    <dgm:pt modelId="{25B9836C-54E5-4F54-A2FF-66950DBDD074}" type="parTrans" cxnId="{191E88AD-AFD0-4A4E-9F13-384E47BADFE0}">
      <dgm:prSet/>
      <dgm:spPr/>
      <dgm:t>
        <a:bodyPr/>
        <a:lstStyle/>
        <a:p>
          <a:endParaRPr lang="fr-FR" sz="1200"/>
        </a:p>
      </dgm:t>
    </dgm:pt>
    <dgm:pt modelId="{F69E6BE6-3898-4902-8191-60A7F58DC54E}" type="sibTrans" cxnId="{191E88AD-AFD0-4A4E-9F13-384E47BADFE0}">
      <dgm:prSet/>
      <dgm:spPr/>
      <dgm:t>
        <a:bodyPr/>
        <a:lstStyle/>
        <a:p>
          <a:endParaRPr lang="fr-FR" sz="1200"/>
        </a:p>
      </dgm:t>
    </dgm:pt>
    <dgm:pt modelId="{A4EB0FE1-A784-47B7-AF76-D755F7A6B049}">
      <dgm:prSet phldrT="[Texte]" custT="1"/>
      <dgm:spPr>
        <a:gradFill rotWithShape="0">
          <a:gsLst>
            <a:gs pos="8000">
              <a:srgbClr val="DD4050"/>
            </a:gs>
            <a:gs pos="48000">
              <a:srgbClr val="C00000"/>
            </a:gs>
            <a:gs pos="90000">
              <a:srgbClr val="DD4050"/>
            </a:gs>
          </a:gsLst>
          <a:lin ang="2700000" scaled="1"/>
        </a:gradFill>
      </dgm:spPr>
      <dgm:t>
        <a:bodyPr/>
        <a:lstStyle/>
        <a:p>
          <a:pPr rtl="0"/>
          <a:endParaRPr lang="fr-FR" sz="1200" b="1" dirty="0"/>
        </a:p>
      </dgm:t>
    </dgm:pt>
    <dgm:pt modelId="{1DA70B3E-5D10-4F6E-9FB5-A64846D69787}" type="parTrans" cxnId="{A6A6EEC0-C652-4DA9-B7D2-6BACF1D2B9B6}">
      <dgm:prSet/>
      <dgm:spPr/>
      <dgm:t>
        <a:bodyPr/>
        <a:lstStyle/>
        <a:p>
          <a:endParaRPr lang="fr-FR" sz="1200"/>
        </a:p>
      </dgm:t>
    </dgm:pt>
    <dgm:pt modelId="{4CA0AC1C-ADCA-4CF9-924D-0AAF728BA624}" type="sibTrans" cxnId="{A6A6EEC0-C652-4DA9-B7D2-6BACF1D2B9B6}">
      <dgm:prSet/>
      <dgm:spPr/>
      <dgm:t>
        <a:bodyPr/>
        <a:lstStyle/>
        <a:p>
          <a:endParaRPr lang="fr-FR" sz="1200"/>
        </a:p>
      </dgm:t>
    </dgm:pt>
    <dgm:pt modelId="{D6D82476-CEFE-4F3C-BF66-F5E2C33D49FD}" type="pres">
      <dgm:prSet presAssocID="{78DFDA14-048C-45EE-8668-1DD317ED71A5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EBD98D-D975-43F1-962D-A62B63B5AA51}" type="pres">
      <dgm:prSet presAssocID="{78DFDA14-048C-45EE-8668-1DD317ED71A5}" presName="comp1" presStyleCnt="0"/>
      <dgm:spPr/>
    </dgm:pt>
    <dgm:pt modelId="{DDB815A1-EC6A-4C74-B7FE-9D9667C9E5AE}" type="pres">
      <dgm:prSet presAssocID="{78DFDA14-048C-45EE-8668-1DD317ED71A5}" presName="circle1" presStyleLbl="node1" presStyleIdx="0" presStyleCnt="5" custLinFactNeighborX="327" custLinFactNeighborY="-61"/>
      <dgm:spPr/>
      <dgm:t>
        <a:bodyPr/>
        <a:lstStyle/>
        <a:p>
          <a:endParaRPr lang="fr-FR"/>
        </a:p>
      </dgm:t>
    </dgm:pt>
    <dgm:pt modelId="{CAE37AEE-126D-4237-9544-A24551C1AA55}" type="pres">
      <dgm:prSet presAssocID="{78DFDA14-048C-45EE-8668-1DD317ED71A5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35D746-A07E-4FB1-8543-4E602EACFD19}" type="pres">
      <dgm:prSet presAssocID="{78DFDA14-048C-45EE-8668-1DD317ED71A5}" presName="comp2" presStyleCnt="0"/>
      <dgm:spPr/>
    </dgm:pt>
    <dgm:pt modelId="{E412764C-E83B-4FFD-B758-53E58EABB19E}" type="pres">
      <dgm:prSet presAssocID="{78DFDA14-048C-45EE-8668-1DD317ED71A5}" presName="circle2" presStyleLbl="node1" presStyleIdx="1" presStyleCnt="5" custLinFactNeighborX="-2764" custLinFactNeighborY="708"/>
      <dgm:spPr/>
      <dgm:t>
        <a:bodyPr/>
        <a:lstStyle/>
        <a:p>
          <a:endParaRPr lang="fr-FR"/>
        </a:p>
      </dgm:t>
    </dgm:pt>
    <dgm:pt modelId="{B548C530-F518-4AEF-8D15-EF4205D9788A}" type="pres">
      <dgm:prSet presAssocID="{78DFDA14-048C-45EE-8668-1DD317ED71A5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B0F643-EDDA-4CAA-80BF-8D3AFC34B88B}" type="pres">
      <dgm:prSet presAssocID="{78DFDA14-048C-45EE-8668-1DD317ED71A5}" presName="comp3" presStyleCnt="0"/>
      <dgm:spPr/>
    </dgm:pt>
    <dgm:pt modelId="{C1142EED-51D8-4ED8-ABE2-8C997EA2BE1F}" type="pres">
      <dgm:prSet presAssocID="{78DFDA14-048C-45EE-8668-1DD317ED71A5}" presName="circle3" presStyleLbl="node1" presStyleIdx="2" presStyleCnt="5"/>
      <dgm:spPr/>
      <dgm:t>
        <a:bodyPr/>
        <a:lstStyle/>
        <a:p>
          <a:endParaRPr lang="fr-FR"/>
        </a:p>
      </dgm:t>
    </dgm:pt>
    <dgm:pt modelId="{F926FA84-DDA3-43E8-8DD5-D05EE74916F0}" type="pres">
      <dgm:prSet presAssocID="{78DFDA14-048C-45EE-8668-1DD317ED71A5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504D203-3F31-4B71-B4ED-120B893443CF}" type="pres">
      <dgm:prSet presAssocID="{78DFDA14-048C-45EE-8668-1DD317ED71A5}" presName="comp4" presStyleCnt="0"/>
      <dgm:spPr/>
    </dgm:pt>
    <dgm:pt modelId="{6C732129-5B11-4EBA-A479-39F26173410E}" type="pres">
      <dgm:prSet presAssocID="{78DFDA14-048C-45EE-8668-1DD317ED71A5}" presName="circle4" presStyleLbl="node1" presStyleIdx="3" presStyleCnt="5"/>
      <dgm:spPr/>
      <dgm:t>
        <a:bodyPr/>
        <a:lstStyle/>
        <a:p>
          <a:endParaRPr lang="fr-FR"/>
        </a:p>
      </dgm:t>
    </dgm:pt>
    <dgm:pt modelId="{3E25530E-FBB3-4B4A-9EAB-E09C52363A15}" type="pres">
      <dgm:prSet presAssocID="{78DFDA14-048C-45EE-8668-1DD317ED71A5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5D9C6B6-B75E-4D75-9CA0-1371CC053782}" type="pres">
      <dgm:prSet presAssocID="{78DFDA14-048C-45EE-8668-1DD317ED71A5}" presName="comp5" presStyleCnt="0"/>
      <dgm:spPr/>
    </dgm:pt>
    <dgm:pt modelId="{AA11AD09-5F77-41E8-BF15-8497B3A1E00F}" type="pres">
      <dgm:prSet presAssocID="{78DFDA14-048C-45EE-8668-1DD317ED71A5}" presName="circle5" presStyleLbl="node1" presStyleIdx="4" presStyleCnt="5"/>
      <dgm:spPr/>
      <dgm:t>
        <a:bodyPr/>
        <a:lstStyle/>
        <a:p>
          <a:endParaRPr lang="fr-FR"/>
        </a:p>
      </dgm:t>
    </dgm:pt>
    <dgm:pt modelId="{AAE43375-B1D3-449D-AE03-2D8645F22332}" type="pres">
      <dgm:prSet presAssocID="{78DFDA14-048C-45EE-8668-1DD317ED71A5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66AAD88-3E20-4311-8DA0-F0AC5FF2045E}" srcId="{78DFDA14-048C-45EE-8668-1DD317ED71A5}" destId="{C075E6C7-88FA-41F2-B8A1-F31ADDC3B8E1}" srcOrd="2" destOrd="0" parTransId="{ECB02A10-C94C-4964-87B6-988D88B258B2}" sibTransId="{86F4C81C-9BAF-45B4-B893-04789731DDB2}"/>
    <dgm:cxn modelId="{8F965EE4-ECE3-4911-A7FD-3E6B5F258C4C}" type="presOf" srcId="{8921E8F1-8354-4F6C-B07B-31B52A82AE8C}" destId="{DDB815A1-EC6A-4C74-B7FE-9D9667C9E5AE}" srcOrd="0" destOrd="0" presId="urn:microsoft.com/office/officeart/2005/8/layout/venn2"/>
    <dgm:cxn modelId="{F7188436-3A58-499C-98DC-FDAE98168496}" type="presOf" srcId="{C075E6C7-88FA-41F2-B8A1-F31ADDC3B8E1}" destId="{C1142EED-51D8-4ED8-ABE2-8C997EA2BE1F}" srcOrd="0" destOrd="0" presId="urn:microsoft.com/office/officeart/2005/8/layout/venn2"/>
    <dgm:cxn modelId="{04794153-9E81-4B2B-AD09-E8B1729F1512}" type="presOf" srcId="{C075E6C7-88FA-41F2-B8A1-F31ADDC3B8E1}" destId="{F926FA84-DDA3-43E8-8DD5-D05EE74916F0}" srcOrd="1" destOrd="0" presId="urn:microsoft.com/office/officeart/2005/8/layout/venn2"/>
    <dgm:cxn modelId="{20BC8F18-3BB6-4560-A062-2DEC75CB9898}" type="presOf" srcId="{78DFDA14-048C-45EE-8668-1DD317ED71A5}" destId="{D6D82476-CEFE-4F3C-BF66-F5E2C33D49FD}" srcOrd="0" destOrd="0" presId="urn:microsoft.com/office/officeart/2005/8/layout/venn2"/>
    <dgm:cxn modelId="{4CE9D982-964C-427B-96A9-33E1EE82EB2D}" type="presOf" srcId="{7863C5BA-61A2-471B-B6CA-190C2BA26F95}" destId="{B548C530-F518-4AEF-8D15-EF4205D9788A}" srcOrd="1" destOrd="0" presId="urn:microsoft.com/office/officeart/2005/8/layout/venn2"/>
    <dgm:cxn modelId="{91F6E8BC-D66C-4C8E-AEB3-C96ADCAEF474}" type="presOf" srcId="{A4EB0FE1-A784-47B7-AF76-D755F7A6B049}" destId="{AAE43375-B1D3-449D-AE03-2D8645F22332}" srcOrd="1" destOrd="0" presId="urn:microsoft.com/office/officeart/2005/8/layout/venn2"/>
    <dgm:cxn modelId="{E873EE82-8796-40D6-B9A9-A5096FE025C8}" srcId="{78DFDA14-048C-45EE-8668-1DD317ED71A5}" destId="{7863C5BA-61A2-471B-B6CA-190C2BA26F95}" srcOrd="1" destOrd="0" parTransId="{2F2C5090-4FC0-42AF-B830-4351B416999F}" sibTransId="{448434FE-C926-40B0-9052-66E397E912FC}"/>
    <dgm:cxn modelId="{4CD76032-049E-4872-89DF-A7E7E87479FC}" type="presOf" srcId="{EBBD9470-BDDB-4A4C-B938-E28FB27998E7}" destId="{3E25530E-FBB3-4B4A-9EAB-E09C52363A15}" srcOrd="1" destOrd="0" presId="urn:microsoft.com/office/officeart/2005/8/layout/venn2"/>
    <dgm:cxn modelId="{63B80DF3-7459-4435-9882-1EA9735FE9FC}" type="presOf" srcId="{EBBD9470-BDDB-4A4C-B938-E28FB27998E7}" destId="{6C732129-5B11-4EBA-A479-39F26173410E}" srcOrd="0" destOrd="0" presId="urn:microsoft.com/office/officeart/2005/8/layout/venn2"/>
    <dgm:cxn modelId="{C5B2944C-020D-40C8-85B6-35B4F2939E16}" type="presOf" srcId="{A4EB0FE1-A784-47B7-AF76-D755F7A6B049}" destId="{AA11AD09-5F77-41E8-BF15-8497B3A1E00F}" srcOrd="0" destOrd="0" presId="urn:microsoft.com/office/officeart/2005/8/layout/venn2"/>
    <dgm:cxn modelId="{219893F3-026F-4970-B4F8-6508E77C3FB8}" srcId="{78DFDA14-048C-45EE-8668-1DD317ED71A5}" destId="{8921E8F1-8354-4F6C-B07B-31B52A82AE8C}" srcOrd="0" destOrd="0" parTransId="{4D5253EA-158B-4D13-87EE-DE4451995885}" sibTransId="{DEEAC000-83EA-4A34-8326-05E13A21F539}"/>
    <dgm:cxn modelId="{191E88AD-AFD0-4A4E-9F13-384E47BADFE0}" srcId="{78DFDA14-048C-45EE-8668-1DD317ED71A5}" destId="{EBBD9470-BDDB-4A4C-B938-E28FB27998E7}" srcOrd="3" destOrd="0" parTransId="{25B9836C-54E5-4F54-A2FF-66950DBDD074}" sibTransId="{F69E6BE6-3898-4902-8191-60A7F58DC54E}"/>
    <dgm:cxn modelId="{1703D348-9F8B-436C-872D-EA492CC7A5DC}" type="presOf" srcId="{8921E8F1-8354-4F6C-B07B-31B52A82AE8C}" destId="{CAE37AEE-126D-4237-9544-A24551C1AA55}" srcOrd="1" destOrd="0" presId="urn:microsoft.com/office/officeart/2005/8/layout/venn2"/>
    <dgm:cxn modelId="{A6A6EEC0-C652-4DA9-B7D2-6BACF1D2B9B6}" srcId="{78DFDA14-048C-45EE-8668-1DD317ED71A5}" destId="{A4EB0FE1-A784-47B7-AF76-D755F7A6B049}" srcOrd="4" destOrd="0" parTransId="{1DA70B3E-5D10-4F6E-9FB5-A64846D69787}" sibTransId="{4CA0AC1C-ADCA-4CF9-924D-0AAF728BA624}"/>
    <dgm:cxn modelId="{272768EA-6C2C-4D47-B8A5-26FB5FB0E78C}" type="presOf" srcId="{7863C5BA-61A2-471B-B6CA-190C2BA26F95}" destId="{E412764C-E83B-4FFD-B758-53E58EABB19E}" srcOrd="0" destOrd="0" presId="urn:microsoft.com/office/officeart/2005/8/layout/venn2"/>
    <dgm:cxn modelId="{F3169543-2585-42CA-B730-5ADEDCA70DB9}" type="presParOf" srcId="{D6D82476-CEFE-4F3C-BF66-F5E2C33D49FD}" destId="{79EBD98D-D975-43F1-962D-A62B63B5AA51}" srcOrd="0" destOrd="0" presId="urn:microsoft.com/office/officeart/2005/8/layout/venn2"/>
    <dgm:cxn modelId="{E1FD4717-39C6-484B-B6E6-48329798CA12}" type="presParOf" srcId="{79EBD98D-D975-43F1-962D-A62B63B5AA51}" destId="{DDB815A1-EC6A-4C74-B7FE-9D9667C9E5AE}" srcOrd="0" destOrd="0" presId="urn:microsoft.com/office/officeart/2005/8/layout/venn2"/>
    <dgm:cxn modelId="{8AA9EF8F-4708-411A-BC77-838AEE91F12F}" type="presParOf" srcId="{79EBD98D-D975-43F1-962D-A62B63B5AA51}" destId="{CAE37AEE-126D-4237-9544-A24551C1AA55}" srcOrd="1" destOrd="0" presId="urn:microsoft.com/office/officeart/2005/8/layout/venn2"/>
    <dgm:cxn modelId="{5DC8198A-51D2-48CF-ABE1-92D8E6DC1EE8}" type="presParOf" srcId="{D6D82476-CEFE-4F3C-BF66-F5E2C33D49FD}" destId="{3435D746-A07E-4FB1-8543-4E602EACFD19}" srcOrd="1" destOrd="0" presId="urn:microsoft.com/office/officeart/2005/8/layout/venn2"/>
    <dgm:cxn modelId="{927AEA6A-40CA-4A9D-999E-C21C8FC6EA92}" type="presParOf" srcId="{3435D746-A07E-4FB1-8543-4E602EACFD19}" destId="{E412764C-E83B-4FFD-B758-53E58EABB19E}" srcOrd="0" destOrd="0" presId="urn:microsoft.com/office/officeart/2005/8/layout/venn2"/>
    <dgm:cxn modelId="{8FB9337E-FD9D-4632-B234-504B59B2F173}" type="presParOf" srcId="{3435D746-A07E-4FB1-8543-4E602EACFD19}" destId="{B548C530-F518-4AEF-8D15-EF4205D9788A}" srcOrd="1" destOrd="0" presId="urn:microsoft.com/office/officeart/2005/8/layout/venn2"/>
    <dgm:cxn modelId="{2638F17C-AB8F-47B4-BBFD-CDB7CC4BB0C7}" type="presParOf" srcId="{D6D82476-CEFE-4F3C-BF66-F5E2C33D49FD}" destId="{ABB0F643-EDDA-4CAA-80BF-8D3AFC34B88B}" srcOrd="2" destOrd="0" presId="urn:microsoft.com/office/officeart/2005/8/layout/venn2"/>
    <dgm:cxn modelId="{E1F26881-5B20-4615-B7C4-1B02390A2CD3}" type="presParOf" srcId="{ABB0F643-EDDA-4CAA-80BF-8D3AFC34B88B}" destId="{C1142EED-51D8-4ED8-ABE2-8C997EA2BE1F}" srcOrd="0" destOrd="0" presId="urn:microsoft.com/office/officeart/2005/8/layout/venn2"/>
    <dgm:cxn modelId="{479EBE88-F14F-4041-9110-A30E644B1CB6}" type="presParOf" srcId="{ABB0F643-EDDA-4CAA-80BF-8D3AFC34B88B}" destId="{F926FA84-DDA3-43E8-8DD5-D05EE74916F0}" srcOrd="1" destOrd="0" presId="urn:microsoft.com/office/officeart/2005/8/layout/venn2"/>
    <dgm:cxn modelId="{6CF60C57-62FC-4820-8DA8-9FE5CF45FF1C}" type="presParOf" srcId="{D6D82476-CEFE-4F3C-BF66-F5E2C33D49FD}" destId="{1504D203-3F31-4B71-B4ED-120B893443CF}" srcOrd="3" destOrd="0" presId="urn:microsoft.com/office/officeart/2005/8/layout/venn2"/>
    <dgm:cxn modelId="{41FA329A-DFDC-4898-9909-33286CD75313}" type="presParOf" srcId="{1504D203-3F31-4B71-B4ED-120B893443CF}" destId="{6C732129-5B11-4EBA-A479-39F26173410E}" srcOrd="0" destOrd="0" presId="urn:microsoft.com/office/officeart/2005/8/layout/venn2"/>
    <dgm:cxn modelId="{B76E4615-345E-4815-8CE9-DBC661F3CA94}" type="presParOf" srcId="{1504D203-3F31-4B71-B4ED-120B893443CF}" destId="{3E25530E-FBB3-4B4A-9EAB-E09C52363A15}" srcOrd="1" destOrd="0" presId="urn:microsoft.com/office/officeart/2005/8/layout/venn2"/>
    <dgm:cxn modelId="{007318F6-6F14-43C8-A6BF-18409F62C216}" type="presParOf" srcId="{D6D82476-CEFE-4F3C-BF66-F5E2C33D49FD}" destId="{E5D9C6B6-B75E-4D75-9CA0-1371CC053782}" srcOrd="4" destOrd="0" presId="urn:microsoft.com/office/officeart/2005/8/layout/venn2"/>
    <dgm:cxn modelId="{50D1B048-404C-45F5-B8AA-CCD820E4E6FC}" type="presParOf" srcId="{E5D9C6B6-B75E-4D75-9CA0-1371CC053782}" destId="{AA11AD09-5F77-41E8-BF15-8497B3A1E00F}" srcOrd="0" destOrd="0" presId="urn:microsoft.com/office/officeart/2005/8/layout/venn2"/>
    <dgm:cxn modelId="{2B731839-3F70-42C4-BD2B-37A7DF3C19AB}" type="presParOf" srcId="{E5D9C6B6-B75E-4D75-9CA0-1371CC053782}" destId="{AAE43375-B1D3-449D-AE03-2D8645F2233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D3351B-A66F-1E4A-B659-5550D24EA849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826F85-BC09-5140-A724-8A5C2BEF1706}">
      <dgm:prSet phldrT="[Text]" custT="1"/>
      <dgm:spPr/>
      <dgm:t>
        <a:bodyPr/>
        <a:lstStyle/>
        <a:p>
          <a:r>
            <a:rPr lang="en-GB" sz="1200" dirty="0" smtClean="0">
              <a:solidFill>
                <a:srgbClr val="2E75B6"/>
              </a:solidFill>
            </a:rPr>
            <a:t>Maintaining a strong track record in issuing liquid global benchmarks</a:t>
          </a:r>
          <a:endParaRPr lang="en-US" sz="1200" dirty="0"/>
        </a:p>
      </dgm:t>
    </dgm:pt>
    <dgm:pt modelId="{D55D7C4D-9E36-B64E-920F-D0BC51076372}" type="parTrans" cxnId="{5E1A784A-4B5C-1746-BAEC-8D07BF894C6D}">
      <dgm:prSet/>
      <dgm:spPr/>
      <dgm:t>
        <a:bodyPr/>
        <a:lstStyle/>
        <a:p>
          <a:endParaRPr lang="en-US" sz="1200"/>
        </a:p>
      </dgm:t>
    </dgm:pt>
    <dgm:pt modelId="{23DE98FE-6EB2-2D47-960A-7F4B38D6CB3F}" type="sibTrans" cxnId="{5E1A784A-4B5C-1746-BAEC-8D07BF894C6D}">
      <dgm:prSet/>
      <dgm:spPr/>
      <dgm:t>
        <a:bodyPr/>
        <a:lstStyle/>
        <a:p>
          <a:endParaRPr lang="en-US" sz="1200"/>
        </a:p>
      </dgm:t>
    </dgm:pt>
    <dgm:pt modelId="{045EBC34-4B9D-2A4C-8A32-78F621DAF737}">
      <dgm:prSet phldrT="[Text]" custT="1"/>
      <dgm:spPr/>
      <dgm:t>
        <a:bodyPr/>
        <a:lstStyle/>
        <a:p>
          <a:r>
            <a:rPr lang="en-GB" sz="1200" dirty="0" smtClean="0">
              <a:solidFill>
                <a:srgbClr val="2E75B6"/>
              </a:solidFill>
            </a:rPr>
            <a:t>Catering to the needs of Socially Responsible Investors</a:t>
          </a:r>
          <a:endParaRPr lang="en-US" sz="1200" dirty="0"/>
        </a:p>
      </dgm:t>
    </dgm:pt>
    <dgm:pt modelId="{6DF8C216-E257-F348-8586-B8D374D172E7}" type="parTrans" cxnId="{4377E06A-00B4-224A-AD08-E41E8ECB759F}">
      <dgm:prSet/>
      <dgm:spPr/>
      <dgm:t>
        <a:bodyPr/>
        <a:lstStyle/>
        <a:p>
          <a:endParaRPr lang="en-US" sz="1200"/>
        </a:p>
      </dgm:t>
    </dgm:pt>
    <dgm:pt modelId="{72540CFB-59B6-9549-AC56-EE3254A71B9C}" type="sibTrans" cxnId="{4377E06A-00B4-224A-AD08-E41E8ECB759F}">
      <dgm:prSet/>
      <dgm:spPr/>
      <dgm:t>
        <a:bodyPr/>
        <a:lstStyle/>
        <a:p>
          <a:endParaRPr lang="en-US" sz="1200"/>
        </a:p>
      </dgm:t>
    </dgm:pt>
    <dgm:pt modelId="{408B7D1E-F129-0944-A451-2F28AE0C5E6D}">
      <dgm:prSet phldrT="[Text]" custT="1"/>
      <dgm:spPr/>
      <dgm:t>
        <a:bodyPr/>
        <a:lstStyle/>
        <a:p>
          <a:r>
            <a:rPr lang="en-US" sz="1200" dirty="0" smtClean="0">
              <a:solidFill>
                <a:srgbClr val="2E75B6"/>
              </a:solidFill>
            </a:rPr>
            <a:t>Deepening and widening our investor base across the world </a:t>
          </a:r>
          <a:endParaRPr lang="en-US" sz="1200" dirty="0"/>
        </a:p>
      </dgm:t>
    </dgm:pt>
    <dgm:pt modelId="{C62F92A8-418B-CB4E-9B98-168935DA51D0}" type="parTrans" cxnId="{59829E07-7BB4-584E-BA59-94D8F0C1FFB3}">
      <dgm:prSet/>
      <dgm:spPr/>
      <dgm:t>
        <a:bodyPr/>
        <a:lstStyle/>
        <a:p>
          <a:endParaRPr lang="en-US" sz="1200"/>
        </a:p>
      </dgm:t>
    </dgm:pt>
    <dgm:pt modelId="{09539D09-D340-1A43-87DD-E9C7FE390649}" type="sibTrans" cxnId="{59829E07-7BB4-584E-BA59-94D8F0C1FFB3}">
      <dgm:prSet/>
      <dgm:spPr/>
      <dgm:t>
        <a:bodyPr/>
        <a:lstStyle/>
        <a:p>
          <a:endParaRPr lang="en-US" sz="1200"/>
        </a:p>
      </dgm:t>
    </dgm:pt>
    <dgm:pt modelId="{2B1E8DC3-B65D-174B-8277-86EBB171487B}">
      <dgm:prSet custT="1"/>
      <dgm:spPr/>
      <dgm:t>
        <a:bodyPr/>
        <a:lstStyle/>
        <a:p>
          <a:r>
            <a:rPr lang="en-US" sz="1200" dirty="0" smtClean="0">
              <a:solidFill>
                <a:srgbClr val="2E75B6"/>
              </a:solidFill>
            </a:rPr>
            <a:t>Promoting </a:t>
          </a:r>
          <a:br>
            <a:rPr lang="en-US" sz="1200" dirty="0" smtClean="0">
              <a:solidFill>
                <a:srgbClr val="2E75B6"/>
              </a:solidFill>
            </a:rPr>
          </a:br>
          <a:r>
            <a:rPr lang="en-US" sz="1200" dirty="0" smtClean="0">
              <a:solidFill>
                <a:srgbClr val="2E75B6"/>
              </a:solidFill>
            </a:rPr>
            <a:t>African capital </a:t>
          </a:r>
          <a:br>
            <a:rPr lang="en-US" sz="1200" dirty="0" smtClean="0">
              <a:solidFill>
                <a:srgbClr val="2E75B6"/>
              </a:solidFill>
            </a:rPr>
          </a:br>
          <a:r>
            <a:rPr lang="en-US" sz="1200" dirty="0" smtClean="0">
              <a:solidFill>
                <a:srgbClr val="2E75B6"/>
              </a:solidFill>
            </a:rPr>
            <a:t>markets</a:t>
          </a:r>
          <a:endParaRPr lang="en-US" sz="1200" dirty="0"/>
        </a:p>
      </dgm:t>
    </dgm:pt>
    <dgm:pt modelId="{45C9F1D3-F144-AD40-8963-E5E7767B3C42}" type="parTrans" cxnId="{863B6F79-61A6-FD44-8B24-F68E1266B7D0}">
      <dgm:prSet/>
      <dgm:spPr/>
      <dgm:t>
        <a:bodyPr/>
        <a:lstStyle/>
        <a:p>
          <a:endParaRPr lang="en-US"/>
        </a:p>
      </dgm:t>
    </dgm:pt>
    <dgm:pt modelId="{D4922698-CA65-D84B-B13B-27A9DE53F992}" type="sibTrans" cxnId="{863B6F79-61A6-FD44-8B24-F68E1266B7D0}">
      <dgm:prSet/>
      <dgm:spPr/>
      <dgm:t>
        <a:bodyPr/>
        <a:lstStyle/>
        <a:p>
          <a:endParaRPr lang="en-US"/>
        </a:p>
      </dgm:t>
    </dgm:pt>
    <dgm:pt modelId="{C96902F4-B2A1-2C45-9128-2C871189AC4D}" type="pres">
      <dgm:prSet presAssocID="{12D3351B-A66F-1E4A-B659-5550D24EA84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61CFB7B-D67A-EF4F-B34C-9F3A2F4FC569}" type="pres">
      <dgm:prSet presAssocID="{CA826F85-BC09-5140-A724-8A5C2BEF1706}" presName="composite" presStyleCnt="0"/>
      <dgm:spPr/>
    </dgm:pt>
    <dgm:pt modelId="{A3991142-C6A3-B54A-BD04-93328BD0E273}" type="pres">
      <dgm:prSet presAssocID="{CA826F85-BC09-5140-A724-8A5C2BEF1706}" presName="LShape" presStyleLbl="alignNode1" presStyleIdx="0" presStyleCnt="7"/>
      <dgm:spPr>
        <a:gradFill rotWithShape="0">
          <a:gsLst>
            <a:gs pos="71650">
              <a:schemeClr val="accent6">
                <a:lumMod val="60000"/>
                <a:lumOff val="40000"/>
              </a:schemeClr>
            </a:gs>
            <a:gs pos="0">
              <a:schemeClr val="accent6">
                <a:lumMod val="75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98000">
              <a:schemeClr val="accent6">
                <a:lumMod val="60000"/>
                <a:lumOff val="40000"/>
              </a:schemeClr>
            </a:gs>
          </a:gsLst>
          <a:lin ang="2700000" scaled="1"/>
        </a:gradFill>
        <a:ln>
          <a:noFill/>
        </a:ln>
        <a:scene3d>
          <a:camera prst="orthographicFront"/>
          <a:lightRig rig="brightRoom" dir="t"/>
        </a:scene3d>
        <a:sp3d prstMaterial="plastic">
          <a:bevelT w="50800" h="25400" prst="softRound"/>
        </a:sp3d>
      </dgm:spPr>
    </dgm:pt>
    <dgm:pt modelId="{B646C018-AC2A-5B4A-BC7F-EFA61A80DE65}" type="pres">
      <dgm:prSet presAssocID="{CA826F85-BC09-5140-A724-8A5C2BEF170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05663-41F8-7E4C-BB2D-CCAD662DD649}" type="pres">
      <dgm:prSet presAssocID="{CA826F85-BC09-5140-A724-8A5C2BEF1706}" presName="Triangle" presStyleLbl="alignNode1" presStyleIdx="1" presStyleCnt="7"/>
      <dgm:spPr>
        <a:solidFill>
          <a:schemeClr val="bg2"/>
        </a:solidFill>
        <a:ln>
          <a:noFill/>
        </a:ln>
        <a:scene3d>
          <a:camera prst="orthographicFront"/>
          <a:lightRig rig="threePt" dir="t"/>
        </a:scene3d>
        <a:sp3d>
          <a:bevelT w="57150" h="31750" prst="softRound"/>
        </a:sp3d>
      </dgm:spPr>
    </dgm:pt>
    <dgm:pt modelId="{AD3B1463-A578-7B46-9841-D40E1BB56549}" type="pres">
      <dgm:prSet presAssocID="{23DE98FE-6EB2-2D47-960A-7F4B38D6CB3F}" presName="sibTrans" presStyleCnt="0"/>
      <dgm:spPr/>
    </dgm:pt>
    <dgm:pt modelId="{5884C83B-9647-644B-BE87-6DA6F2D44A5B}" type="pres">
      <dgm:prSet presAssocID="{23DE98FE-6EB2-2D47-960A-7F4B38D6CB3F}" presName="space" presStyleCnt="0"/>
      <dgm:spPr/>
    </dgm:pt>
    <dgm:pt modelId="{E59D2FE7-5CAE-2C46-8692-01A20B358AA7}" type="pres">
      <dgm:prSet presAssocID="{045EBC34-4B9D-2A4C-8A32-78F621DAF737}" presName="composite" presStyleCnt="0"/>
      <dgm:spPr/>
    </dgm:pt>
    <dgm:pt modelId="{24F1E342-FEEC-EA45-9941-84306E2050C0}" type="pres">
      <dgm:prSet presAssocID="{045EBC34-4B9D-2A4C-8A32-78F621DAF737}" presName="LShape" presStyleLbl="alignNode1" presStyleIdx="2" presStyleCnt="7"/>
      <dgm:spPr>
        <a:gradFill rotWithShape="0">
          <a:gsLst>
            <a:gs pos="71650">
              <a:schemeClr val="accent6">
                <a:lumMod val="60000"/>
                <a:lumOff val="40000"/>
              </a:schemeClr>
            </a:gs>
            <a:gs pos="0">
              <a:schemeClr val="accent6">
                <a:lumMod val="75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98000">
              <a:schemeClr val="accent6">
                <a:lumMod val="60000"/>
                <a:lumOff val="40000"/>
              </a:schemeClr>
            </a:gs>
          </a:gsLst>
          <a:lin ang="2700000" scaled="1"/>
        </a:gradFill>
        <a:ln>
          <a:noFill/>
        </a:ln>
        <a:scene3d>
          <a:camera prst="orthographicFront"/>
          <a:lightRig rig="brightRoom" dir="t"/>
        </a:scene3d>
        <a:sp3d prstMaterial="plastic">
          <a:bevelT w="50800" h="25400" prst="softRound"/>
        </a:sp3d>
      </dgm:spPr>
    </dgm:pt>
    <dgm:pt modelId="{713EBEFA-D9D1-8749-AA06-88D103457532}" type="pres">
      <dgm:prSet presAssocID="{045EBC34-4B9D-2A4C-8A32-78F621DAF737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D1E17E-8958-6048-AD92-86D1DB2CAFD3}" type="pres">
      <dgm:prSet presAssocID="{045EBC34-4B9D-2A4C-8A32-78F621DAF737}" presName="Triangle" presStyleLbl="alignNode1" presStyleIdx="3" presStyleCnt="7"/>
      <dgm:spPr>
        <a:solidFill>
          <a:schemeClr val="bg2"/>
        </a:solidFill>
        <a:ln>
          <a:noFill/>
        </a:ln>
        <a:scene3d>
          <a:camera prst="orthographicFront"/>
          <a:lightRig rig="threePt" dir="t"/>
        </a:scene3d>
        <a:sp3d>
          <a:bevelT w="57150" h="31750" prst="softRound"/>
        </a:sp3d>
      </dgm:spPr>
    </dgm:pt>
    <dgm:pt modelId="{3B217E5A-928D-B34E-8A08-2581253A32BE}" type="pres">
      <dgm:prSet presAssocID="{72540CFB-59B6-9549-AC56-EE3254A71B9C}" presName="sibTrans" presStyleCnt="0"/>
      <dgm:spPr/>
    </dgm:pt>
    <dgm:pt modelId="{CA4D3F5D-3E76-6243-9951-C41A53EB9820}" type="pres">
      <dgm:prSet presAssocID="{72540CFB-59B6-9549-AC56-EE3254A71B9C}" presName="space" presStyleCnt="0"/>
      <dgm:spPr/>
    </dgm:pt>
    <dgm:pt modelId="{ABA370CD-6800-D04F-8EE1-963D60D8105D}" type="pres">
      <dgm:prSet presAssocID="{408B7D1E-F129-0944-A451-2F28AE0C5E6D}" presName="composite" presStyleCnt="0"/>
      <dgm:spPr/>
    </dgm:pt>
    <dgm:pt modelId="{49B2C67F-86E1-2748-A0C9-0DF56E6F12C5}" type="pres">
      <dgm:prSet presAssocID="{408B7D1E-F129-0944-A451-2F28AE0C5E6D}" presName="LShape" presStyleLbl="alignNode1" presStyleIdx="4" presStyleCnt="7"/>
      <dgm:spPr>
        <a:gradFill rotWithShape="0">
          <a:gsLst>
            <a:gs pos="71650">
              <a:schemeClr val="accent6">
                <a:lumMod val="60000"/>
                <a:lumOff val="40000"/>
              </a:schemeClr>
            </a:gs>
            <a:gs pos="0">
              <a:schemeClr val="accent6">
                <a:lumMod val="75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98000">
              <a:schemeClr val="accent6">
                <a:lumMod val="60000"/>
                <a:lumOff val="40000"/>
              </a:schemeClr>
            </a:gs>
          </a:gsLst>
          <a:lin ang="2700000" scaled="1"/>
        </a:gradFill>
        <a:ln>
          <a:noFill/>
        </a:ln>
        <a:scene3d>
          <a:camera prst="orthographicFront"/>
          <a:lightRig rig="brightRoom" dir="t"/>
        </a:scene3d>
        <a:sp3d prstMaterial="plastic">
          <a:bevelT w="50800" h="25400" prst="softRound"/>
        </a:sp3d>
      </dgm:spPr>
    </dgm:pt>
    <dgm:pt modelId="{A6CF552E-59E9-DB49-B3CF-50E6CB61BFA3}" type="pres">
      <dgm:prSet presAssocID="{408B7D1E-F129-0944-A451-2F28AE0C5E6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351A0-E9E4-F24E-AEEC-44E05E9C6B89}" type="pres">
      <dgm:prSet presAssocID="{408B7D1E-F129-0944-A451-2F28AE0C5E6D}" presName="Triangle" presStyleLbl="alignNode1" presStyleIdx="5" presStyleCnt="7"/>
      <dgm:spPr>
        <a:solidFill>
          <a:schemeClr val="bg2"/>
        </a:solidFill>
        <a:ln>
          <a:noFill/>
        </a:ln>
        <a:scene3d>
          <a:camera prst="orthographicFront"/>
          <a:lightRig rig="threePt" dir="t"/>
        </a:scene3d>
        <a:sp3d>
          <a:bevelT w="50800" h="25400" prst="softRound"/>
        </a:sp3d>
      </dgm:spPr>
    </dgm:pt>
    <dgm:pt modelId="{695CC855-E545-9645-AF99-6E40709CA283}" type="pres">
      <dgm:prSet presAssocID="{09539D09-D340-1A43-87DD-E9C7FE390649}" presName="sibTrans" presStyleCnt="0"/>
      <dgm:spPr/>
    </dgm:pt>
    <dgm:pt modelId="{E97620C8-86E3-0348-A423-26CDB8FF0F9F}" type="pres">
      <dgm:prSet presAssocID="{09539D09-D340-1A43-87DD-E9C7FE390649}" presName="space" presStyleCnt="0"/>
      <dgm:spPr/>
    </dgm:pt>
    <dgm:pt modelId="{4DA2A31B-A387-8F41-BA76-7680DECB6BB1}" type="pres">
      <dgm:prSet presAssocID="{2B1E8DC3-B65D-174B-8277-86EBB171487B}" presName="composite" presStyleCnt="0"/>
      <dgm:spPr/>
    </dgm:pt>
    <dgm:pt modelId="{50C6BDC6-6630-AE4D-AD32-321A60B86E09}" type="pres">
      <dgm:prSet presAssocID="{2B1E8DC3-B65D-174B-8277-86EBB171487B}" presName="LShape" presStyleLbl="alignNode1" presStyleIdx="6" presStyleCnt="7"/>
      <dgm:spPr>
        <a:gradFill rotWithShape="0">
          <a:gsLst>
            <a:gs pos="71650">
              <a:schemeClr val="accent6">
                <a:lumMod val="60000"/>
                <a:lumOff val="40000"/>
              </a:schemeClr>
            </a:gs>
            <a:gs pos="0">
              <a:schemeClr val="accent6">
                <a:lumMod val="75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98000">
              <a:schemeClr val="accent6">
                <a:lumMod val="60000"/>
                <a:lumOff val="40000"/>
              </a:schemeClr>
            </a:gs>
          </a:gsLst>
          <a:lin ang="2700000" scaled="1"/>
        </a:gradFill>
        <a:ln>
          <a:noFill/>
        </a:ln>
        <a:scene3d>
          <a:camera prst="orthographicFront"/>
          <a:lightRig rig="brightRoom" dir="t"/>
        </a:scene3d>
        <a:sp3d prstMaterial="plastic">
          <a:bevelT w="50800" h="25400" prst="softRound"/>
        </a:sp3d>
      </dgm:spPr>
    </dgm:pt>
    <dgm:pt modelId="{12B63ABF-12C4-484E-A072-F46C02EFD6BF}" type="pres">
      <dgm:prSet presAssocID="{2B1E8DC3-B65D-174B-8277-86EBB171487B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D37F47-B871-4E6F-9E19-9489E343C251}" type="presOf" srcId="{12D3351B-A66F-1E4A-B659-5550D24EA849}" destId="{C96902F4-B2A1-2C45-9128-2C871189AC4D}" srcOrd="0" destOrd="0" presId="urn:microsoft.com/office/officeart/2009/3/layout/StepUpProcess"/>
    <dgm:cxn modelId="{5E1A784A-4B5C-1746-BAEC-8D07BF894C6D}" srcId="{12D3351B-A66F-1E4A-B659-5550D24EA849}" destId="{CA826F85-BC09-5140-A724-8A5C2BEF1706}" srcOrd="0" destOrd="0" parTransId="{D55D7C4D-9E36-B64E-920F-D0BC51076372}" sibTransId="{23DE98FE-6EB2-2D47-960A-7F4B38D6CB3F}"/>
    <dgm:cxn modelId="{863B6F79-61A6-FD44-8B24-F68E1266B7D0}" srcId="{12D3351B-A66F-1E4A-B659-5550D24EA849}" destId="{2B1E8DC3-B65D-174B-8277-86EBB171487B}" srcOrd="3" destOrd="0" parTransId="{45C9F1D3-F144-AD40-8963-E5E7767B3C42}" sibTransId="{D4922698-CA65-D84B-B13B-27A9DE53F992}"/>
    <dgm:cxn modelId="{59829E07-7BB4-584E-BA59-94D8F0C1FFB3}" srcId="{12D3351B-A66F-1E4A-B659-5550D24EA849}" destId="{408B7D1E-F129-0944-A451-2F28AE0C5E6D}" srcOrd="2" destOrd="0" parTransId="{C62F92A8-418B-CB4E-9B98-168935DA51D0}" sibTransId="{09539D09-D340-1A43-87DD-E9C7FE390649}"/>
    <dgm:cxn modelId="{C792D170-9C1F-4DD1-81A6-2B93F46CE293}" type="presOf" srcId="{045EBC34-4B9D-2A4C-8A32-78F621DAF737}" destId="{713EBEFA-D9D1-8749-AA06-88D103457532}" srcOrd="0" destOrd="0" presId="urn:microsoft.com/office/officeart/2009/3/layout/StepUpProcess"/>
    <dgm:cxn modelId="{4377E06A-00B4-224A-AD08-E41E8ECB759F}" srcId="{12D3351B-A66F-1E4A-B659-5550D24EA849}" destId="{045EBC34-4B9D-2A4C-8A32-78F621DAF737}" srcOrd="1" destOrd="0" parTransId="{6DF8C216-E257-F348-8586-B8D374D172E7}" sibTransId="{72540CFB-59B6-9549-AC56-EE3254A71B9C}"/>
    <dgm:cxn modelId="{E84D3AE9-EAFD-4935-B3A7-FCB622B06F32}" type="presOf" srcId="{408B7D1E-F129-0944-A451-2F28AE0C5E6D}" destId="{A6CF552E-59E9-DB49-B3CF-50E6CB61BFA3}" srcOrd="0" destOrd="0" presId="urn:microsoft.com/office/officeart/2009/3/layout/StepUpProcess"/>
    <dgm:cxn modelId="{D35CC7FB-084E-48A4-9432-295CDA94FF81}" type="presOf" srcId="{2B1E8DC3-B65D-174B-8277-86EBB171487B}" destId="{12B63ABF-12C4-484E-A072-F46C02EFD6BF}" srcOrd="0" destOrd="0" presId="urn:microsoft.com/office/officeart/2009/3/layout/StepUpProcess"/>
    <dgm:cxn modelId="{0AC25115-C374-42BC-9E1B-E8B081A8075D}" type="presOf" srcId="{CA826F85-BC09-5140-A724-8A5C2BEF1706}" destId="{B646C018-AC2A-5B4A-BC7F-EFA61A80DE65}" srcOrd="0" destOrd="0" presId="urn:microsoft.com/office/officeart/2009/3/layout/StepUpProcess"/>
    <dgm:cxn modelId="{1162681E-9E02-473D-B189-7EDBD4AB9912}" type="presParOf" srcId="{C96902F4-B2A1-2C45-9128-2C871189AC4D}" destId="{A61CFB7B-D67A-EF4F-B34C-9F3A2F4FC569}" srcOrd="0" destOrd="0" presId="urn:microsoft.com/office/officeart/2009/3/layout/StepUpProcess"/>
    <dgm:cxn modelId="{A04F055E-7D19-47E4-A670-2D73D4E049E6}" type="presParOf" srcId="{A61CFB7B-D67A-EF4F-B34C-9F3A2F4FC569}" destId="{A3991142-C6A3-B54A-BD04-93328BD0E273}" srcOrd="0" destOrd="0" presId="urn:microsoft.com/office/officeart/2009/3/layout/StepUpProcess"/>
    <dgm:cxn modelId="{7024F7EE-FE1A-4E5B-9917-9AA8A06DA166}" type="presParOf" srcId="{A61CFB7B-D67A-EF4F-B34C-9F3A2F4FC569}" destId="{B646C018-AC2A-5B4A-BC7F-EFA61A80DE65}" srcOrd="1" destOrd="0" presId="urn:microsoft.com/office/officeart/2009/3/layout/StepUpProcess"/>
    <dgm:cxn modelId="{1B5AE651-5A34-46CA-8E36-5CFCFAC5C7D7}" type="presParOf" srcId="{A61CFB7B-D67A-EF4F-B34C-9F3A2F4FC569}" destId="{59A05663-41F8-7E4C-BB2D-CCAD662DD649}" srcOrd="2" destOrd="0" presId="urn:microsoft.com/office/officeart/2009/3/layout/StepUpProcess"/>
    <dgm:cxn modelId="{400A7D6E-4DDA-428F-A242-7279745134E5}" type="presParOf" srcId="{C96902F4-B2A1-2C45-9128-2C871189AC4D}" destId="{AD3B1463-A578-7B46-9841-D40E1BB56549}" srcOrd="1" destOrd="0" presId="urn:microsoft.com/office/officeart/2009/3/layout/StepUpProcess"/>
    <dgm:cxn modelId="{BF777028-ED56-4CC6-84E1-211F30625B7C}" type="presParOf" srcId="{AD3B1463-A578-7B46-9841-D40E1BB56549}" destId="{5884C83B-9647-644B-BE87-6DA6F2D44A5B}" srcOrd="0" destOrd="0" presId="urn:microsoft.com/office/officeart/2009/3/layout/StepUpProcess"/>
    <dgm:cxn modelId="{49EAF6E4-A6AB-4918-B6C4-798FE763CFDF}" type="presParOf" srcId="{C96902F4-B2A1-2C45-9128-2C871189AC4D}" destId="{E59D2FE7-5CAE-2C46-8692-01A20B358AA7}" srcOrd="2" destOrd="0" presId="urn:microsoft.com/office/officeart/2009/3/layout/StepUpProcess"/>
    <dgm:cxn modelId="{F1264052-C1A3-4BCE-93E6-625D781E6EBE}" type="presParOf" srcId="{E59D2FE7-5CAE-2C46-8692-01A20B358AA7}" destId="{24F1E342-FEEC-EA45-9941-84306E2050C0}" srcOrd="0" destOrd="0" presId="urn:microsoft.com/office/officeart/2009/3/layout/StepUpProcess"/>
    <dgm:cxn modelId="{793DD75C-F4D9-408C-983B-9200A9B8CB87}" type="presParOf" srcId="{E59D2FE7-5CAE-2C46-8692-01A20B358AA7}" destId="{713EBEFA-D9D1-8749-AA06-88D103457532}" srcOrd="1" destOrd="0" presId="urn:microsoft.com/office/officeart/2009/3/layout/StepUpProcess"/>
    <dgm:cxn modelId="{81E3C2FC-43ED-4866-9BB9-7093167A7780}" type="presParOf" srcId="{E59D2FE7-5CAE-2C46-8692-01A20B358AA7}" destId="{3CD1E17E-8958-6048-AD92-86D1DB2CAFD3}" srcOrd="2" destOrd="0" presId="urn:microsoft.com/office/officeart/2009/3/layout/StepUpProcess"/>
    <dgm:cxn modelId="{75733364-2BB6-4A10-97CE-F5D63F7C9CC2}" type="presParOf" srcId="{C96902F4-B2A1-2C45-9128-2C871189AC4D}" destId="{3B217E5A-928D-B34E-8A08-2581253A32BE}" srcOrd="3" destOrd="0" presId="urn:microsoft.com/office/officeart/2009/3/layout/StepUpProcess"/>
    <dgm:cxn modelId="{56526F13-6D0C-4903-8DCE-3B7296D4F3CB}" type="presParOf" srcId="{3B217E5A-928D-B34E-8A08-2581253A32BE}" destId="{CA4D3F5D-3E76-6243-9951-C41A53EB9820}" srcOrd="0" destOrd="0" presId="urn:microsoft.com/office/officeart/2009/3/layout/StepUpProcess"/>
    <dgm:cxn modelId="{ECAE5C09-95BC-47A9-89C4-C31167BE50F6}" type="presParOf" srcId="{C96902F4-B2A1-2C45-9128-2C871189AC4D}" destId="{ABA370CD-6800-D04F-8EE1-963D60D8105D}" srcOrd="4" destOrd="0" presId="urn:microsoft.com/office/officeart/2009/3/layout/StepUpProcess"/>
    <dgm:cxn modelId="{A818DCCA-D5AD-49DB-94A2-3A5F32C912BE}" type="presParOf" srcId="{ABA370CD-6800-D04F-8EE1-963D60D8105D}" destId="{49B2C67F-86E1-2748-A0C9-0DF56E6F12C5}" srcOrd="0" destOrd="0" presId="urn:microsoft.com/office/officeart/2009/3/layout/StepUpProcess"/>
    <dgm:cxn modelId="{20092A9F-D1E9-4550-938B-50DB1114F17C}" type="presParOf" srcId="{ABA370CD-6800-D04F-8EE1-963D60D8105D}" destId="{A6CF552E-59E9-DB49-B3CF-50E6CB61BFA3}" srcOrd="1" destOrd="0" presId="urn:microsoft.com/office/officeart/2009/3/layout/StepUpProcess"/>
    <dgm:cxn modelId="{36B0C096-394A-482F-883E-61CF7ECC60BC}" type="presParOf" srcId="{ABA370CD-6800-D04F-8EE1-963D60D8105D}" destId="{4FA351A0-E9E4-F24E-AEEC-44E05E9C6B89}" srcOrd="2" destOrd="0" presId="urn:microsoft.com/office/officeart/2009/3/layout/StepUpProcess"/>
    <dgm:cxn modelId="{AD66C04B-1812-4225-AD28-272AA68B8297}" type="presParOf" srcId="{C96902F4-B2A1-2C45-9128-2C871189AC4D}" destId="{695CC855-E545-9645-AF99-6E40709CA283}" srcOrd="5" destOrd="0" presId="urn:microsoft.com/office/officeart/2009/3/layout/StepUpProcess"/>
    <dgm:cxn modelId="{75B8C2E7-48AD-4201-B130-DC84DAC78B88}" type="presParOf" srcId="{695CC855-E545-9645-AF99-6E40709CA283}" destId="{E97620C8-86E3-0348-A423-26CDB8FF0F9F}" srcOrd="0" destOrd="0" presId="urn:microsoft.com/office/officeart/2009/3/layout/StepUpProcess"/>
    <dgm:cxn modelId="{9CFC1F7B-13BD-448E-9EDD-B06AC278BB01}" type="presParOf" srcId="{C96902F4-B2A1-2C45-9128-2C871189AC4D}" destId="{4DA2A31B-A387-8F41-BA76-7680DECB6BB1}" srcOrd="6" destOrd="0" presId="urn:microsoft.com/office/officeart/2009/3/layout/StepUpProcess"/>
    <dgm:cxn modelId="{617CA50C-D632-4A1A-BE89-773003601250}" type="presParOf" srcId="{4DA2A31B-A387-8F41-BA76-7680DECB6BB1}" destId="{50C6BDC6-6630-AE4D-AD32-321A60B86E09}" srcOrd="0" destOrd="0" presId="urn:microsoft.com/office/officeart/2009/3/layout/StepUpProcess"/>
    <dgm:cxn modelId="{C7AD28C2-0192-472C-A425-BB578AF62B60}" type="presParOf" srcId="{4DA2A31B-A387-8F41-BA76-7680DECB6BB1}" destId="{12B63ABF-12C4-484E-A072-F46C02EFD6BF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815A1-EC6A-4C74-B7FE-9D9667C9E5AE}">
      <dsp:nvSpPr>
        <dsp:cNvPr id="0" name=""/>
        <dsp:cNvSpPr/>
      </dsp:nvSpPr>
      <dsp:spPr>
        <a:xfrm>
          <a:off x="1050686" y="0"/>
          <a:ext cx="2743200" cy="2743200"/>
        </a:xfrm>
        <a:prstGeom prst="ellipse">
          <a:avLst/>
        </a:prstGeom>
        <a:gradFill rotWithShape="0">
          <a:gsLst>
            <a:gs pos="71650">
              <a:schemeClr val="accent6">
                <a:lumMod val="60000"/>
                <a:lumOff val="40000"/>
              </a:schemeClr>
            </a:gs>
            <a:gs pos="0">
              <a:schemeClr val="accent6">
                <a:lumMod val="75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98000">
              <a:schemeClr val="accent6">
                <a:lumMod val="60000"/>
                <a:lumOff val="40000"/>
              </a:schemeClr>
            </a:gs>
          </a:gsLst>
          <a:lin ang="2700000" scaled="1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1907936" y="137160"/>
        <a:ext cx="1028700" cy="274320"/>
      </dsp:txXfrm>
    </dsp:sp>
    <dsp:sp modelId="{E412764C-E83B-4FFD-B758-53E58EABB19E}">
      <dsp:nvSpPr>
        <dsp:cNvPr id="0" name=""/>
        <dsp:cNvSpPr/>
      </dsp:nvSpPr>
      <dsp:spPr>
        <a:xfrm>
          <a:off x="1183007" y="411479"/>
          <a:ext cx="2331720" cy="2331720"/>
        </a:xfrm>
        <a:prstGeom prst="ellipse">
          <a:avLst/>
        </a:prstGeom>
        <a:gradFill rotWithShape="0">
          <a:gsLst>
            <a:gs pos="9000">
              <a:srgbClr val="D2C286"/>
            </a:gs>
            <a:gs pos="50000">
              <a:srgbClr val="EBEBAE"/>
            </a:gs>
            <a:gs pos="90000">
              <a:srgbClr val="EBEBAE"/>
            </a:gs>
          </a:gsLst>
          <a:lin ang="2700000" scaled="1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rgbClr val="2E75B6"/>
            </a:solidFill>
          </a:endParaRPr>
        </a:p>
      </dsp:txBody>
      <dsp:txXfrm>
        <a:off x="1846090" y="545553"/>
        <a:ext cx="1005554" cy="268147"/>
      </dsp:txXfrm>
    </dsp:sp>
    <dsp:sp modelId="{C1142EED-51D8-4ED8-ABE2-8C997EA2BE1F}">
      <dsp:nvSpPr>
        <dsp:cNvPr id="0" name=""/>
        <dsp:cNvSpPr/>
      </dsp:nvSpPr>
      <dsp:spPr>
        <a:xfrm>
          <a:off x="1453196" y="822959"/>
          <a:ext cx="1920240" cy="1920240"/>
        </a:xfrm>
        <a:prstGeom prst="ellipse">
          <a:avLst/>
        </a:prstGeom>
        <a:gradFill rotWithShape="0">
          <a:gsLst>
            <a:gs pos="71650">
              <a:srgbClr val="ED7D31">
                <a:lumMod val="60000"/>
                <a:lumOff val="40000"/>
              </a:srgbClr>
            </a:gs>
            <a:gs pos="0">
              <a:srgbClr val="ED7D31">
                <a:lumMod val="75000"/>
              </a:srgbClr>
            </a:gs>
            <a:gs pos="50000">
              <a:srgbClr val="ED7D31">
                <a:lumMod val="60000"/>
                <a:lumOff val="40000"/>
              </a:srgbClr>
            </a:gs>
            <a:gs pos="98000">
              <a:srgbClr val="ED7D31">
                <a:lumMod val="75000"/>
              </a:srgbClr>
            </a:gs>
          </a:gsLst>
          <a:lin ang="2700000" scaled="1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i="0" u="none" kern="1200" dirty="0" err="1" smtClean="0"/>
            <a:t>Egypt</a:t>
          </a:r>
          <a:r>
            <a:rPr lang="fr-FR" sz="1200" b="1" i="0" u="none" kern="1200" dirty="0" smtClean="0"/>
            <a:t> 8.7%</a:t>
          </a:r>
          <a:endParaRPr lang="fr-FR" sz="1200" kern="1200" dirty="0"/>
        </a:p>
      </dsp:txBody>
      <dsp:txXfrm>
        <a:off x="1916454" y="955456"/>
        <a:ext cx="993724" cy="264993"/>
      </dsp:txXfrm>
    </dsp:sp>
    <dsp:sp modelId="{6C732129-5B11-4EBA-A479-39F26173410E}">
      <dsp:nvSpPr>
        <dsp:cNvPr id="0" name=""/>
        <dsp:cNvSpPr/>
      </dsp:nvSpPr>
      <dsp:spPr>
        <a:xfrm>
          <a:off x="1658936" y="1234440"/>
          <a:ext cx="1508760" cy="1508760"/>
        </a:xfrm>
        <a:prstGeom prst="ellipse">
          <a:avLst/>
        </a:prstGeom>
        <a:gradFill rotWithShape="0">
          <a:gsLst>
            <a:gs pos="71650">
              <a:srgbClr val="448ED1"/>
            </a:gs>
            <a:gs pos="0">
              <a:schemeClr val="accent1">
                <a:lumMod val="75000"/>
              </a:schemeClr>
            </a:gs>
            <a:gs pos="50000">
              <a:schemeClr val="accent1">
                <a:lumMod val="75000"/>
              </a:schemeClr>
            </a:gs>
            <a:gs pos="99000">
              <a:schemeClr val="accent1">
                <a:lumMod val="75000"/>
              </a:schemeClr>
            </a:gs>
          </a:gsLst>
          <a:lin ang="2700000" scaled="1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/>
        </a:p>
      </dsp:txBody>
      <dsp:txXfrm>
        <a:off x="2005951" y="1370228"/>
        <a:ext cx="814730" cy="271576"/>
      </dsp:txXfrm>
    </dsp:sp>
    <dsp:sp modelId="{AA11AD09-5F77-41E8-BF15-8497B3A1E00F}">
      <dsp:nvSpPr>
        <dsp:cNvPr id="0" name=""/>
        <dsp:cNvSpPr/>
      </dsp:nvSpPr>
      <dsp:spPr>
        <a:xfrm>
          <a:off x="1864676" y="1645920"/>
          <a:ext cx="1097280" cy="1097280"/>
        </a:xfrm>
        <a:prstGeom prst="ellipse">
          <a:avLst/>
        </a:prstGeom>
        <a:gradFill rotWithShape="0">
          <a:gsLst>
            <a:gs pos="8000">
              <a:srgbClr val="DD4050"/>
            </a:gs>
            <a:gs pos="48000">
              <a:srgbClr val="C00000"/>
            </a:gs>
            <a:gs pos="90000">
              <a:srgbClr val="DD4050"/>
            </a:gs>
          </a:gsLst>
          <a:lin ang="2700000" scaled="1"/>
        </a:gra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b="1" kern="1200" dirty="0"/>
        </a:p>
      </dsp:txBody>
      <dsp:txXfrm>
        <a:off x="2025369" y="1920240"/>
        <a:ext cx="775894" cy="5486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991142-C6A3-B54A-BD04-93328BD0E273}">
      <dsp:nvSpPr>
        <dsp:cNvPr id="0" name=""/>
        <dsp:cNvSpPr/>
      </dsp:nvSpPr>
      <dsp:spPr>
        <a:xfrm rot="5400000">
          <a:off x="301064" y="1272663"/>
          <a:ext cx="894853" cy="14890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71650">
              <a:schemeClr val="accent6">
                <a:lumMod val="60000"/>
                <a:lumOff val="40000"/>
              </a:schemeClr>
            </a:gs>
            <a:gs pos="0">
              <a:schemeClr val="accent6">
                <a:lumMod val="75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98000">
              <a:schemeClr val="accent6">
                <a:lumMod val="60000"/>
                <a:lumOff val="40000"/>
              </a:schemeClr>
            </a:gs>
          </a:gsLst>
          <a:lin ang="2700000" scaled="1"/>
        </a:gradFill>
        <a:ln w="15875" cap="flat" cmpd="sng" algn="ctr">
          <a:noFill/>
          <a:prstDash val="solid"/>
        </a:ln>
        <a:effectLst/>
        <a:scene3d>
          <a:camera prst="orthographicFront"/>
          <a:lightRig rig="brightRoom" dir="t"/>
        </a:scene3d>
        <a:sp3d prstMaterial="plastic">
          <a:bevelT w="50800" h="254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46C018-AC2A-5B4A-BC7F-EFA61A80DE65}">
      <dsp:nvSpPr>
        <dsp:cNvPr id="0" name=""/>
        <dsp:cNvSpPr/>
      </dsp:nvSpPr>
      <dsp:spPr>
        <a:xfrm>
          <a:off x="151691" y="1717558"/>
          <a:ext cx="1344292" cy="117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2E75B6"/>
              </a:solidFill>
            </a:rPr>
            <a:t>Maintaining a strong track record in issuing liquid global benchmarks</a:t>
          </a:r>
          <a:endParaRPr lang="en-US" sz="1200" kern="1200" dirty="0"/>
        </a:p>
      </dsp:txBody>
      <dsp:txXfrm>
        <a:off x="151691" y="1717558"/>
        <a:ext cx="1344292" cy="1178351"/>
      </dsp:txXfrm>
    </dsp:sp>
    <dsp:sp modelId="{59A05663-41F8-7E4C-BB2D-CCAD662DD649}">
      <dsp:nvSpPr>
        <dsp:cNvPr id="0" name=""/>
        <dsp:cNvSpPr/>
      </dsp:nvSpPr>
      <dsp:spPr>
        <a:xfrm>
          <a:off x="1242343" y="1163040"/>
          <a:ext cx="253640" cy="253640"/>
        </a:xfrm>
        <a:prstGeom prst="triangle">
          <a:avLst>
            <a:gd name="adj" fmla="val 100000"/>
          </a:avLst>
        </a:prstGeom>
        <a:solidFill>
          <a:schemeClr val="bg2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57150" h="3175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1E342-FEEC-EA45-9941-84306E2050C0}">
      <dsp:nvSpPr>
        <dsp:cNvPr id="0" name=""/>
        <dsp:cNvSpPr/>
      </dsp:nvSpPr>
      <dsp:spPr>
        <a:xfrm rot="5400000">
          <a:off x="1946741" y="865439"/>
          <a:ext cx="894853" cy="14890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71650">
              <a:schemeClr val="accent6">
                <a:lumMod val="60000"/>
                <a:lumOff val="40000"/>
              </a:schemeClr>
            </a:gs>
            <a:gs pos="0">
              <a:schemeClr val="accent6">
                <a:lumMod val="75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98000">
              <a:schemeClr val="accent6">
                <a:lumMod val="60000"/>
                <a:lumOff val="40000"/>
              </a:schemeClr>
            </a:gs>
          </a:gsLst>
          <a:lin ang="2700000" scaled="1"/>
        </a:gradFill>
        <a:ln w="15875" cap="flat" cmpd="sng" algn="ctr">
          <a:noFill/>
          <a:prstDash val="solid"/>
        </a:ln>
        <a:effectLst/>
        <a:scene3d>
          <a:camera prst="orthographicFront"/>
          <a:lightRig rig="brightRoom" dir="t"/>
        </a:scene3d>
        <a:sp3d prstMaterial="plastic">
          <a:bevelT w="50800" h="254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3EBEFA-D9D1-8749-AA06-88D103457532}">
      <dsp:nvSpPr>
        <dsp:cNvPr id="0" name=""/>
        <dsp:cNvSpPr/>
      </dsp:nvSpPr>
      <dsp:spPr>
        <a:xfrm>
          <a:off x="1797368" y="1310334"/>
          <a:ext cx="1344292" cy="117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>
              <a:solidFill>
                <a:srgbClr val="2E75B6"/>
              </a:solidFill>
            </a:rPr>
            <a:t>Catering to the needs of Socially Responsible Investors</a:t>
          </a:r>
          <a:endParaRPr lang="en-US" sz="1200" kern="1200" dirty="0"/>
        </a:p>
      </dsp:txBody>
      <dsp:txXfrm>
        <a:off x="1797368" y="1310334"/>
        <a:ext cx="1344292" cy="1178351"/>
      </dsp:txXfrm>
    </dsp:sp>
    <dsp:sp modelId="{3CD1E17E-8958-6048-AD92-86D1DB2CAFD3}">
      <dsp:nvSpPr>
        <dsp:cNvPr id="0" name=""/>
        <dsp:cNvSpPr/>
      </dsp:nvSpPr>
      <dsp:spPr>
        <a:xfrm>
          <a:off x="2888020" y="755816"/>
          <a:ext cx="253640" cy="253640"/>
        </a:xfrm>
        <a:prstGeom prst="triangle">
          <a:avLst>
            <a:gd name="adj" fmla="val 100000"/>
          </a:avLst>
        </a:prstGeom>
        <a:solidFill>
          <a:schemeClr val="bg2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57150" h="3175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2C67F-86E1-2748-A0C9-0DF56E6F12C5}">
      <dsp:nvSpPr>
        <dsp:cNvPr id="0" name=""/>
        <dsp:cNvSpPr/>
      </dsp:nvSpPr>
      <dsp:spPr>
        <a:xfrm rot="5400000">
          <a:off x="3592417" y="458215"/>
          <a:ext cx="894853" cy="14890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71650">
              <a:schemeClr val="accent6">
                <a:lumMod val="60000"/>
                <a:lumOff val="40000"/>
              </a:schemeClr>
            </a:gs>
            <a:gs pos="0">
              <a:schemeClr val="accent6">
                <a:lumMod val="75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98000">
              <a:schemeClr val="accent6">
                <a:lumMod val="60000"/>
                <a:lumOff val="40000"/>
              </a:schemeClr>
            </a:gs>
          </a:gsLst>
          <a:lin ang="2700000" scaled="1"/>
        </a:gradFill>
        <a:ln w="15875" cap="flat" cmpd="sng" algn="ctr">
          <a:noFill/>
          <a:prstDash val="solid"/>
        </a:ln>
        <a:effectLst/>
        <a:scene3d>
          <a:camera prst="orthographicFront"/>
          <a:lightRig rig="brightRoom" dir="t"/>
        </a:scene3d>
        <a:sp3d prstMaterial="plastic">
          <a:bevelT w="50800" h="254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CF552E-59E9-DB49-B3CF-50E6CB61BFA3}">
      <dsp:nvSpPr>
        <dsp:cNvPr id="0" name=""/>
        <dsp:cNvSpPr/>
      </dsp:nvSpPr>
      <dsp:spPr>
        <a:xfrm>
          <a:off x="3443044" y="903110"/>
          <a:ext cx="1344292" cy="117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2E75B6"/>
              </a:solidFill>
            </a:rPr>
            <a:t>Deepening and widening our investor base across the world </a:t>
          </a:r>
          <a:endParaRPr lang="en-US" sz="1200" kern="1200" dirty="0"/>
        </a:p>
      </dsp:txBody>
      <dsp:txXfrm>
        <a:off x="3443044" y="903110"/>
        <a:ext cx="1344292" cy="1178351"/>
      </dsp:txXfrm>
    </dsp:sp>
    <dsp:sp modelId="{4FA351A0-E9E4-F24E-AEEC-44E05E9C6B89}">
      <dsp:nvSpPr>
        <dsp:cNvPr id="0" name=""/>
        <dsp:cNvSpPr/>
      </dsp:nvSpPr>
      <dsp:spPr>
        <a:xfrm>
          <a:off x="4533696" y="348592"/>
          <a:ext cx="253640" cy="253640"/>
        </a:xfrm>
        <a:prstGeom prst="triangle">
          <a:avLst>
            <a:gd name="adj" fmla="val 100000"/>
          </a:avLst>
        </a:prstGeom>
        <a:solidFill>
          <a:schemeClr val="bg2"/>
        </a:solidFill>
        <a:ln w="158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50800" h="254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6BDC6-6630-AE4D-AD32-321A60B86E09}">
      <dsp:nvSpPr>
        <dsp:cNvPr id="0" name=""/>
        <dsp:cNvSpPr/>
      </dsp:nvSpPr>
      <dsp:spPr>
        <a:xfrm rot="5400000">
          <a:off x="5238094" y="50990"/>
          <a:ext cx="894853" cy="1489016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71650">
              <a:schemeClr val="accent6">
                <a:lumMod val="60000"/>
                <a:lumOff val="40000"/>
              </a:schemeClr>
            </a:gs>
            <a:gs pos="0">
              <a:schemeClr val="accent6">
                <a:lumMod val="75000"/>
              </a:schemeClr>
            </a:gs>
            <a:gs pos="49000">
              <a:schemeClr val="accent6">
                <a:lumMod val="60000"/>
                <a:lumOff val="40000"/>
              </a:schemeClr>
            </a:gs>
            <a:gs pos="98000">
              <a:schemeClr val="accent6">
                <a:lumMod val="60000"/>
                <a:lumOff val="40000"/>
              </a:schemeClr>
            </a:gs>
          </a:gsLst>
          <a:lin ang="2700000" scaled="1"/>
        </a:gradFill>
        <a:ln w="15875" cap="flat" cmpd="sng" algn="ctr">
          <a:noFill/>
          <a:prstDash val="solid"/>
        </a:ln>
        <a:effectLst/>
        <a:scene3d>
          <a:camera prst="orthographicFront"/>
          <a:lightRig rig="brightRoom" dir="t"/>
        </a:scene3d>
        <a:sp3d prstMaterial="plastic">
          <a:bevelT w="50800" h="254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63ABF-12C4-484E-A072-F46C02EFD6BF}">
      <dsp:nvSpPr>
        <dsp:cNvPr id="0" name=""/>
        <dsp:cNvSpPr/>
      </dsp:nvSpPr>
      <dsp:spPr>
        <a:xfrm>
          <a:off x="5088721" y="495885"/>
          <a:ext cx="1344292" cy="1178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2E75B6"/>
              </a:solidFill>
            </a:rPr>
            <a:t>Promoting </a:t>
          </a:r>
          <a:br>
            <a:rPr lang="en-US" sz="1200" kern="1200" dirty="0" smtClean="0">
              <a:solidFill>
                <a:srgbClr val="2E75B6"/>
              </a:solidFill>
            </a:rPr>
          </a:br>
          <a:r>
            <a:rPr lang="en-US" sz="1200" kern="1200" dirty="0" smtClean="0">
              <a:solidFill>
                <a:srgbClr val="2E75B6"/>
              </a:solidFill>
            </a:rPr>
            <a:t>African capital </a:t>
          </a:r>
          <a:br>
            <a:rPr lang="en-US" sz="1200" kern="1200" dirty="0" smtClean="0">
              <a:solidFill>
                <a:srgbClr val="2E75B6"/>
              </a:solidFill>
            </a:rPr>
          </a:br>
          <a:r>
            <a:rPr lang="en-US" sz="1200" kern="1200" dirty="0" smtClean="0">
              <a:solidFill>
                <a:srgbClr val="2E75B6"/>
              </a:solidFill>
            </a:rPr>
            <a:t>markets</a:t>
          </a:r>
          <a:endParaRPr lang="en-US" sz="1200" kern="1200" dirty="0"/>
        </a:p>
      </dsp:txBody>
      <dsp:txXfrm>
        <a:off x="5088721" y="495885"/>
        <a:ext cx="1344292" cy="11783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FE419-904E-4B05-BAD9-F64CA9B8438B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1AF21-FA75-4318-89A3-2F4EA3EF36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0213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C1122-A059-4C6A-9B74-F9FA6256EE73}" type="datetimeFigureOut">
              <a:rPr lang="fr-FR" smtClean="0"/>
              <a:t>13/06/2018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F7BE2-8E90-44A2-892E-925168281A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5800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26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dirty="0" smtClean="0">
              <a:solidFill>
                <a:schemeClr val="bg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7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9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49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71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642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905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20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364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56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4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056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69040" y="6248400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07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58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43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61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58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25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282466" y="663143"/>
            <a:ext cx="822960" cy="548640"/>
          </a:xfrm>
          <a:prstGeom prst="rect">
            <a:avLst/>
          </a:prstGeom>
        </p:spPr>
        <p:txBody>
          <a:bodyPr/>
          <a:lstStyle/>
          <a:p>
            <a:fld id="{7C9FBF83-D4A9-4D46-991C-37DDC0B9640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42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44005" y="5911381"/>
            <a:ext cx="657397" cy="394638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fld id="{7C9FBF83-D4A9-4D46-991C-37DDC0B9640D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605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chart" Target="../charts/chart5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chart" Target="../charts/chart3.xml"/><Relationship Id="rId5" Type="http://schemas.openxmlformats.org/officeDocument/2006/relationships/diagramLayout" Target="../diagrams/layout1.xml"/><Relationship Id="rId10" Type="http://schemas.openxmlformats.org/officeDocument/2006/relationships/chart" Target="../charts/chart2.xml"/><Relationship Id="rId4" Type="http://schemas.openxmlformats.org/officeDocument/2006/relationships/diagramData" Target="../diagrams/data1.xml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diagramData" Target="../diagrams/data2.xml"/><Relationship Id="rId21" Type="http://schemas.openxmlformats.org/officeDocument/2006/relationships/image" Target="../media/image30.png"/><Relationship Id="rId7" Type="http://schemas.microsoft.com/office/2007/relationships/diagramDrawing" Target="../diagrams/drawing2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5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50" y="2234431"/>
            <a:ext cx="2141027" cy="2141027"/>
          </a:xfrm>
          <a:prstGeom prst="rect">
            <a:avLst/>
          </a:prstGeom>
        </p:spPr>
      </p:pic>
      <p:sp>
        <p:nvSpPr>
          <p:cNvPr id="50" name="Slide Number Placeholder 4"/>
          <p:cNvSpPr txBox="1">
            <a:spLocks/>
          </p:cNvSpPr>
          <p:nvPr/>
        </p:nvSpPr>
        <p:spPr>
          <a:xfrm>
            <a:off x="11401683" y="6101853"/>
            <a:ext cx="379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115176" y="6220527"/>
            <a:ext cx="6011077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The Bank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Group is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uniquely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poised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to drive Africa’s development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0" name="Groupe 109"/>
          <p:cNvGrpSpPr>
            <a:grpSpLocks noChangeAspect="1"/>
          </p:cNvGrpSpPr>
          <p:nvPr/>
        </p:nvGrpSpPr>
        <p:grpSpPr>
          <a:xfrm>
            <a:off x="212245" y="768164"/>
            <a:ext cx="4985392" cy="4787516"/>
            <a:chOff x="2582600" y="475713"/>
            <a:chExt cx="5292439" cy="5292438"/>
          </a:xfrm>
          <a:solidFill>
            <a:schemeClr val="accent6">
              <a:lumMod val="20000"/>
              <a:lumOff val="80000"/>
              <a:alpha val="54000"/>
            </a:schemeClr>
          </a:solidFill>
        </p:grpSpPr>
        <p:sp>
          <p:nvSpPr>
            <p:cNvPr id="111" name="Freeform 10"/>
            <p:cNvSpPr>
              <a:spLocks/>
            </p:cNvSpPr>
            <p:nvPr/>
          </p:nvSpPr>
          <p:spPr bwMode="auto">
            <a:xfrm>
              <a:off x="2582600" y="2044181"/>
              <a:ext cx="430798" cy="323099"/>
            </a:xfrm>
            <a:custGeom>
              <a:avLst/>
              <a:gdLst>
                <a:gd name="T0" fmla="*/ 2147483647 w 142"/>
                <a:gd name="T1" fmla="*/ 2147483647 h 107"/>
                <a:gd name="T2" fmla="*/ 2147483647 w 142"/>
                <a:gd name="T3" fmla="*/ 2147483647 h 107"/>
                <a:gd name="T4" fmla="*/ 2147483647 w 142"/>
                <a:gd name="T5" fmla="*/ 2147483647 h 107"/>
                <a:gd name="T6" fmla="*/ 2147483647 w 142"/>
                <a:gd name="T7" fmla="*/ 2147483647 h 107"/>
                <a:gd name="T8" fmla="*/ 2147483647 w 142"/>
                <a:gd name="T9" fmla="*/ 2147483647 h 107"/>
                <a:gd name="T10" fmla="*/ 2147483647 w 142"/>
                <a:gd name="T11" fmla="*/ 2147483647 h 107"/>
                <a:gd name="T12" fmla="*/ 2147483647 w 142"/>
                <a:gd name="T13" fmla="*/ 2147483647 h 107"/>
                <a:gd name="T14" fmla="*/ 0 w 142"/>
                <a:gd name="T15" fmla="*/ 2147483647 h 107"/>
                <a:gd name="T16" fmla="*/ 2147483647 w 142"/>
                <a:gd name="T17" fmla="*/ 2147483647 h 107"/>
                <a:gd name="T18" fmla="*/ 2147483647 w 142"/>
                <a:gd name="T19" fmla="*/ 0 h 107"/>
                <a:gd name="T20" fmla="*/ 2147483647 w 142"/>
                <a:gd name="T21" fmla="*/ 0 h 107"/>
                <a:gd name="T22" fmla="*/ 2147483647 w 142"/>
                <a:gd name="T23" fmla="*/ 2147483647 h 107"/>
                <a:gd name="T24" fmla="*/ 2147483647 w 142"/>
                <a:gd name="T25" fmla="*/ 2147483647 h 107"/>
                <a:gd name="T26" fmla="*/ 2147483647 w 142"/>
                <a:gd name="T27" fmla="*/ 2147483647 h 107"/>
                <a:gd name="T28" fmla="*/ 2147483647 w 142"/>
                <a:gd name="T29" fmla="*/ 2147483647 h 107"/>
                <a:gd name="T30" fmla="*/ 2147483647 w 142"/>
                <a:gd name="T31" fmla="*/ 2147483647 h 107"/>
                <a:gd name="T32" fmla="*/ 2147483647 w 142"/>
                <a:gd name="T33" fmla="*/ 2147483647 h 10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2"/>
                <a:gd name="T52" fmla="*/ 0 h 107"/>
                <a:gd name="T53" fmla="*/ 142 w 142"/>
                <a:gd name="T54" fmla="*/ 107 h 10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2" h="107">
                  <a:moveTo>
                    <a:pt x="12" y="82"/>
                  </a:moveTo>
                  <a:lnTo>
                    <a:pt x="23" y="82"/>
                  </a:lnTo>
                  <a:lnTo>
                    <a:pt x="60" y="71"/>
                  </a:lnTo>
                  <a:lnTo>
                    <a:pt x="71" y="82"/>
                  </a:lnTo>
                  <a:lnTo>
                    <a:pt x="83" y="71"/>
                  </a:lnTo>
                  <a:lnTo>
                    <a:pt x="60" y="71"/>
                  </a:lnTo>
                  <a:lnTo>
                    <a:pt x="12" y="71"/>
                  </a:lnTo>
                  <a:lnTo>
                    <a:pt x="0" y="48"/>
                  </a:lnTo>
                  <a:lnTo>
                    <a:pt x="12" y="11"/>
                  </a:lnTo>
                  <a:lnTo>
                    <a:pt x="23" y="0"/>
                  </a:lnTo>
                  <a:lnTo>
                    <a:pt x="60" y="0"/>
                  </a:lnTo>
                  <a:lnTo>
                    <a:pt x="94" y="11"/>
                  </a:lnTo>
                  <a:lnTo>
                    <a:pt x="119" y="48"/>
                  </a:lnTo>
                  <a:lnTo>
                    <a:pt x="142" y="107"/>
                  </a:lnTo>
                  <a:lnTo>
                    <a:pt x="83" y="107"/>
                  </a:lnTo>
                  <a:lnTo>
                    <a:pt x="12" y="107"/>
                  </a:lnTo>
                  <a:lnTo>
                    <a:pt x="12" y="8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 dirty="0">
                <a:ea typeface="Arial" charset="0"/>
                <a:cs typeface="Arial" charset="0"/>
              </a:endParaRPr>
            </a:p>
          </p:txBody>
        </p:sp>
        <p:sp>
          <p:nvSpPr>
            <p:cNvPr id="112" name="Freeform 11"/>
            <p:cNvSpPr>
              <a:spLocks/>
            </p:cNvSpPr>
            <p:nvPr/>
          </p:nvSpPr>
          <p:spPr bwMode="auto">
            <a:xfrm>
              <a:off x="2940588" y="1448042"/>
              <a:ext cx="1096714" cy="1095195"/>
            </a:xfrm>
            <a:custGeom>
              <a:avLst/>
              <a:gdLst>
                <a:gd name="T0" fmla="*/ 2147483647 w 367"/>
                <a:gd name="T1" fmla="*/ 0 h 369"/>
                <a:gd name="T2" fmla="*/ 2147483647 w 367"/>
                <a:gd name="T3" fmla="*/ 2147483647 h 369"/>
                <a:gd name="T4" fmla="*/ 2147483647 w 367"/>
                <a:gd name="T5" fmla="*/ 2147483647 h 369"/>
                <a:gd name="T6" fmla="*/ 2147483647 w 367"/>
                <a:gd name="T7" fmla="*/ 2147483647 h 369"/>
                <a:gd name="T8" fmla="*/ 2147483647 w 367"/>
                <a:gd name="T9" fmla="*/ 2147483647 h 369"/>
                <a:gd name="T10" fmla="*/ 2147483647 w 367"/>
                <a:gd name="T11" fmla="*/ 2147483647 h 369"/>
                <a:gd name="T12" fmla="*/ 2147483647 w 367"/>
                <a:gd name="T13" fmla="*/ 2147483647 h 369"/>
                <a:gd name="T14" fmla="*/ 2147483647 w 367"/>
                <a:gd name="T15" fmla="*/ 2147483647 h 369"/>
                <a:gd name="T16" fmla="*/ 2147483647 w 367"/>
                <a:gd name="T17" fmla="*/ 2147483647 h 369"/>
                <a:gd name="T18" fmla="*/ 2147483647 w 367"/>
                <a:gd name="T19" fmla="*/ 2147483647 h 369"/>
                <a:gd name="T20" fmla="*/ 2147483647 w 367"/>
                <a:gd name="T21" fmla="*/ 2147483647 h 369"/>
                <a:gd name="T22" fmla="*/ 2147483647 w 367"/>
                <a:gd name="T23" fmla="*/ 2147483647 h 369"/>
                <a:gd name="T24" fmla="*/ 2147483647 w 367"/>
                <a:gd name="T25" fmla="*/ 2147483647 h 369"/>
                <a:gd name="T26" fmla="*/ 2147483647 w 367"/>
                <a:gd name="T27" fmla="*/ 2147483647 h 369"/>
                <a:gd name="T28" fmla="*/ 2147483647 w 367"/>
                <a:gd name="T29" fmla="*/ 2147483647 h 369"/>
                <a:gd name="T30" fmla="*/ 2147483647 w 367"/>
                <a:gd name="T31" fmla="*/ 2147483647 h 369"/>
                <a:gd name="T32" fmla="*/ 2147483647 w 367"/>
                <a:gd name="T33" fmla="*/ 2147483647 h 369"/>
                <a:gd name="T34" fmla="*/ 2147483647 w 367"/>
                <a:gd name="T35" fmla="*/ 2147483647 h 369"/>
                <a:gd name="T36" fmla="*/ 2147483647 w 367"/>
                <a:gd name="T37" fmla="*/ 2147483647 h 369"/>
                <a:gd name="T38" fmla="*/ 2147483647 w 367"/>
                <a:gd name="T39" fmla="*/ 2147483647 h 369"/>
                <a:gd name="T40" fmla="*/ 2147483647 w 367"/>
                <a:gd name="T41" fmla="*/ 2147483647 h 369"/>
                <a:gd name="T42" fmla="*/ 2147483647 w 367"/>
                <a:gd name="T43" fmla="*/ 2147483647 h 369"/>
                <a:gd name="T44" fmla="*/ 0 w 367"/>
                <a:gd name="T45" fmla="*/ 2147483647 h 369"/>
                <a:gd name="T46" fmla="*/ 2147483647 w 367"/>
                <a:gd name="T47" fmla="*/ 2147483647 h 369"/>
                <a:gd name="T48" fmla="*/ 2147483647 w 367"/>
                <a:gd name="T49" fmla="*/ 2147483647 h 369"/>
                <a:gd name="T50" fmla="*/ 2147483647 w 367"/>
                <a:gd name="T51" fmla="*/ 2147483647 h 369"/>
                <a:gd name="T52" fmla="*/ 2147483647 w 367"/>
                <a:gd name="T53" fmla="*/ 2147483647 h 369"/>
                <a:gd name="T54" fmla="*/ 2147483647 w 367"/>
                <a:gd name="T55" fmla="*/ 0 h 369"/>
                <a:gd name="T56" fmla="*/ 2147483647 w 367"/>
                <a:gd name="T57" fmla="*/ 0 h 3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7"/>
                <a:gd name="T88" fmla="*/ 0 h 369"/>
                <a:gd name="T89" fmla="*/ 367 w 367"/>
                <a:gd name="T90" fmla="*/ 369 h 3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7" h="369">
                  <a:moveTo>
                    <a:pt x="165" y="0"/>
                  </a:moveTo>
                  <a:lnTo>
                    <a:pt x="296" y="96"/>
                  </a:lnTo>
                  <a:lnTo>
                    <a:pt x="309" y="119"/>
                  </a:lnTo>
                  <a:lnTo>
                    <a:pt x="332" y="131"/>
                  </a:lnTo>
                  <a:lnTo>
                    <a:pt x="355" y="142"/>
                  </a:lnTo>
                  <a:lnTo>
                    <a:pt x="367" y="142"/>
                  </a:lnTo>
                  <a:lnTo>
                    <a:pt x="367" y="213"/>
                  </a:lnTo>
                  <a:lnTo>
                    <a:pt x="355" y="238"/>
                  </a:lnTo>
                  <a:lnTo>
                    <a:pt x="284" y="250"/>
                  </a:lnTo>
                  <a:lnTo>
                    <a:pt x="250" y="250"/>
                  </a:lnTo>
                  <a:lnTo>
                    <a:pt x="225" y="273"/>
                  </a:lnTo>
                  <a:lnTo>
                    <a:pt x="190" y="284"/>
                  </a:lnTo>
                  <a:lnTo>
                    <a:pt x="165" y="332"/>
                  </a:lnTo>
                  <a:lnTo>
                    <a:pt x="154" y="355"/>
                  </a:lnTo>
                  <a:lnTo>
                    <a:pt x="142" y="369"/>
                  </a:lnTo>
                  <a:lnTo>
                    <a:pt x="119" y="355"/>
                  </a:lnTo>
                  <a:lnTo>
                    <a:pt x="106" y="369"/>
                  </a:lnTo>
                  <a:lnTo>
                    <a:pt x="94" y="369"/>
                  </a:lnTo>
                  <a:lnTo>
                    <a:pt x="71" y="309"/>
                  </a:lnTo>
                  <a:lnTo>
                    <a:pt x="35" y="321"/>
                  </a:lnTo>
                  <a:lnTo>
                    <a:pt x="12" y="321"/>
                  </a:lnTo>
                  <a:lnTo>
                    <a:pt x="23" y="309"/>
                  </a:lnTo>
                  <a:lnTo>
                    <a:pt x="0" y="250"/>
                  </a:lnTo>
                  <a:lnTo>
                    <a:pt x="23" y="238"/>
                  </a:lnTo>
                  <a:lnTo>
                    <a:pt x="35" y="250"/>
                  </a:lnTo>
                  <a:lnTo>
                    <a:pt x="46" y="238"/>
                  </a:lnTo>
                  <a:lnTo>
                    <a:pt x="154" y="238"/>
                  </a:lnTo>
                  <a:lnTo>
                    <a:pt x="119" y="0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13" name="Freeform 12"/>
            <p:cNvSpPr>
              <a:spLocks/>
            </p:cNvSpPr>
            <p:nvPr/>
          </p:nvSpPr>
          <p:spPr bwMode="auto">
            <a:xfrm>
              <a:off x="4727487" y="2441606"/>
              <a:ext cx="894966" cy="573386"/>
            </a:xfrm>
            <a:custGeom>
              <a:avLst/>
              <a:gdLst>
                <a:gd name="T0" fmla="*/ 2147483647 w 298"/>
                <a:gd name="T1" fmla="*/ 0 h 190"/>
                <a:gd name="T2" fmla="*/ 2147483647 w 298"/>
                <a:gd name="T3" fmla="*/ 2147483647 h 190"/>
                <a:gd name="T4" fmla="*/ 2147483647 w 298"/>
                <a:gd name="T5" fmla="*/ 2147483647 h 190"/>
                <a:gd name="T6" fmla="*/ 2147483647 w 298"/>
                <a:gd name="T7" fmla="*/ 2147483647 h 190"/>
                <a:gd name="T8" fmla="*/ 2147483647 w 298"/>
                <a:gd name="T9" fmla="*/ 2147483647 h 190"/>
                <a:gd name="T10" fmla="*/ 2147483647 w 298"/>
                <a:gd name="T11" fmla="*/ 2147483647 h 190"/>
                <a:gd name="T12" fmla="*/ 2147483647 w 298"/>
                <a:gd name="T13" fmla="*/ 2147483647 h 190"/>
                <a:gd name="T14" fmla="*/ 2147483647 w 298"/>
                <a:gd name="T15" fmla="*/ 2147483647 h 190"/>
                <a:gd name="T16" fmla="*/ 2147483647 w 298"/>
                <a:gd name="T17" fmla="*/ 2147483647 h 190"/>
                <a:gd name="T18" fmla="*/ 2147483647 w 298"/>
                <a:gd name="T19" fmla="*/ 2147483647 h 190"/>
                <a:gd name="T20" fmla="*/ 2147483647 w 298"/>
                <a:gd name="T21" fmla="*/ 2147483647 h 190"/>
                <a:gd name="T22" fmla="*/ 2147483647 w 298"/>
                <a:gd name="T23" fmla="*/ 2147483647 h 190"/>
                <a:gd name="T24" fmla="*/ 2147483647 w 298"/>
                <a:gd name="T25" fmla="*/ 2147483647 h 190"/>
                <a:gd name="T26" fmla="*/ 2147483647 w 298"/>
                <a:gd name="T27" fmla="*/ 2147483647 h 190"/>
                <a:gd name="T28" fmla="*/ 0 w 298"/>
                <a:gd name="T29" fmla="*/ 2147483647 h 190"/>
                <a:gd name="T30" fmla="*/ 2147483647 w 298"/>
                <a:gd name="T31" fmla="*/ 2147483647 h 190"/>
                <a:gd name="T32" fmla="*/ 2147483647 w 298"/>
                <a:gd name="T33" fmla="*/ 2147483647 h 190"/>
                <a:gd name="T34" fmla="*/ 2147483647 w 298"/>
                <a:gd name="T35" fmla="*/ 2147483647 h 190"/>
                <a:gd name="T36" fmla="*/ 2147483647 w 298"/>
                <a:gd name="T37" fmla="*/ 2147483647 h 190"/>
                <a:gd name="T38" fmla="*/ 2147483647 w 298"/>
                <a:gd name="T39" fmla="*/ 2147483647 h 190"/>
                <a:gd name="T40" fmla="*/ 2147483647 w 298"/>
                <a:gd name="T41" fmla="*/ 2147483647 h 190"/>
                <a:gd name="T42" fmla="*/ 2147483647 w 298"/>
                <a:gd name="T43" fmla="*/ 0 h 1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8"/>
                <a:gd name="T67" fmla="*/ 0 h 190"/>
                <a:gd name="T68" fmla="*/ 298 w 298"/>
                <a:gd name="T69" fmla="*/ 190 h 19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8" h="190">
                  <a:moveTo>
                    <a:pt x="190" y="0"/>
                  </a:moveTo>
                  <a:lnTo>
                    <a:pt x="213" y="37"/>
                  </a:lnTo>
                  <a:lnTo>
                    <a:pt x="213" y="60"/>
                  </a:lnTo>
                  <a:lnTo>
                    <a:pt x="238" y="71"/>
                  </a:lnTo>
                  <a:lnTo>
                    <a:pt x="298" y="142"/>
                  </a:lnTo>
                  <a:lnTo>
                    <a:pt x="202" y="142"/>
                  </a:lnTo>
                  <a:lnTo>
                    <a:pt x="190" y="167"/>
                  </a:lnTo>
                  <a:lnTo>
                    <a:pt x="142" y="167"/>
                  </a:lnTo>
                  <a:lnTo>
                    <a:pt x="131" y="142"/>
                  </a:lnTo>
                  <a:lnTo>
                    <a:pt x="119" y="142"/>
                  </a:lnTo>
                  <a:lnTo>
                    <a:pt x="96" y="179"/>
                  </a:lnTo>
                  <a:lnTo>
                    <a:pt x="60" y="190"/>
                  </a:lnTo>
                  <a:lnTo>
                    <a:pt x="48" y="190"/>
                  </a:lnTo>
                  <a:lnTo>
                    <a:pt x="12" y="142"/>
                  </a:lnTo>
                  <a:lnTo>
                    <a:pt x="0" y="131"/>
                  </a:lnTo>
                  <a:lnTo>
                    <a:pt x="37" y="94"/>
                  </a:lnTo>
                  <a:lnTo>
                    <a:pt x="96" y="71"/>
                  </a:lnTo>
                  <a:lnTo>
                    <a:pt x="119" y="60"/>
                  </a:lnTo>
                  <a:lnTo>
                    <a:pt x="96" y="60"/>
                  </a:lnTo>
                  <a:lnTo>
                    <a:pt x="142" y="48"/>
                  </a:lnTo>
                  <a:lnTo>
                    <a:pt x="167" y="2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14" name="Freeform 13"/>
            <p:cNvSpPr>
              <a:spLocks/>
            </p:cNvSpPr>
            <p:nvPr/>
          </p:nvSpPr>
          <p:spPr bwMode="auto">
            <a:xfrm>
              <a:off x="6042633" y="2940664"/>
              <a:ext cx="571868" cy="597656"/>
            </a:xfrm>
            <a:custGeom>
              <a:avLst/>
              <a:gdLst>
                <a:gd name="T0" fmla="*/ 2147483647 w 190"/>
                <a:gd name="T1" fmla="*/ 2147483647 h 200"/>
                <a:gd name="T2" fmla="*/ 2147483647 w 190"/>
                <a:gd name="T3" fmla="*/ 0 h 200"/>
                <a:gd name="T4" fmla="*/ 2147483647 w 190"/>
                <a:gd name="T5" fmla="*/ 2147483647 h 200"/>
                <a:gd name="T6" fmla="*/ 2147483647 w 190"/>
                <a:gd name="T7" fmla="*/ 0 h 200"/>
                <a:gd name="T8" fmla="*/ 2147483647 w 190"/>
                <a:gd name="T9" fmla="*/ 0 h 200"/>
                <a:gd name="T10" fmla="*/ 0 w 190"/>
                <a:gd name="T11" fmla="*/ 0 h 200"/>
                <a:gd name="T12" fmla="*/ 2147483647 w 190"/>
                <a:gd name="T13" fmla="*/ 2147483647 h 200"/>
                <a:gd name="T14" fmla="*/ 2147483647 w 190"/>
                <a:gd name="T15" fmla="*/ 2147483647 h 200"/>
                <a:gd name="T16" fmla="*/ 0 w 190"/>
                <a:gd name="T17" fmla="*/ 2147483647 h 200"/>
                <a:gd name="T18" fmla="*/ 0 w 190"/>
                <a:gd name="T19" fmla="*/ 2147483647 h 200"/>
                <a:gd name="T20" fmla="*/ 2147483647 w 190"/>
                <a:gd name="T21" fmla="*/ 2147483647 h 200"/>
                <a:gd name="T22" fmla="*/ 2147483647 w 190"/>
                <a:gd name="T23" fmla="*/ 2147483647 h 200"/>
                <a:gd name="T24" fmla="*/ 2147483647 w 190"/>
                <a:gd name="T25" fmla="*/ 2147483647 h 200"/>
                <a:gd name="T26" fmla="*/ 2147483647 w 190"/>
                <a:gd name="T27" fmla="*/ 2147483647 h 200"/>
                <a:gd name="T28" fmla="*/ 2147483647 w 190"/>
                <a:gd name="T29" fmla="*/ 2147483647 h 200"/>
                <a:gd name="T30" fmla="*/ 2147483647 w 190"/>
                <a:gd name="T31" fmla="*/ 2147483647 h 200"/>
                <a:gd name="T32" fmla="*/ 2147483647 w 190"/>
                <a:gd name="T33" fmla="*/ 2147483647 h 200"/>
                <a:gd name="T34" fmla="*/ 2147483647 w 190"/>
                <a:gd name="T35" fmla="*/ 2147483647 h 200"/>
                <a:gd name="T36" fmla="*/ 2147483647 w 190"/>
                <a:gd name="T37" fmla="*/ 2147483647 h 200"/>
                <a:gd name="T38" fmla="*/ 2147483647 w 190"/>
                <a:gd name="T39" fmla="*/ 2147483647 h 2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200"/>
                <a:gd name="T62" fmla="*/ 190 w 190"/>
                <a:gd name="T63" fmla="*/ 200 h 2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200">
                  <a:moveTo>
                    <a:pt x="190" y="12"/>
                  </a:moveTo>
                  <a:lnTo>
                    <a:pt x="155" y="0"/>
                  </a:lnTo>
                  <a:lnTo>
                    <a:pt x="119" y="12"/>
                  </a:lnTo>
                  <a:lnTo>
                    <a:pt x="48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11" y="12"/>
                  </a:lnTo>
                  <a:lnTo>
                    <a:pt x="36" y="58"/>
                  </a:lnTo>
                  <a:lnTo>
                    <a:pt x="0" y="94"/>
                  </a:lnTo>
                  <a:lnTo>
                    <a:pt x="0" y="117"/>
                  </a:lnTo>
                  <a:lnTo>
                    <a:pt x="11" y="117"/>
                  </a:lnTo>
                  <a:lnTo>
                    <a:pt x="82" y="154"/>
                  </a:lnTo>
                  <a:lnTo>
                    <a:pt x="82" y="188"/>
                  </a:lnTo>
                  <a:lnTo>
                    <a:pt x="130" y="200"/>
                  </a:lnTo>
                  <a:lnTo>
                    <a:pt x="142" y="154"/>
                  </a:lnTo>
                  <a:lnTo>
                    <a:pt x="155" y="154"/>
                  </a:lnTo>
                  <a:lnTo>
                    <a:pt x="178" y="129"/>
                  </a:lnTo>
                  <a:lnTo>
                    <a:pt x="155" y="117"/>
                  </a:lnTo>
                  <a:lnTo>
                    <a:pt x="155" y="46"/>
                  </a:lnTo>
                  <a:lnTo>
                    <a:pt x="190" y="1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15" name="Freeform 14"/>
            <p:cNvSpPr>
              <a:spLocks/>
            </p:cNvSpPr>
            <p:nvPr/>
          </p:nvSpPr>
          <p:spPr bwMode="auto">
            <a:xfrm>
              <a:off x="6614500" y="2367279"/>
              <a:ext cx="74328" cy="139554"/>
            </a:xfrm>
            <a:custGeom>
              <a:avLst/>
              <a:gdLst>
                <a:gd name="T0" fmla="*/ 2147483647 w 23"/>
                <a:gd name="T1" fmla="*/ 2147483647 h 46"/>
                <a:gd name="T2" fmla="*/ 0 w 23"/>
                <a:gd name="T3" fmla="*/ 2147483647 h 46"/>
                <a:gd name="T4" fmla="*/ 0 w 23"/>
                <a:gd name="T5" fmla="*/ 2147483647 h 46"/>
                <a:gd name="T6" fmla="*/ 0 w 23"/>
                <a:gd name="T7" fmla="*/ 0 h 46"/>
                <a:gd name="T8" fmla="*/ 2147483647 w 23"/>
                <a:gd name="T9" fmla="*/ 0 h 46"/>
                <a:gd name="T10" fmla="*/ 2147483647 w 23"/>
                <a:gd name="T11" fmla="*/ 0 h 46"/>
                <a:gd name="T12" fmla="*/ 2147483647 w 23"/>
                <a:gd name="T13" fmla="*/ 2147483647 h 46"/>
                <a:gd name="T14" fmla="*/ 2147483647 w 23"/>
                <a:gd name="T15" fmla="*/ 2147483647 h 46"/>
                <a:gd name="T16" fmla="*/ 2147483647 w 23"/>
                <a:gd name="T17" fmla="*/ 2147483647 h 46"/>
                <a:gd name="T18" fmla="*/ 2147483647 w 23"/>
                <a:gd name="T19" fmla="*/ 2147483647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46"/>
                <a:gd name="T32" fmla="*/ 23 w 23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46">
                  <a:moveTo>
                    <a:pt x="11" y="46"/>
                  </a:moveTo>
                  <a:lnTo>
                    <a:pt x="0" y="46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2"/>
                  </a:lnTo>
                  <a:lnTo>
                    <a:pt x="11" y="12"/>
                  </a:lnTo>
                  <a:lnTo>
                    <a:pt x="23" y="23"/>
                  </a:lnTo>
                  <a:lnTo>
                    <a:pt x="11" y="46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16" name="Freeform 15"/>
            <p:cNvSpPr>
              <a:spLocks/>
            </p:cNvSpPr>
            <p:nvPr/>
          </p:nvSpPr>
          <p:spPr bwMode="auto">
            <a:xfrm>
              <a:off x="4515122" y="2975552"/>
              <a:ext cx="503608" cy="605240"/>
            </a:xfrm>
            <a:custGeom>
              <a:avLst/>
              <a:gdLst>
                <a:gd name="T0" fmla="*/ 2147483647 w 167"/>
                <a:gd name="T1" fmla="*/ 2147483647 h 201"/>
                <a:gd name="T2" fmla="*/ 2147483647 w 167"/>
                <a:gd name="T3" fmla="*/ 2147483647 h 201"/>
                <a:gd name="T4" fmla="*/ 2147483647 w 167"/>
                <a:gd name="T5" fmla="*/ 2147483647 h 201"/>
                <a:gd name="T6" fmla="*/ 2147483647 w 167"/>
                <a:gd name="T7" fmla="*/ 2147483647 h 201"/>
                <a:gd name="T8" fmla="*/ 2147483647 w 167"/>
                <a:gd name="T9" fmla="*/ 2147483647 h 201"/>
                <a:gd name="T10" fmla="*/ 2147483647 w 167"/>
                <a:gd name="T11" fmla="*/ 2147483647 h 201"/>
                <a:gd name="T12" fmla="*/ 2147483647 w 167"/>
                <a:gd name="T13" fmla="*/ 2147483647 h 201"/>
                <a:gd name="T14" fmla="*/ 2147483647 w 167"/>
                <a:gd name="T15" fmla="*/ 2147483647 h 201"/>
                <a:gd name="T16" fmla="*/ 2147483647 w 167"/>
                <a:gd name="T17" fmla="*/ 2147483647 h 201"/>
                <a:gd name="T18" fmla="*/ 2147483647 w 167"/>
                <a:gd name="T19" fmla="*/ 2147483647 h 201"/>
                <a:gd name="T20" fmla="*/ 2147483647 w 167"/>
                <a:gd name="T21" fmla="*/ 2147483647 h 201"/>
                <a:gd name="T22" fmla="*/ 0 w 167"/>
                <a:gd name="T23" fmla="*/ 2147483647 h 201"/>
                <a:gd name="T24" fmla="*/ 0 w 167"/>
                <a:gd name="T25" fmla="*/ 2147483647 h 201"/>
                <a:gd name="T26" fmla="*/ 2147483647 w 167"/>
                <a:gd name="T27" fmla="*/ 2147483647 h 201"/>
                <a:gd name="T28" fmla="*/ 2147483647 w 167"/>
                <a:gd name="T29" fmla="*/ 2147483647 h 201"/>
                <a:gd name="T30" fmla="*/ 2147483647 w 167"/>
                <a:gd name="T31" fmla="*/ 2147483647 h 201"/>
                <a:gd name="T32" fmla="*/ 2147483647 w 167"/>
                <a:gd name="T33" fmla="*/ 2147483647 h 201"/>
                <a:gd name="T34" fmla="*/ 2147483647 w 167"/>
                <a:gd name="T35" fmla="*/ 2147483647 h 201"/>
                <a:gd name="T36" fmla="*/ 2147483647 w 167"/>
                <a:gd name="T37" fmla="*/ 2147483647 h 201"/>
                <a:gd name="T38" fmla="*/ 2147483647 w 167"/>
                <a:gd name="T39" fmla="*/ 2147483647 h 201"/>
                <a:gd name="T40" fmla="*/ 2147483647 w 167"/>
                <a:gd name="T41" fmla="*/ 0 h 201"/>
                <a:gd name="T42" fmla="*/ 2147483647 w 167"/>
                <a:gd name="T43" fmla="*/ 2147483647 h 201"/>
                <a:gd name="T44" fmla="*/ 2147483647 w 167"/>
                <a:gd name="T45" fmla="*/ 2147483647 h 20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7"/>
                <a:gd name="T70" fmla="*/ 0 h 201"/>
                <a:gd name="T71" fmla="*/ 167 w 167"/>
                <a:gd name="T72" fmla="*/ 201 h 20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7" h="201">
                  <a:moveTo>
                    <a:pt x="119" y="11"/>
                  </a:moveTo>
                  <a:lnTo>
                    <a:pt x="119" y="46"/>
                  </a:lnTo>
                  <a:lnTo>
                    <a:pt x="48" y="34"/>
                  </a:lnTo>
                  <a:lnTo>
                    <a:pt x="48" y="59"/>
                  </a:lnTo>
                  <a:lnTo>
                    <a:pt x="60" y="46"/>
                  </a:lnTo>
                  <a:lnTo>
                    <a:pt x="71" y="59"/>
                  </a:lnTo>
                  <a:lnTo>
                    <a:pt x="71" y="71"/>
                  </a:lnTo>
                  <a:lnTo>
                    <a:pt x="71" y="130"/>
                  </a:lnTo>
                  <a:lnTo>
                    <a:pt x="37" y="130"/>
                  </a:lnTo>
                  <a:lnTo>
                    <a:pt x="12" y="142"/>
                  </a:lnTo>
                  <a:lnTo>
                    <a:pt x="12" y="153"/>
                  </a:lnTo>
                  <a:lnTo>
                    <a:pt x="0" y="153"/>
                  </a:lnTo>
                  <a:lnTo>
                    <a:pt x="0" y="176"/>
                  </a:lnTo>
                  <a:lnTo>
                    <a:pt x="37" y="201"/>
                  </a:lnTo>
                  <a:lnTo>
                    <a:pt x="37" y="188"/>
                  </a:lnTo>
                  <a:lnTo>
                    <a:pt x="48" y="188"/>
                  </a:lnTo>
                  <a:lnTo>
                    <a:pt x="71" y="188"/>
                  </a:lnTo>
                  <a:lnTo>
                    <a:pt x="108" y="176"/>
                  </a:lnTo>
                  <a:lnTo>
                    <a:pt x="119" y="130"/>
                  </a:lnTo>
                  <a:lnTo>
                    <a:pt x="142" y="105"/>
                  </a:lnTo>
                  <a:lnTo>
                    <a:pt x="167" y="0"/>
                  </a:lnTo>
                  <a:lnTo>
                    <a:pt x="131" y="11"/>
                  </a:lnTo>
                  <a:lnTo>
                    <a:pt x="119" y="11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17" name="Freeform 16"/>
            <p:cNvSpPr>
              <a:spLocks/>
            </p:cNvSpPr>
            <p:nvPr/>
          </p:nvSpPr>
          <p:spPr bwMode="auto">
            <a:xfrm flipH="1">
              <a:off x="6661526" y="4128390"/>
              <a:ext cx="122868" cy="116802"/>
            </a:xfrm>
            <a:custGeom>
              <a:avLst/>
              <a:gdLst>
                <a:gd name="T0" fmla="*/ 0 w 11"/>
                <a:gd name="T1" fmla="*/ 2147483647 h 25"/>
                <a:gd name="T2" fmla="*/ 2147483647 w 11"/>
                <a:gd name="T3" fmla="*/ 2147483647 h 25"/>
                <a:gd name="T4" fmla="*/ 0 w 11"/>
                <a:gd name="T5" fmla="*/ 0 h 25"/>
                <a:gd name="T6" fmla="*/ 0 w 11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5"/>
                <a:gd name="T14" fmla="*/ 11 w 1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5">
                  <a:moveTo>
                    <a:pt x="0" y="13"/>
                  </a:moveTo>
                  <a:lnTo>
                    <a:pt x="11" y="25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18" name="Freeform 17"/>
            <p:cNvSpPr>
              <a:spLocks/>
            </p:cNvSpPr>
            <p:nvPr/>
          </p:nvSpPr>
          <p:spPr bwMode="auto">
            <a:xfrm>
              <a:off x="5810548" y="3925127"/>
              <a:ext cx="715973" cy="1172559"/>
            </a:xfrm>
            <a:custGeom>
              <a:avLst/>
              <a:gdLst>
                <a:gd name="T0" fmla="*/ 2147483647 w 238"/>
                <a:gd name="T1" fmla="*/ 2147483647 h 392"/>
                <a:gd name="T2" fmla="*/ 2147483647 w 238"/>
                <a:gd name="T3" fmla="*/ 2147483647 h 392"/>
                <a:gd name="T4" fmla="*/ 2147483647 w 238"/>
                <a:gd name="T5" fmla="*/ 2147483647 h 392"/>
                <a:gd name="T6" fmla="*/ 2147483647 w 238"/>
                <a:gd name="T7" fmla="*/ 2147483647 h 392"/>
                <a:gd name="T8" fmla="*/ 2147483647 w 238"/>
                <a:gd name="T9" fmla="*/ 2147483647 h 392"/>
                <a:gd name="T10" fmla="*/ 2147483647 w 238"/>
                <a:gd name="T11" fmla="*/ 2147483647 h 392"/>
                <a:gd name="T12" fmla="*/ 2147483647 w 238"/>
                <a:gd name="T13" fmla="*/ 2147483647 h 392"/>
                <a:gd name="T14" fmla="*/ 2147483647 w 238"/>
                <a:gd name="T15" fmla="*/ 2147483647 h 392"/>
                <a:gd name="T16" fmla="*/ 2147483647 w 238"/>
                <a:gd name="T17" fmla="*/ 2147483647 h 392"/>
                <a:gd name="T18" fmla="*/ 2147483647 w 238"/>
                <a:gd name="T19" fmla="*/ 2147483647 h 392"/>
                <a:gd name="T20" fmla="*/ 2147483647 w 238"/>
                <a:gd name="T21" fmla="*/ 0 h 392"/>
                <a:gd name="T22" fmla="*/ 2147483647 w 238"/>
                <a:gd name="T23" fmla="*/ 2147483647 h 392"/>
                <a:gd name="T24" fmla="*/ 2147483647 w 238"/>
                <a:gd name="T25" fmla="*/ 2147483647 h 392"/>
                <a:gd name="T26" fmla="*/ 2147483647 w 238"/>
                <a:gd name="T27" fmla="*/ 2147483647 h 392"/>
                <a:gd name="T28" fmla="*/ 2147483647 w 238"/>
                <a:gd name="T29" fmla="*/ 2147483647 h 392"/>
                <a:gd name="T30" fmla="*/ 2147483647 w 238"/>
                <a:gd name="T31" fmla="*/ 2147483647 h 392"/>
                <a:gd name="T32" fmla="*/ 2147483647 w 238"/>
                <a:gd name="T33" fmla="*/ 2147483647 h 392"/>
                <a:gd name="T34" fmla="*/ 2147483647 w 238"/>
                <a:gd name="T35" fmla="*/ 2147483647 h 392"/>
                <a:gd name="T36" fmla="*/ 2147483647 w 238"/>
                <a:gd name="T37" fmla="*/ 2147483647 h 392"/>
                <a:gd name="T38" fmla="*/ 2147483647 w 238"/>
                <a:gd name="T39" fmla="*/ 2147483647 h 392"/>
                <a:gd name="T40" fmla="*/ 2147483647 w 238"/>
                <a:gd name="T41" fmla="*/ 2147483647 h 392"/>
                <a:gd name="T42" fmla="*/ 2147483647 w 238"/>
                <a:gd name="T43" fmla="*/ 2147483647 h 392"/>
                <a:gd name="T44" fmla="*/ 2147483647 w 238"/>
                <a:gd name="T45" fmla="*/ 2147483647 h 392"/>
                <a:gd name="T46" fmla="*/ 0 w 238"/>
                <a:gd name="T47" fmla="*/ 2147483647 h 392"/>
                <a:gd name="T48" fmla="*/ 0 w 238"/>
                <a:gd name="T49" fmla="*/ 2147483647 h 392"/>
                <a:gd name="T50" fmla="*/ 2147483647 w 238"/>
                <a:gd name="T51" fmla="*/ 2147483647 h 392"/>
                <a:gd name="T52" fmla="*/ 2147483647 w 238"/>
                <a:gd name="T53" fmla="*/ 2147483647 h 392"/>
                <a:gd name="T54" fmla="*/ 2147483647 w 238"/>
                <a:gd name="T55" fmla="*/ 2147483647 h 392"/>
                <a:gd name="T56" fmla="*/ 2147483647 w 238"/>
                <a:gd name="T57" fmla="*/ 2147483647 h 392"/>
                <a:gd name="T58" fmla="*/ 2147483647 w 238"/>
                <a:gd name="T59" fmla="*/ 2147483647 h 392"/>
                <a:gd name="T60" fmla="*/ 2147483647 w 238"/>
                <a:gd name="T61" fmla="*/ 2147483647 h 392"/>
                <a:gd name="T62" fmla="*/ 2147483647 w 238"/>
                <a:gd name="T63" fmla="*/ 2147483647 h 392"/>
                <a:gd name="T64" fmla="*/ 2147483647 w 238"/>
                <a:gd name="T65" fmla="*/ 2147483647 h 3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38"/>
                <a:gd name="T100" fmla="*/ 0 h 392"/>
                <a:gd name="T101" fmla="*/ 238 w 238"/>
                <a:gd name="T102" fmla="*/ 392 h 3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38" h="392">
                  <a:moveTo>
                    <a:pt x="60" y="392"/>
                  </a:moveTo>
                  <a:lnTo>
                    <a:pt x="60" y="380"/>
                  </a:lnTo>
                  <a:lnTo>
                    <a:pt x="60" y="369"/>
                  </a:lnTo>
                  <a:lnTo>
                    <a:pt x="119" y="344"/>
                  </a:lnTo>
                  <a:lnTo>
                    <a:pt x="131" y="332"/>
                  </a:lnTo>
                  <a:lnTo>
                    <a:pt x="131" y="298"/>
                  </a:lnTo>
                  <a:lnTo>
                    <a:pt x="94" y="238"/>
                  </a:lnTo>
                  <a:lnTo>
                    <a:pt x="154" y="179"/>
                  </a:lnTo>
                  <a:lnTo>
                    <a:pt x="202" y="156"/>
                  </a:lnTo>
                  <a:lnTo>
                    <a:pt x="238" y="119"/>
                  </a:lnTo>
                  <a:lnTo>
                    <a:pt x="225" y="0"/>
                  </a:lnTo>
                  <a:lnTo>
                    <a:pt x="202" y="25"/>
                  </a:lnTo>
                  <a:lnTo>
                    <a:pt x="142" y="25"/>
                  </a:lnTo>
                  <a:lnTo>
                    <a:pt x="119" y="25"/>
                  </a:lnTo>
                  <a:lnTo>
                    <a:pt x="94" y="48"/>
                  </a:lnTo>
                  <a:lnTo>
                    <a:pt x="119" y="71"/>
                  </a:lnTo>
                  <a:lnTo>
                    <a:pt x="131" y="108"/>
                  </a:lnTo>
                  <a:lnTo>
                    <a:pt x="131" y="131"/>
                  </a:lnTo>
                  <a:lnTo>
                    <a:pt x="119" y="156"/>
                  </a:lnTo>
                  <a:lnTo>
                    <a:pt x="94" y="131"/>
                  </a:lnTo>
                  <a:lnTo>
                    <a:pt x="94" y="108"/>
                  </a:lnTo>
                  <a:lnTo>
                    <a:pt x="83" y="108"/>
                  </a:lnTo>
                  <a:lnTo>
                    <a:pt x="71" y="85"/>
                  </a:lnTo>
                  <a:lnTo>
                    <a:pt x="0" y="119"/>
                  </a:lnTo>
                  <a:lnTo>
                    <a:pt x="0" y="131"/>
                  </a:lnTo>
                  <a:lnTo>
                    <a:pt x="23" y="131"/>
                  </a:lnTo>
                  <a:lnTo>
                    <a:pt x="60" y="142"/>
                  </a:lnTo>
                  <a:lnTo>
                    <a:pt x="71" y="179"/>
                  </a:lnTo>
                  <a:lnTo>
                    <a:pt x="60" y="238"/>
                  </a:lnTo>
                  <a:lnTo>
                    <a:pt x="23" y="298"/>
                  </a:lnTo>
                  <a:lnTo>
                    <a:pt x="35" y="380"/>
                  </a:lnTo>
                  <a:lnTo>
                    <a:pt x="35" y="392"/>
                  </a:lnTo>
                  <a:lnTo>
                    <a:pt x="60" y="39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19" name="Freeform 19"/>
            <p:cNvSpPr>
              <a:spLocks/>
            </p:cNvSpPr>
            <p:nvPr/>
          </p:nvSpPr>
          <p:spPr bwMode="auto">
            <a:xfrm>
              <a:off x="7835600" y="3717313"/>
              <a:ext cx="39439" cy="69777"/>
            </a:xfrm>
            <a:custGeom>
              <a:avLst/>
              <a:gdLst>
                <a:gd name="T0" fmla="*/ 0 w 14"/>
                <a:gd name="T1" fmla="*/ 0 h 25"/>
                <a:gd name="T2" fmla="*/ 2147483647 w 14"/>
                <a:gd name="T3" fmla="*/ 2147483647 h 25"/>
                <a:gd name="T4" fmla="*/ 2147483647 w 14"/>
                <a:gd name="T5" fmla="*/ 2147483647 h 25"/>
                <a:gd name="T6" fmla="*/ 2147483647 w 14"/>
                <a:gd name="T7" fmla="*/ 0 h 25"/>
                <a:gd name="T8" fmla="*/ 0 w 1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25"/>
                <a:gd name="T17" fmla="*/ 14 w 14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25">
                  <a:moveTo>
                    <a:pt x="0" y="0"/>
                  </a:moveTo>
                  <a:lnTo>
                    <a:pt x="14" y="25"/>
                  </a:lnTo>
                  <a:lnTo>
                    <a:pt x="14" y="1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20" name="Freeform 20"/>
            <p:cNvSpPr>
              <a:spLocks/>
            </p:cNvSpPr>
            <p:nvPr/>
          </p:nvSpPr>
          <p:spPr bwMode="auto">
            <a:xfrm>
              <a:off x="4263995" y="487848"/>
              <a:ext cx="254838" cy="564284"/>
            </a:xfrm>
            <a:custGeom>
              <a:avLst/>
              <a:gdLst>
                <a:gd name="T0" fmla="*/ 29642 w 82"/>
                <a:gd name="T1" fmla="*/ 65673 h 188"/>
                <a:gd name="T2" fmla="*/ 29642 w 82"/>
                <a:gd name="T3" fmla="*/ 73354 h 188"/>
                <a:gd name="T4" fmla="*/ 21343 w 82"/>
                <a:gd name="T5" fmla="*/ 93104 h 188"/>
                <a:gd name="T6" fmla="*/ 21343 w 82"/>
                <a:gd name="T7" fmla="*/ 98955 h 188"/>
                <a:gd name="T8" fmla="*/ 16507 w 82"/>
                <a:gd name="T9" fmla="*/ 105876 h 188"/>
                <a:gd name="T10" fmla="*/ 16507 w 82"/>
                <a:gd name="T11" fmla="*/ 79843 h 188"/>
                <a:gd name="T12" fmla="*/ 3912 w 82"/>
                <a:gd name="T13" fmla="*/ 73354 h 188"/>
                <a:gd name="T14" fmla="*/ 0 w 82"/>
                <a:gd name="T15" fmla="*/ 59012 h 188"/>
                <a:gd name="T16" fmla="*/ 8368 w 82"/>
                <a:gd name="T17" fmla="*/ 40169 h 188"/>
                <a:gd name="T18" fmla="*/ 3912 w 82"/>
                <a:gd name="T19" fmla="*/ 6136 h 188"/>
                <a:gd name="T20" fmla="*/ 8368 w 82"/>
                <a:gd name="T21" fmla="*/ 0 h 188"/>
                <a:gd name="T22" fmla="*/ 21343 w 82"/>
                <a:gd name="T23" fmla="*/ 0 h 188"/>
                <a:gd name="T24" fmla="*/ 25724 w 82"/>
                <a:gd name="T25" fmla="*/ 6136 h 188"/>
                <a:gd name="T26" fmla="*/ 29642 w 82"/>
                <a:gd name="T27" fmla="*/ 0 h 188"/>
                <a:gd name="T28" fmla="*/ 25724 w 82"/>
                <a:gd name="T29" fmla="*/ 12793 h 188"/>
                <a:gd name="T30" fmla="*/ 29642 w 82"/>
                <a:gd name="T31" fmla="*/ 33121 h 188"/>
                <a:gd name="T32" fmla="*/ 21343 w 82"/>
                <a:gd name="T33" fmla="*/ 45970 h 188"/>
                <a:gd name="T34" fmla="*/ 21343 w 82"/>
                <a:gd name="T35" fmla="*/ 59012 h 188"/>
                <a:gd name="T36" fmla="*/ 29642 w 82"/>
                <a:gd name="T37" fmla="*/ 59012 h 188"/>
                <a:gd name="T38" fmla="*/ 29642 w 82"/>
                <a:gd name="T39" fmla="*/ 65673 h 18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2"/>
                <a:gd name="T61" fmla="*/ 0 h 188"/>
                <a:gd name="T62" fmla="*/ 82 w 82"/>
                <a:gd name="T63" fmla="*/ 188 h 18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2" h="188">
                  <a:moveTo>
                    <a:pt x="82" y="117"/>
                  </a:moveTo>
                  <a:lnTo>
                    <a:pt x="82" y="130"/>
                  </a:lnTo>
                  <a:lnTo>
                    <a:pt x="59" y="165"/>
                  </a:lnTo>
                  <a:lnTo>
                    <a:pt x="59" y="176"/>
                  </a:lnTo>
                  <a:lnTo>
                    <a:pt x="46" y="188"/>
                  </a:lnTo>
                  <a:lnTo>
                    <a:pt x="46" y="142"/>
                  </a:lnTo>
                  <a:lnTo>
                    <a:pt x="11" y="130"/>
                  </a:lnTo>
                  <a:lnTo>
                    <a:pt x="0" y="105"/>
                  </a:lnTo>
                  <a:lnTo>
                    <a:pt x="23" y="71"/>
                  </a:lnTo>
                  <a:lnTo>
                    <a:pt x="11" y="11"/>
                  </a:lnTo>
                  <a:lnTo>
                    <a:pt x="23" y="0"/>
                  </a:lnTo>
                  <a:lnTo>
                    <a:pt x="59" y="0"/>
                  </a:lnTo>
                  <a:lnTo>
                    <a:pt x="71" y="11"/>
                  </a:lnTo>
                  <a:lnTo>
                    <a:pt x="82" y="0"/>
                  </a:lnTo>
                  <a:lnTo>
                    <a:pt x="71" y="23"/>
                  </a:lnTo>
                  <a:lnTo>
                    <a:pt x="82" y="59"/>
                  </a:lnTo>
                  <a:lnTo>
                    <a:pt x="59" y="82"/>
                  </a:lnTo>
                  <a:lnTo>
                    <a:pt x="59" y="105"/>
                  </a:lnTo>
                  <a:lnTo>
                    <a:pt x="82" y="105"/>
                  </a:lnTo>
                  <a:lnTo>
                    <a:pt x="82" y="117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21" name="Freeform 21"/>
            <p:cNvSpPr>
              <a:spLocks/>
            </p:cNvSpPr>
            <p:nvPr/>
          </p:nvSpPr>
          <p:spPr bwMode="auto">
            <a:xfrm>
              <a:off x="3727856" y="2441606"/>
              <a:ext cx="148655" cy="348885"/>
            </a:xfrm>
            <a:custGeom>
              <a:avLst/>
              <a:gdLst>
                <a:gd name="T0" fmla="*/ 2147483647 w 48"/>
                <a:gd name="T1" fmla="*/ 0 h 119"/>
                <a:gd name="T2" fmla="*/ 0 w 48"/>
                <a:gd name="T3" fmla="*/ 0 h 119"/>
                <a:gd name="T4" fmla="*/ 2147483647 w 48"/>
                <a:gd name="T5" fmla="*/ 2147483647 h 119"/>
                <a:gd name="T6" fmla="*/ 2147483647 w 48"/>
                <a:gd name="T7" fmla="*/ 2147483647 h 119"/>
                <a:gd name="T8" fmla="*/ 2147483647 w 48"/>
                <a:gd name="T9" fmla="*/ 2147483647 h 119"/>
                <a:gd name="T10" fmla="*/ 2147483647 w 48"/>
                <a:gd name="T11" fmla="*/ 2147483647 h 119"/>
                <a:gd name="T12" fmla="*/ 2147483647 w 48"/>
                <a:gd name="T13" fmla="*/ 2147483647 h 119"/>
                <a:gd name="T14" fmla="*/ 2147483647 w 48"/>
                <a:gd name="T15" fmla="*/ 2147483647 h 119"/>
                <a:gd name="T16" fmla="*/ 2147483647 w 48"/>
                <a:gd name="T17" fmla="*/ 2147483647 h 119"/>
                <a:gd name="T18" fmla="*/ 2147483647 w 48"/>
                <a:gd name="T19" fmla="*/ 0 h 1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119"/>
                <a:gd name="T32" fmla="*/ 48 w 48"/>
                <a:gd name="T33" fmla="*/ 119 h 1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119">
                  <a:moveTo>
                    <a:pt x="35" y="0"/>
                  </a:moveTo>
                  <a:lnTo>
                    <a:pt x="0" y="0"/>
                  </a:lnTo>
                  <a:lnTo>
                    <a:pt x="23" y="60"/>
                  </a:lnTo>
                  <a:lnTo>
                    <a:pt x="35" y="108"/>
                  </a:lnTo>
                  <a:lnTo>
                    <a:pt x="35" y="119"/>
                  </a:lnTo>
                  <a:lnTo>
                    <a:pt x="48" y="119"/>
                  </a:lnTo>
                  <a:lnTo>
                    <a:pt x="48" y="60"/>
                  </a:lnTo>
                  <a:lnTo>
                    <a:pt x="48" y="37"/>
                  </a:lnTo>
                  <a:lnTo>
                    <a:pt x="35" y="23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22" name="Freeform 22"/>
            <p:cNvSpPr>
              <a:spLocks/>
            </p:cNvSpPr>
            <p:nvPr/>
          </p:nvSpPr>
          <p:spPr bwMode="auto">
            <a:xfrm>
              <a:off x="4401354" y="3069600"/>
              <a:ext cx="113766" cy="81912"/>
            </a:xfrm>
            <a:custGeom>
              <a:avLst/>
              <a:gdLst>
                <a:gd name="T0" fmla="*/ 2147483647 w 36"/>
                <a:gd name="T1" fmla="*/ 0 h 25"/>
                <a:gd name="T2" fmla="*/ 2147483647 w 36"/>
                <a:gd name="T3" fmla="*/ 2147483647 h 25"/>
                <a:gd name="T4" fmla="*/ 2147483647 w 36"/>
                <a:gd name="T5" fmla="*/ 2147483647 h 25"/>
                <a:gd name="T6" fmla="*/ 0 w 36"/>
                <a:gd name="T7" fmla="*/ 2147483647 h 25"/>
                <a:gd name="T8" fmla="*/ 2147483647 w 36"/>
                <a:gd name="T9" fmla="*/ 0 h 25"/>
                <a:gd name="T10" fmla="*/ 2147483647 w 3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25"/>
                <a:gd name="T20" fmla="*/ 36 w 3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25">
                  <a:moveTo>
                    <a:pt x="36" y="0"/>
                  </a:moveTo>
                  <a:lnTo>
                    <a:pt x="36" y="25"/>
                  </a:lnTo>
                  <a:lnTo>
                    <a:pt x="13" y="25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23" name="Freeform 23"/>
            <p:cNvSpPr>
              <a:spLocks/>
            </p:cNvSpPr>
            <p:nvPr/>
          </p:nvSpPr>
          <p:spPr bwMode="auto">
            <a:xfrm>
              <a:off x="2620524" y="2259579"/>
              <a:ext cx="213881" cy="34889"/>
            </a:xfrm>
            <a:custGeom>
              <a:avLst/>
              <a:gdLst>
                <a:gd name="T0" fmla="*/ 0 w 71"/>
                <a:gd name="T1" fmla="*/ 2147483647 h 11"/>
                <a:gd name="T2" fmla="*/ 2147483647 w 71"/>
                <a:gd name="T3" fmla="*/ 2147483647 h 11"/>
                <a:gd name="T4" fmla="*/ 2147483647 w 71"/>
                <a:gd name="T5" fmla="*/ 0 h 11"/>
                <a:gd name="T6" fmla="*/ 2147483647 w 71"/>
                <a:gd name="T7" fmla="*/ 2147483647 h 11"/>
                <a:gd name="T8" fmla="*/ 2147483647 w 71"/>
                <a:gd name="T9" fmla="*/ 0 h 11"/>
                <a:gd name="T10" fmla="*/ 2147483647 w 71"/>
                <a:gd name="T11" fmla="*/ 0 h 11"/>
                <a:gd name="T12" fmla="*/ 0 w 71"/>
                <a:gd name="T13" fmla="*/ 0 h 11"/>
                <a:gd name="T14" fmla="*/ 0 w 71"/>
                <a:gd name="T15" fmla="*/ 2147483647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11"/>
                <a:gd name="T26" fmla="*/ 71 w 71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11">
                  <a:moveTo>
                    <a:pt x="0" y="11"/>
                  </a:moveTo>
                  <a:lnTo>
                    <a:pt x="11" y="11"/>
                  </a:lnTo>
                  <a:lnTo>
                    <a:pt x="48" y="0"/>
                  </a:lnTo>
                  <a:lnTo>
                    <a:pt x="59" y="11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24" name="Freeform 24"/>
            <p:cNvSpPr>
              <a:spLocks/>
            </p:cNvSpPr>
            <p:nvPr/>
          </p:nvSpPr>
          <p:spPr bwMode="auto">
            <a:xfrm>
              <a:off x="2620524" y="2367279"/>
              <a:ext cx="213881" cy="139554"/>
            </a:xfrm>
            <a:custGeom>
              <a:avLst/>
              <a:gdLst>
                <a:gd name="T0" fmla="*/ 2147483647 w 71"/>
                <a:gd name="T1" fmla="*/ 2147483647 h 46"/>
                <a:gd name="T2" fmla="*/ 2147483647 w 71"/>
                <a:gd name="T3" fmla="*/ 2147483647 h 46"/>
                <a:gd name="T4" fmla="*/ 2147483647 w 71"/>
                <a:gd name="T5" fmla="*/ 0 h 46"/>
                <a:gd name="T6" fmla="*/ 0 w 71"/>
                <a:gd name="T7" fmla="*/ 0 h 46"/>
                <a:gd name="T8" fmla="*/ 2147483647 w 71"/>
                <a:gd name="T9" fmla="*/ 2147483647 h 46"/>
                <a:gd name="T10" fmla="*/ 2147483647 w 71"/>
                <a:gd name="T11" fmla="*/ 2147483647 h 46"/>
                <a:gd name="T12" fmla="*/ 2147483647 w 71"/>
                <a:gd name="T13" fmla="*/ 2147483647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46"/>
                <a:gd name="T23" fmla="*/ 71 w 71"/>
                <a:gd name="T24" fmla="*/ 46 h 4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46">
                  <a:moveTo>
                    <a:pt x="48" y="46"/>
                  </a:moveTo>
                  <a:lnTo>
                    <a:pt x="71" y="12"/>
                  </a:lnTo>
                  <a:lnTo>
                    <a:pt x="71" y="0"/>
                  </a:lnTo>
                  <a:lnTo>
                    <a:pt x="0" y="0"/>
                  </a:lnTo>
                  <a:lnTo>
                    <a:pt x="34" y="12"/>
                  </a:lnTo>
                  <a:lnTo>
                    <a:pt x="34" y="23"/>
                  </a:lnTo>
                  <a:lnTo>
                    <a:pt x="48" y="46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25" name="Freeform 25"/>
            <p:cNvSpPr>
              <a:spLocks/>
            </p:cNvSpPr>
            <p:nvPr/>
          </p:nvSpPr>
          <p:spPr bwMode="auto">
            <a:xfrm>
              <a:off x="5925831" y="5015774"/>
              <a:ext cx="166859" cy="175960"/>
            </a:xfrm>
            <a:custGeom>
              <a:avLst/>
              <a:gdLst>
                <a:gd name="T0" fmla="*/ 2147483647 w 60"/>
                <a:gd name="T1" fmla="*/ 2147483647 h 59"/>
                <a:gd name="T2" fmla="*/ 2147483647 w 60"/>
                <a:gd name="T3" fmla="*/ 2147483647 h 59"/>
                <a:gd name="T4" fmla="*/ 2147483647 w 60"/>
                <a:gd name="T5" fmla="*/ 2147483647 h 59"/>
                <a:gd name="T6" fmla="*/ 0 w 60"/>
                <a:gd name="T7" fmla="*/ 2147483647 h 59"/>
                <a:gd name="T8" fmla="*/ 2147483647 w 60"/>
                <a:gd name="T9" fmla="*/ 0 h 59"/>
                <a:gd name="T10" fmla="*/ 2147483647 w 60"/>
                <a:gd name="T11" fmla="*/ 2147483647 h 59"/>
                <a:gd name="T12" fmla="*/ 2147483647 w 60"/>
                <a:gd name="T13" fmla="*/ 214748364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59"/>
                <a:gd name="T23" fmla="*/ 60 w 60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59">
                  <a:moveTo>
                    <a:pt x="60" y="23"/>
                  </a:moveTo>
                  <a:lnTo>
                    <a:pt x="35" y="46"/>
                  </a:lnTo>
                  <a:lnTo>
                    <a:pt x="12" y="59"/>
                  </a:lnTo>
                  <a:lnTo>
                    <a:pt x="0" y="46"/>
                  </a:lnTo>
                  <a:lnTo>
                    <a:pt x="23" y="0"/>
                  </a:lnTo>
                  <a:lnTo>
                    <a:pt x="35" y="11"/>
                  </a:lnTo>
                  <a:lnTo>
                    <a:pt x="60" y="23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26" name="Freeform 26"/>
            <p:cNvSpPr>
              <a:spLocks/>
            </p:cNvSpPr>
            <p:nvPr/>
          </p:nvSpPr>
          <p:spPr bwMode="auto">
            <a:xfrm>
              <a:off x="5692231" y="3292583"/>
              <a:ext cx="142588" cy="106183"/>
            </a:xfrm>
            <a:custGeom>
              <a:avLst/>
              <a:gdLst>
                <a:gd name="T0" fmla="*/ 2147483647 w 48"/>
                <a:gd name="T1" fmla="*/ 2147483647 h 37"/>
                <a:gd name="T2" fmla="*/ 2147483647 w 48"/>
                <a:gd name="T3" fmla="*/ 2147483647 h 37"/>
                <a:gd name="T4" fmla="*/ 0 w 48"/>
                <a:gd name="T5" fmla="*/ 2147483647 h 37"/>
                <a:gd name="T6" fmla="*/ 2147483647 w 48"/>
                <a:gd name="T7" fmla="*/ 2147483647 h 37"/>
                <a:gd name="T8" fmla="*/ 2147483647 w 48"/>
                <a:gd name="T9" fmla="*/ 0 h 37"/>
                <a:gd name="T10" fmla="*/ 2147483647 w 48"/>
                <a:gd name="T11" fmla="*/ 2147483647 h 37"/>
                <a:gd name="T12" fmla="*/ 2147483647 w 48"/>
                <a:gd name="T13" fmla="*/ 2147483647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37"/>
                <a:gd name="T23" fmla="*/ 48 w 48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37">
                  <a:moveTo>
                    <a:pt x="48" y="37"/>
                  </a:moveTo>
                  <a:lnTo>
                    <a:pt x="25" y="37"/>
                  </a:lnTo>
                  <a:lnTo>
                    <a:pt x="0" y="37"/>
                  </a:lnTo>
                  <a:lnTo>
                    <a:pt x="25" y="12"/>
                  </a:lnTo>
                  <a:lnTo>
                    <a:pt x="48" y="0"/>
                  </a:lnTo>
                  <a:lnTo>
                    <a:pt x="48" y="25"/>
                  </a:lnTo>
                  <a:lnTo>
                    <a:pt x="48" y="37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27" name="Freeform 27"/>
            <p:cNvSpPr>
              <a:spLocks/>
            </p:cNvSpPr>
            <p:nvPr/>
          </p:nvSpPr>
          <p:spPr bwMode="auto">
            <a:xfrm>
              <a:off x="3413018" y="2176150"/>
              <a:ext cx="494507" cy="395908"/>
            </a:xfrm>
            <a:custGeom>
              <a:avLst/>
              <a:gdLst>
                <a:gd name="T0" fmla="*/ 0 w 167"/>
                <a:gd name="T1" fmla="*/ 2147483647 h 130"/>
                <a:gd name="T2" fmla="*/ 2147483647 w 167"/>
                <a:gd name="T3" fmla="*/ 2147483647 h 130"/>
                <a:gd name="T4" fmla="*/ 2147483647 w 167"/>
                <a:gd name="T5" fmla="*/ 2147483647 h 130"/>
                <a:gd name="T6" fmla="*/ 2147483647 w 167"/>
                <a:gd name="T7" fmla="*/ 2147483647 h 130"/>
                <a:gd name="T8" fmla="*/ 2147483647 w 167"/>
                <a:gd name="T9" fmla="*/ 0 h 130"/>
                <a:gd name="T10" fmla="*/ 2147483647 w 167"/>
                <a:gd name="T11" fmla="*/ 0 h 130"/>
                <a:gd name="T12" fmla="*/ 2147483647 w 167"/>
                <a:gd name="T13" fmla="*/ 2147483647 h 130"/>
                <a:gd name="T14" fmla="*/ 2147483647 w 167"/>
                <a:gd name="T15" fmla="*/ 2147483647 h 130"/>
                <a:gd name="T16" fmla="*/ 2147483647 w 167"/>
                <a:gd name="T17" fmla="*/ 2147483647 h 130"/>
                <a:gd name="T18" fmla="*/ 2147483647 w 167"/>
                <a:gd name="T19" fmla="*/ 2147483647 h 130"/>
                <a:gd name="T20" fmla="*/ 2147483647 w 167"/>
                <a:gd name="T21" fmla="*/ 2147483647 h 130"/>
                <a:gd name="T22" fmla="*/ 2147483647 w 167"/>
                <a:gd name="T23" fmla="*/ 2147483647 h 130"/>
                <a:gd name="T24" fmla="*/ 2147483647 w 167"/>
                <a:gd name="T25" fmla="*/ 2147483647 h 130"/>
                <a:gd name="T26" fmla="*/ 2147483647 w 167"/>
                <a:gd name="T27" fmla="*/ 2147483647 h 130"/>
                <a:gd name="T28" fmla="*/ 2147483647 w 167"/>
                <a:gd name="T29" fmla="*/ 2147483647 h 130"/>
                <a:gd name="T30" fmla="*/ 2147483647 w 167"/>
                <a:gd name="T31" fmla="*/ 2147483647 h 130"/>
                <a:gd name="T32" fmla="*/ 2147483647 w 167"/>
                <a:gd name="T33" fmla="*/ 2147483647 h 130"/>
                <a:gd name="T34" fmla="*/ 0 w 167"/>
                <a:gd name="T35" fmla="*/ 2147483647 h 1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7"/>
                <a:gd name="T55" fmla="*/ 0 h 130"/>
                <a:gd name="T56" fmla="*/ 167 w 167"/>
                <a:gd name="T57" fmla="*/ 130 h 1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7" h="130">
                  <a:moveTo>
                    <a:pt x="0" y="105"/>
                  </a:moveTo>
                  <a:lnTo>
                    <a:pt x="11" y="82"/>
                  </a:lnTo>
                  <a:lnTo>
                    <a:pt x="36" y="34"/>
                  </a:lnTo>
                  <a:lnTo>
                    <a:pt x="71" y="23"/>
                  </a:lnTo>
                  <a:lnTo>
                    <a:pt x="96" y="0"/>
                  </a:lnTo>
                  <a:lnTo>
                    <a:pt x="130" y="0"/>
                  </a:lnTo>
                  <a:lnTo>
                    <a:pt x="130" y="23"/>
                  </a:lnTo>
                  <a:lnTo>
                    <a:pt x="155" y="59"/>
                  </a:lnTo>
                  <a:lnTo>
                    <a:pt x="167" y="59"/>
                  </a:lnTo>
                  <a:lnTo>
                    <a:pt x="167" y="71"/>
                  </a:lnTo>
                  <a:lnTo>
                    <a:pt x="142" y="82"/>
                  </a:lnTo>
                  <a:lnTo>
                    <a:pt x="107" y="82"/>
                  </a:lnTo>
                  <a:lnTo>
                    <a:pt x="59" y="82"/>
                  </a:lnTo>
                  <a:lnTo>
                    <a:pt x="59" y="105"/>
                  </a:lnTo>
                  <a:lnTo>
                    <a:pt x="59" y="130"/>
                  </a:lnTo>
                  <a:lnTo>
                    <a:pt x="36" y="119"/>
                  </a:lnTo>
                  <a:lnTo>
                    <a:pt x="11" y="119"/>
                  </a:lnTo>
                  <a:lnTo>
                    <a:pt x="0" y="105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28" name="Freeform 28"/>
            <p:cNvSpPr>
              <a:spLocks/>
            </p:cNvSpPr>
            <p:nvPr/>
          </p:nvSpPr>
          <p:spPr bwMode="auto">
            <a:xfrm>
              <a:off x="5977406" y="3888721"/>
              <a:ext cx="215399" cy="500575"/>
            </a:xfrm>
            <a:custGeom>
              <a:avLst/>
              <a:gdLst>
                <a:gd name="T0" fmla="*/ 2147483647 w 71"/>
                <a:gd name="T1" fmla="*/ 2147483647 h 167"/>
                <a:gd name="T2" fmla="*/ 0 w 71"/>
                <a:gd name="T3" fmla="*/ 2147483647 h 167"/>
                <a:gd name="T4" fmla="*/ 2147483647 w 71"/>
                <a:gd name="T5" fmla="*/ 2147483647 h 167"/>
                <a:gd name="T6" fmla="*/ 2147483647 w 71"/>
                <a:gd name="T7" fmla="*/ 2147483647 h 167"/>
                <a:gd name="T8" fmla="*/ 2147483647 w 71"/>
                <a:gd name="T9" fmla="*/ 2147483647 h 167"/>
                <a:gd name="T10" fmla="*/ 2147483647 w 71"/>
                <a:gd name="T11" fmla="*/ 0 h 167"/>
                <a:gd name="T12" fmla="*/ 2147483647 w 71"/>
                <a:gd name="T13" fmla="*/ 0 h 167"/>
                <a:gd name="T14" fmla="*/ 2147483647 w 71"/>
                <a:gd name="T15" fmla="*/ 0 h 167"/>
                <a:gd name="T16" fmla="*/ 2147483647 w 71"/>
                <a:gd name="T17" fmla="*/ 2147483647 h 167"/>
                <a:gd name="T18" fmla="*/ 2147483647 w 71"/>
                <a:gd name="T19" fmla="*/ 2147483647 h 167"/>
                <a:gd name="T20" fmla="*/ 2147483647 w 71"/>
                <a:gd name="T21" fmla="*/ 2147483647 h 167"/>
                <a:gd name="T22" fmla="*/ 2147483647 w 71"/>
                <a:gd name="T23" fmla="*/ 2147483647 h 167"/>
                <a:gd name="T24" fmla="*/ 2147483647 w 71"/>
                <a:gd name="T25" fmla="*/ 2147483647 h 167"/>
                <a:gd name="T26" fmla="*/ 2147483647 w 71"/>
                <a:gd name="T27" fmla="*/ 2147483647 h 167"/>
                <a:gd name="T28" fmla="*/ 2147483647 w 71"/>
                <a:gd name="T29" fmla="*/ 2147483647 h 167"/>
                <a:gd name="T30" fmla="*/ 2147483647 w 71"/>
                <a:gd name="T31" fmla="*/ 2147483647 h 167"/>
                <a:gd name="T32" fmla="*/ 2147483647 w 71"/>
                <a:gd name="T33" fmla="*/ 2147483647 h 167"/>
                <a:gd name="T34" fmla="*/ 2147483647 w 71"/>
                <a:gd name="T35" fmla="*/ 2147483647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167"/>
                <a:gd name="T56" fmla="*/ 71 w 71"/>
                <a:gd name="T57" fmla="*/ 167 h 1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167">
                  <a:moveTo>
                    <a:pt x="11" y="96"/>
                  </a:moveTo>
                  <a:lnTo>
                    <a:pt x="0" y="82"/>
                  </a:lnTo>
                  <a:lnTo>
                    <a:pt x="11" y="59"/>
                  </a:lnTo>
                  <a:lnTo>
                    <a:pt x="11" y="36"/>
                  </a:lnTo>
                  <a:lnTo>
                    <a:pt x="23" y="23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59" y="36"/>
                  </a:lnTo>
                  <a:lnTo>
                    <a:pt x="34" y="59"/>
                  </a:lnTo>
                  <a:lnTo>
                    <a:pt x="59" y="82"/>
                  </a:lnTo>
                  <a:lnTo>
                    <a:pt x="71" y="119"/>
                  </a:lnTo>
                  <a:lnTo>
                    <a:pt x="71" y="142"/>
                  </a:lnTo>
                  <a:lnTo>
                    <a:pt x="59" y="167"/>
                  </a:lnTo>
                  <a:lnTo>
                    <a:pt x="34" y="142"/>
                  </a:lnTo>
                  <a:lnTo>
                    <a:pt x="34" y="119"/>
                  </a:lnTo>
                  <a:lnTo>
                    <a:pt x="23" y="119"/>
                  </a:lnTo>
                  <a:lnTo>
                    <a:pt x="11" y="96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29" name="Freeform 29"/>
            <p:cNvSpPr>
              <a:spLocks/>
            </p:cNvSpPr>
            <p:nvPr/>
          </p:nvSpPr>
          <p:spPr bwMode="auto">
            <a:xfrm>
              <a:off x="6509835" y="2402167"/>
              <a:ext cx="709906" cy="913169"/>
            </a:xfrm>
            <a:custGeom>
              <a:avLst/>
              <a:gdLst>
                <a:gd name="T0" fmla="*/ 2147483647 w 236"/>
                <a:gd name="T1" fmla="*/ 2147483647 h 307"/>
                <a:gd name="T2" fmla="*/ 0 w 236"/>
                <a:gd name="T3" fmla="*/ 2147483647 h 307"/>
                <a:gd name="T4" fmla="*/ 0 w 236"/>
                <a:gd name="T5" fmla="*/ 2147483647 h 307"/>
                <a:gd name="T6" fmla="*/ 2147483647 w 236"/>
                <a:gd name="T7" fmla="*/ 2147483647 h 307"/>
                <a:gd name="T8" fmla="*/ 2147483647 w 236"/>
                <a:gd name="T9" fmla="*/ 2147483647 h 307"/>
                <a:gd name="T10" fmla="*/ 2147483647 w 236"/>
                <a:gd name="T11" fmla="*/ 2147483647 h 307"/>
                <a:gd name="T12" fmla="*/ 2147483647 w 236"/>
                <a:gd name="T13" fmla="*/ 2147483647 h 307"/>
                <a:gd name="T14" fmla="*/ 2147483647 w 236"/>
                <a:gd name="T15" fmla="*/ 2147483647 h 307"/>
                <a:gd name="T16" fmla="*/ 2147483647 w 236"/>
                <a:gd name="T17" fmla="*/ 2147483647 h 307"/>
                <a:gd name="T18" fmla="*/ 2147483647 w 236"/>
                <a:gd name="T19" fmla="*/ 0 h 307"/>
                <a:gd name="T20" fmla="*/ 2147483647 w 236"/>
                <a:gd name="T21" fmla="*/ 0 h 307"/>
                <a:gd name="T22" fmla="*/ 2147483647 w 236"/>
                <a:gd name="T23" fmla="*/ 2147483647 h 307"/>
                <a:gd name="T24" fmla="*/ 2147483647 w 236"/>
                <a:gd name="T25" fmla="*/ 2147483647 h 307"/>
                <a:gd name="T26" fmla="*/ 2147483647 w 236"/>
                <a:gd name="T27" fmla="*/ 2147483647 h 307"/>
                <a:gd name="T28" fmla="*/ 2147483647 w 236"/>
                <a:gd name="T29" fmla="*/ 2147483647 h 307"/>
                <a:gd name="T30" fmla="*/ 2147483647 w 236"/>
                <a:gd name="T31" fmla="*/ 2147483647 h 307"/>
                <a:gd name="T32" fmla="*/ 2147483647 w 236"/>
                <a:gd name="T33" fmla="*/ 2147483647 h 307"/>
                <a:gd name="T34" fmla="*/ 2147483647 w 236"/>
                <a:gd name="T35" fmla="*/ 2147483647 h 307"/>
                <a:gd name="T36" fmla="*/ 2147483647 w 236"/>
                <a:gd name="T37" fmla="*/ 2147483647 h 307"/>
                <a:gd name="T38" fmla="*/ 2147483647 w 236"/>
                <a:gd name="T39" fmla="*/ 2147483647 h 307"/>
                <a:gd name="T40" fmla="*/ 2147483647 w 236"/>
                <a:gd name="T41" fmla="*/ 2147483647 h 307"/>
                <a:gd name="T42" fmla="*/ 2147483647 w 236"/>
                <a:gd name="T43" fmla="*/ 2147483647 h 307"/>
                <a:gd name="T44" fmla="*/ 2147483647 w 236"/>
                <a:gd name="T45" fmla="*/ 2147483647 h 30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6"/>
                <a:gd name="T70" fmla="*/ 0 h 307"/>
                <a:gd name="T71" fmla="*/ 236 w 236"/>
                <a:gd name="T72" fmla="*/ 307 h 30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6" h="307">
                  <a:moveTo>
                    <a:pt x="35" y="190"/>
                  </a:moveTo>
                  <a:lnTo>
                    <a:pt x="0" y="224"/>
                  </a:lnTo>
                  <a:lnTo>
                    <a:pt x="0" y="295"/>
                  </a:lnTo>
                  <a:lnTo>
                    <a:pt x="23" y="307"/>
                  </a:lnTo>
                  <a:lnTo>
                    <a:pt x="58" y="261"/>
                  </a:lnTo>
                  <a:lnTo>
                    <a:pt x="117" y="224"/>
                  </a:lnTo>
                  <a:lnTo>
                    <a:pt x="165" y="178"/>
                  </a:lnTo>
                  <a:lnTo>
                    <a:pt x="190" y="142"/>
                  </a:lnTo>
                  <a:lnTo>
                    <a:pt x="236" y="34"/>
                  </a:lnTo>
                  <a:lnTo>
                    <a:pt x="236" y="0"/>
                  </a:lnTo>
                  <a:lnTo>
                    <a:pt x="213" y="0"/>
                  </a:lnTo>
                  <a:lnTo>
                    <a:pt x="190" y="11"/>
                  </a:lnTo>
                  <a:lnTo>
                    <a:pt x="94" y="48"/>
                  </a:lnTo>
                  <a:lnTo>
                    <a:pt x="71" y="34"/>
                  </a:lnTo>
                  <a:lnTo>
                    <a:pt x="58" y="11"/>
                  </a:lnTo>
                  <a:lnTo>
                    <a:pt x="46" y="34"/>
                  </a:lnTo>
                  <a:lnTo>
                    <a:pt x="46" y="48"/>
                  </a:lnTo>
                  <a:lnTo>
                    <a:pt x="71" y="71"/>
                  </a:lnTo>
                  <a:lnTo>
                    <a:pt x="142" y="82"/>
                  </a:lnTo>
                  <a:lnTo>
                    <a:pt x="165" y="82"/>
                  </a:lnTo>
                  <a:lnTo>
                    <a:pt x="106" y="153"/>
                  </a:lnTo>
                  <a:lnTo>
                    <a:pt x="58" y="153"/>
                  </a:lnTo>
                  <a:lnTo>
                    <a:pt x="35" y="19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30" name="Freeform 30"/>
            <p:cNvSpPr>
              <a:spLocks/>
            </p:cNvSpPr>
            <p:nvPr/>
          </p:nvSpPr>
          <p:spPr bwMode="auto">
            <a:xfrm>
              <a:off x="2975475" y="2611497"/>
              <a:ext cx="286692" cy="329166"/>
            </a:xfrm>
            <a:custGeom>
              <a:avLst/>
              <a:gdLst>
                <a:gd name="T0" fmla="*/ 2147483647 w 94"/>
                <a:gd name="T1" fmla="*/ 2147483647 h 107"/>
                <a:gd name="T2" fmla="*/ 2147483647 w 94"/>
                <a:gd name="T3" fmla="*/ 2147483647 h 107"/>
                <a:gd name="T4" fmla="*/ 2147483647 w 94"/>
                <a:gd name="T5" fmla="*/ 2147483647 h 107"/>
                <a:gd name="T6" fmla="*/ 2147483647 w 94"/>
                <a:gd name="T7" fmla="*/ 2147483647 h 107"/>
                <a:gd name="T8" fmla="*/ 2147483647 w 94"/>
                <a:gd name="T9" fmla="*/ 2147483647 h 107"/>
                <a:gd name="T10" fmla="*/ 2147483647 w 94"/>
                <a:gd name="T11" fmla="*/ 0 h 107"/>
                <a:gd name="T12" fmla="*/ 2147483647 w 94"/>
                <a:gd name="T13" fmla="*/ 2147483647 h 107"/>
                <a:gd name="T14" fmla="*/ 0 w 94"/>
                <a:gd name="T15" fmla="*/ 2147483647 h 107"/>
                <a:gd name="T16" fmla="*/ 2147483647 w 94"/>
                <a:gd name="T17" fmla="*/ 2147483647 h 107"/>
                <a:gd name="T18" fmla="*/ 2147483647 w 94"/>
                <a:gd name="T19" fmla="*/ 2147483647 h 1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4"/>
                <a:gd name="T31" fmla="*/ 0 h 107"/>
                <a:gd name="T32" fmla="*/ 94 w 94"/>
                <a:gd name="T33" fmla="*/ 107 h 1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4" h="107">
                  <a:moveTo>
                    <a:pt x="94" y="107"/>
                  </a:moveTo>
                  <a:lnTo>
                    <a:pt x="94" y="71"/>
                  </a:lnTo>
                  <a:lnTo>
                    <a:pt x="71" y="59"/>
                  </a:lnTo>
                  <a:lnTo>
                    <a:pt x="71" y="34"/>
                  </a:lnTo>
                  <a:lnTo>
                    <a:pt x="59" y="34"/>
                  </a:lnTo>
                  <a:lnTo>
                    <a:pt x="34" y="0"/>
                  </a:lnTo>
                  <a:lnTo>
                    <a:pt x="23" y="11"/>
                  </a:lnTo>
                  <a:lnTo>
                    <a:pt x="0" y="48"/>
                  </a:lnTo>
                  <a:lnTo>
                    <a:pt x="71" y="107"/>
                  </a:lnTo>
                  <a:lnTo>
                    <a:pt x="94" y="107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31" name="Freeform 31"/>
            <p:cNvSpPr>
              <a:spLocks/>
            </p:cNvSpPr>
            <p:nvPr/>
          </p:nvSpPr>
          <p:spPr bwMode="auto">
            <a:xfrm>
              <a:off x="5755940" y="2940664"/>
              <a:ext cx="398943" cy="374673"/>
            </a:xfrm>
            <a:custGeom>
              <a:avLst/>
              <a:gdLst>
                <a:gd name="T0" fmla="*/ 2147483647 w 130"/>
                <a:gd name="T1" fmla="*/ 0 h 129"/>
                <a:gd name="T2" fmla="*/ 2147483647 w 130"/>
                <a:gd name="T3" fmla="*/ 2147483647 h 129"/>
                <a:gd name="T4" fmla="*/ 2147483647 w 130"/>
                <a:gd name="T5" fmla="*/ 2147483647 h 129"/>
                <a:gd name="T6" fmla="*/ 2147483647 w 130"/>
                <a:gd name="T7" fmla="*/ 2147483647 h 129"/>
                <a:gd name="T8" fmla="*/ 2147483647 w 130"/>
                <a:gd name="T9" fmla="*/ 2147483647 h 129"/>
                <a:gd name="T10" fmla="*/ 2147483647 w 130"/>
                <a:gd name="T11" fmla="*/ 2147483647 h 129"/>
                <a:gd name="T12" fmla="*/ 2147483647 w 130"/>
                <a:gd name="T13" fmla="*/ 2147483647 h 129"/>
                <a:gd name="T14" fmla="*/ 0 w 130"/>
                <a:gd name="T15" fmla="*/ 2147483647 h 129"/>
                <a:gd name="T16" fmla="*/ 2147483647 w 130"/>
                <a:gd name="T17" fmla="*/ 2147483647 h 129"/>
                <a:gd name="T18" fmla="*/ 2147483647 w 130"/>
                <a:gd name="T19" fmla="*/ 2147483647 h 129"/>
                <a:gd name="T20" fmla="*/ 2147483647 w 130"/>
                <a:gd name="T21" fmla="*/ 2147483647 h 129"/>
                <a:gd name="T22" fmla="*/ 2147483647 w 130"/>
                <a:gd name="T23" fmla="*/ 2147483647 h 129"/>
                <a:gd name="T24" fmla="*/ 2147483647 w 130"/>
                <a:gd name="T25" fmla="*/ 2147483647 h 129"/>
                <a:gd name="T26" fmla="*/ 2147483647 w 130"/>
                <a:gd name="T27" fmla="*/ 2147483647 h 129"/>
                <a:gd name="T28" fmla="*/ 2147483647 w 130"/>
                <a:gd name="T29" fmla="*/ 0 h 1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129"/>
                <a:gd name="T47" fmla="*/ 130 w 130"/>
                <a:gd name="T48" fmla="*/ 129 h 1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129">
                  <a:moveTo>
                    <a:pt x="94" y="0"/>
                  </a:moveTo>
                  <a:lnTo>
                    <a:pt x="105" y="12"/>
                  </a:lnTo>
                  <a:lnTo>
                    <a:pt x="130" y="58"/>
                  </a:lnTo>
                  <a:lnTo>
                    <a:pt x="94" y="94"/>
                  </a:lnTo>
                  <a:lnTo>
                    <a:pt x="94" y="117"/>
                  </a:lnTo>
                  <a:lnTo>
                    <a:pt x="46" y="117"/>
                  </a:lnTo>
                  <a:lnTo>
                    <a:pt x="23" y="117"/>
                  </a:lnTo>
                  <a:lnTo>
                    <a:pt x="0" y="129"/>
                  </a:lnTo>
                  <a:lnTo>
                    <a:pt x="11" y="83"/>
                  </a:lnTo>
                  <a:lnTo>
                    <a:pt x="23" y="71"/>
                  </a:lnTo>
                  <a:lnTo>
                    <a:pt x="34" y="46"/>
                  </a:lnTo>
                  <a:lnTo>
                    <a:pt x="23" y="46"/>
                  </a:lnTo>
                  <a:lnTo>
                    <a:pt x="23" y="12"/>
                  </a:lnTo>
                  <a:lnTo>
                    <a:pt x="46" y="12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32" name="Freeform 32"/>
            <p:cNvSpPr>
              <a:spLocks/>
            </p:cNvSpPr>
            <p:nvPr/>
          </p:nvSpPr>
          <p:spPr bwMode="auto">
            <a:xfrm>
              <a:off x="2864742" y="2543239"/>
              <a:ext cx="180511" cy="212365"/>
            </a:xfrm>
            <a:custGeom>
              <a:avLst/>
              <a:gdLst>
                <a:gd name="T0" fmla="*/ 0 w 60"/>
                <a:gd name="T1" fmla="*/ 2147483647 h 71"/>
                <a:gd name="T2" fmla="*/ 2147483647 w 60"/>
                <a:gd name="T3" fmla="*/ 0 h 71"/>
                <a:gd name="T4" fmla="*/ 2147483647 w 60"/>
                <a:gd name="T5" fmla="*/ 0 h 71"/>
                <a:gd name="T6" fmla="*/ 2147483647 w 60"/>
                <a:gd name="T7" fmla="*/ 2147483647 h 71"/>
                <a:gd name="T8" fmla="*/ 2147483647 w 60"/>
                <a:gd name="T9" fmla="*/ 2147483647 h 71"/>
                <a:gd name="T10" fmla="*/ 2147483647 w 60"/>
                <a:gd name="T11" fmla="*/ 2147483647 h 71"/>
                <a:gd name="T12" fmla="*/ 2147483647 w 60"/>
                <a:gd name="T13" fmla="*/ 2147483647 h 71"/>
                <a:gd name="T14" fmla="*/ 0 w 60"/>
                <a:gd name="T15" fmla="*/ 2147483647 h 71"/>
                <a:gd name="T16" fmla="*/ 0 w 60"/>
                <a:gd name="T17" fmla="*/ 2147483647 h 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71"/>
                <a:gd name="T29" fmla="*/ 60 w 60"/>
                <a:gd name="T30" fmla="*/ 71 h 7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71">
                  <a:moveTo>
                    <a:pt x="0" y="11"/>
                  </a:moveTo>
                  <a:lnTo>
                    <a:pt x="25" y="0"/>
                  </a:lnTo>
                  <a:lnTo>
                    <a:pt x="37" y="0"/>
                  </a:lnTo>
                  <a:lnTo>
                    <a:pt x="60" y="23"/>
                  </a:lnTo>
                  <a:lnTo>
                    <a:pt x="60" y="34"/>
                  </a:lnTo>
                  <a:lnTo>
                    <a:pt x="37" y="71"/>
                  </a:lnTo>
                  <a:lnTo>
                    <a:pt x="25" y="57"/>
                  </a:lnTo>
                  <a:lnTo>
                    <a:pt x="0" y="57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33" name="Freeform 33"/>
            <p:cNvSpPr>
              <a:spLocks/>
            </p:cNvSpPr>
            <p:nvPr/>
          </p:nvSpPr>
          <p:spPr bwMode="auto">
            <a:xfrm>
              <a:off x="5755940" y="3292583"/>
              <a:ext cx="719007" cy="712940"/>
            </a:xfrm>
            <a:custGeom>
              <a:avLst/>
              <a:gdLst>
                <a:gd name="T0" fmla="*/ 2147483647 w 236"/>
                <a:gd name="T1" fmla="*/ 2147483647 h 238"/>
                <a:gd name="T2" fmla="*/ 2147483647 w 236"/>
                <a:gd name="T3" fmla="*/ 2147483647 h 238"/>
                <a:gd name="T4" fmla="*/ 2147483647 w 236"/>
                <a:gd name="T5" fmla="*/ 2147483647 h 238"/>
                <a:gd name="T6" fmla="*/ 0 w 236"/>
                <a:gd name="T7" fmla="*/ 2147483647 h 238"/>
                <a:gd name="T8" fmla="*/ 0 w 236"/>
                <a:gd name="T9" fmla="*/ 2147483647 h 238"/>
                <a:gd name="T10" fmla="*/ 2147483647 w 236"/>
                <a:gd name="T11" fmla="*/ 2147483647 h 238"/>
                <a:gd name="T12" fmla="*/ 2147483647 w 236"/>
                <a:gd name="T13" fmla="*/ 2147483647 h 238"/>
                <a:gd name="T14" fmla="*/ 2147483647 w 236"/>
                <a:gd name="T15" fmla="*/ 2147483647 h 238"/>
                <a:gd name="T16" fmla="*/ 2147483647 w 236"/>
                <a:gd name="T17" fmla="*/ 0 h 238"/>
                <a:gd name="T18" fmla="*/ 2147483647 w 236"/>
                <a:gd name="T19" fmla="*/ 0 h 238"/>
                <a:gd name="T20" fmla="*/ 2147483647 w 236"/>
                <a:gd name="T21" fmla="*/ 0 h 238"/>
                <a:gd name="T22" fmla="*/ 2147483647 w 236"/>
                <a:gd name="T23" fmla="*/ 0 h 238"/>
                <a:gd name="T24" fmla="*/ 2147483647 w 236"/>
                <a:gd name="T25" fmla="*/ 2147483647 h 238"/>
                <a:gd name="T26" fmla="*/ 2147483647 w 236"/>
                <a:gd name="T27" fmla="*/ 2147483647 h 238"/>
                <a:gd name="T28" fmla="*/ 2147483647 w 236"/>
                <a:gd name="T29" fmla="*/ 2147483647 h 238"/>
                <a:gd name="T30" fmla="*/ 2147483647 w 236"/>
                <a:gd name="T31" fmla="*/ 2147483647 h 238"/>
                <a:gd name="T32" fmla="*/ 2147483647 w 236"/>
                <a:gd name="T33" fmla="*/ 2147483647 h 238"/>
                <a:gd name="T34" fmla="*/ 2147483647 w 236"/>
                <a:gd name="T35" fmla="*/ 2147483647 h 238"/>
                <a:gd name="T36" fmla="*/ 2147483647 w 236"/>
                <a:gd name="T37" fmla="*/ 2147483647 h 238"/>
                <a:gd name="T38" fmla="*/ 2147483647 w 236"/>
                <a:gd name="T39" fmla="*/ 2147483647 h 238"/>
                <a:gd name="T40" fmla="*/ 2147483647 w 236"/>
                <a:gd name="T41" fmla="*/ 2147483647 h 238"/>
                <a:gd name="T42" fmla="*/ 2147483647 w 236"/>
                <a:gd name="T43" fmla="*/ 2147483647 h 238"/>
                <a:gd name="T44" fmla="*/ 2147483647 w 236"/>
                <a:gd name="T45" fmla="*/ 2147483647 h 238"/>
                <a:gd name="T46" fmla="*/ 2147483647 w 236"/>
                <a:gd name="T47" fmla="*/ 2147483647 h 238"/>
                <a:gd name="T48" fmla="*/ 2147483647 w 236"/>
                <a:gd name="T49" fmla="*/ 2147483647 h 238"/>
                <a:gd name="T50" fmla="*/ 2147483647 w 236"/>
                <a:gd name="T51" fmla="*/ 2147483647 h 2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36"/>
                <a:gd name="T79" fmla="*/ 0 h 238"/>
                <a:gd name="T80" fmla="*/ 236 w 236"/>
                <a:gd name="T81" fmla="*/ 238 h 2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36" h="238">
                  <a:moveTo>
                    <a:pt x="82" y="202"/>
                  </a:moveTo>
                  <a:lnTo>
                    <a:pt x="34" y="167"/>
                  </a:lnTo>
                  <a:lnTo>
                    <a:pt x="23" y="167"/>
                  </a:lnTo>
                  <a:lnTo>
                    <a:pt x="0" y="131"/>
                  </a:lnTo>
                  <a:lnTo>
                    <a:pt x="0" y="83"/>
                  </a:lnTo>
                  <a:lnTo>
                    <a:pt x="23" y="48"/>
                  </a:lnTo>
                  <a:lnTo>
                    <a:pt x="23" y="37"/>
                  </a:lnTo>
                  <a:lnTo>
                    <a:pt x="23" y="25"/>
                  </a:lnTo>
                  <a:lnTo>
                    <a:pt x="23" y="0"/>
                  </a:lnTo>
                  <a:lnTo>
                    <a:pt x="46" y="0"/>
                  </a:lnTo>
                  <a:lnTo>
                    <a:pt x="94" y="0"/>
                  </a:lnTo>
                  <a:lnTo>
                    <a:pt x="105" y="0"/>
                  </a:lnTo>
                  <a:lnTo>
                    <a:pt x="176" y="37"/>
                  </a:lnTo>
                  <a:lnTo>
                    <a:pt x="176" y="71"/>
                  </a:lnTo>
                  <a:lnTo>
                    <a:pt x="224" y="83"/>
                  </a:lnTo>
                  <a:lnTo>
                    <a:pt x="213" y="108"/>
                  </a:lnTo>
                  <a:lnTo>
                    <a:pt x="224" y="142"/>
                  </a:lnTo>
                  <a:lnTo>
                    <a:pt x="224" y="179"/>
                  </a:lnTo>
                  <a:lnTo>
                    <a:pt x="224" y="202"/>
                  </a:lnTo>
                  <a:lnTo>
                    <a:pt x="236" y="213"/>
                  </a:lnTo>
                  <a:lnTo>
                    <a:pt x="213" y="238"/>
                  </a:lnTo>
                  <a:lnTo>
                    <a:pt x="153" y="238"/>
                  </a:lnTo>
                  <a:lnTo>
                    <a:pt x="130" y="238"/>
                  </a:lnTo>
                  <a:lnTo>
                    <a:pt x="105" y="202"/>
                  </a:lnTo>
                  <a:lnTo>
                    <a:pt x="94" y="202"/>
                  </a:lnTo>
                  <a:lnTo>
                    <a:pt x="82" y="20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34" name="Freeform 34"/>
            <p:cNvSpPr>
              <a:spLocks/>
            </p:cNvSpPr>
            <p:nvPr/>
          </p:nvSpPr>
          <p:spPr bwMode="auto">
            <a:xfrm>
              <a:off x="3831003" y="2367279"/>
              <a:ext cx="178993" cy="423212"/>
            </a:xfrm>
            <a:custGeom>
              <a:avLst/>
              <a:gdLst>
                <a:gd name="T0" fmla="*/ 2147483647 w 59"/>
                <a:gd name="T1" fmla="*/ 2147483647 h 142"/>
                <a:gd name="T2" fmla="*/ 0 w 59"/>
                <a:gd name="T3" fmla="*/ 2147483647 h 142"/>
                <a:gd name="T4" fmla="*/ 0 w 59"/>
                <a:gd name="T5" fmla="*/ 2147483647 h 142"/>
                <a:gd name="T6" fmla="*/ 2147483647 w 59"/>
                <a:gd name="T7" fmla="*/ 2147483647 h 142"/>
                <a:gd name="T8" fmla="*/ 2147483647 w 59"/>
                <a:gd name="T9" fmla="*/ 2147483647 h 142"/>
                <a:gd name="T10" fmla="*/ 2147483647 w 59"/>
                <a:gd name="T11" fmla="*/ 2147483647 h 142"/>
                <a:gd name="T12" fmla="*/ 2147483647 w 59"/>
                <a:gd name="T13" fmla="*/ 2147483647 h 142"/>
                <a:gd name="T14" fmla="*/ 2147483647 w 59"/>
                <a:gd name="T15" fmla="*/ 2147483647 h 142"/>
                <a:gd name="T16" fmla="*/ 2147483647 w 59"/>
                <a:gd name="T17" fmla="*/ 2147483647 h 142"/>
                <a:gd name="T18" fmla="*/ 2147483647 w 59"/>
                <a:gd name="T19" fmla="*/ 2147483647 h 142"/>
                <a:gd name="T20" fmla="*/ 2147483647 w 59"/>
                <a:gd name="T21" fmla="*/ 0 h 142"/>
                <a:gd name="T22" fmla="*/ 2147483647 w 59"/>
                <a:gd name="T23" fmla="*/ 0 h 142"/>
                <a:gd name="T24" fmla="*/ 2147483647 w 59"/>
                <a:gd name="T25" fmla="*/ 2147483647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142"/>
                <a:gd name="T41" fmla="*/ 59 w 59"/>
                <a:gd name="T42" fmla="*/ 142 h 1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142">
                  <a:moveTo>
                    <a:pt x="25" y="12"/>
                  </a:moveTo>
                  <a:lnTo>
                    <a:pt x="0" y="23"/>
                  </a:lnTo>
                  <a:lnTo>
                    <a:pt x="0" y="46"/>
                  </a:lnTo>
                  <a:lnTo>
                    <a:pt x="13" y="60"/>
                  </a:lnTo>
                  <a:lnTo>
                    <a:pt x="13" y="83"/>
                  </a:lnTo>
                  <a:lnTo>
                    <a:pt x="13" y="142"/>
                  </a:lnTo>
                  <a:lnTo>
                    <a:pt x="36" y="142"/>
                  </a:lnTo>
                  <a:lnTo>
                    <a:pt x="36" y="94"/>
                  </a:lnTo>
                  <a:lnTo>
                    <a:pt x="59" y="46"/>
                  </a:lnTo>
                  <a:lnTo>
                    <a:pt x="59" y="12"/>
                  </a:lnTo>
                  <a:lnTo>
                    <a:pt x="36" y="0"/>
                  </a:lnTo>
                  <a:lnTo>
                    <a:pt x="25" y="0"/>
                  </a:lnTo>
                  <a:lnTo>
                    <a:pt x="25" y="12"/>
                  </a:ln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414139"/>
                <a:satOff val="-61755"/>
                <a:lumOff val="43281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90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35" name="Freeform 35"/>
            <p:cNvSpPr>
              <a:spLocks/>
            </p:cNvSpPr>
            <p:nvPr/>
          </p:nvSpPr>
          <p:spPr bwMode="auto">
            <a:xfrm>
              <a:off x="4330061" y="2294468"/>
              <a:ext cx="540014" cy="814572"/>
            </a:xfrm>
            <a:custGeom>
              <a:avLst/>
              <a:gdLst>
                <a:gd name="T0" fmla="*/ 0 w 178"/>
                <a:gd name="T1" fmla="*/ 2147483647 h 273"/>
                <a:gd name="T2" fmla="*/ 2147483647 w 178"/>
                <a:gd name="T3" fmla="*/ 2147483647 h 273"/>
                <a:gd name="T4" fmla="*/ 2147483647 w 178"/>
                <a:gd name="T5" fmla="*/ 2147483647 h 273"/>
                <a:gd name="T6" fmla="*/ 2147483647 w 178"/>
                <a:gd name="T7" fmla="*/ 2147483647 h 273"/>
                <a:gd name="T8" fmla="*/ 2147483647 w 178"/>
                <a:gd name="T9" fmla="*/ 2147483647 h 273"/>
                <a:gd name="T10" fmla="*/ 2147483647 w 178"/>
                <a:gd name="T11" fmla="*/ 2147483647 h 273"/>
                <a:gd name="T12" fmla="*/ 2147483647 w 178"/>
                <a:gd name="T13" fmla="*/ 2147483647 h 273"/>
                <a:gd name="T14" fmla="*/ 2147483647 w 178"/>
                <a:gd name="T15" fmla="*/ 2147483647 h 273"/>
                <a:gd name="T16" fmla="*/ 2147483647 w 178"/>
                <a:gd name="T17" fmla="*/ 2147483647 h 273"/>
                <a:gd name="T18" fmla="*/ 2147483647 w 178"/>
                <a:gd name="T19" fmla="*/ 0 h 273"/>
                <a:gd name="T20" fmla="*/ 2147483647 w 178"/>
                <a:gd name="T21" fmla="*/ 2147483647 h 273"/>
                <a:gd name="T22" fmla="*/ 2147483647 w 178"/>
                <a:gd name="T23" fmla="*/ 2147483647 h 273"/>
                <a:gd name="T24" fmla="*/ 2147483647 w 178"/>
                <a:gd name="T25" fmla="*/ 2147483647 h 273"/>
                <a:gd name="T26" fmla="*/ 2147483647 w 178"/>
                <a:gd name="T27" fmla="*/ 2147483647 h 273"/>
                <a:gd name="T28" fmla="*/ 2147483647 w 178"/>
                <a:gd name="T29" fmla="*/ 2147483647 h 273"/>
                <a:gd name="T30" fmla="*/ 2147483647 w 178"/>
                <a:gd name="T31" fmla="*/ 2147483647 h 273"/>
                <a:gd name="T32" fmla="*/ 2147483647 w 178"/>
                <a:gd name="T33" fmla="*/ 2147483647 h 273"/>
                <a:gd name="T34" fmla="*/ 2147483647 w 178"/>
                <a:gd name="T35" fmla="*/ 2147483647 h 273"/>
                <a:gd name="T36" fmla="*/ 2147483647 w 178"/>
                <a:gd name="T37" fmla="*/ 2147483647 h 273"/>
                <a:gd name="T38" fmla="*/ 2147483647 w 178"/>
                <a:gd name="T39" fmla="*/ 2147483647 h 273"/>
                <a:gd name="T40" fmla="*/ 2147483647 w 178"/>
                <a:gd name="T41" fmla="*/ 2147483647 h 273"/>
                <a:gd name="T42" fmla="*/ 2147483647 w 178"/>
                <a:gd name="T43" fmla="*/ 2147483647 h 273"/>
                <a:gd name="T44" fmla="*/ 2147483647 w 178"/>
                <a:gd name="T45" fmla="*/ 2147483647 h 273"/>
                <a:gd name="T46" fmla="*/ 2147483647 w 178"/>
                <a:gd name="T47" fmla="*/ 2147483647 h 273"/>
                <a:gd name="T48" fmla="*/ 2147483647 w 178"/>
                <a:gd name="T49" fmla="*/ 2147483647 h 273"/>
                <a:gd name="T50" fmla="*/ 0 w 178"/>
                <a:gd name="T51" fmla="*/ 2147483647 h 273"/>
                <a:gd name="T52" fmla="*/ 0 w 178"/>
                <a:gd name="T53" fmla="*/ 2147483647 h 27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8"/>
                <a:gd name="T82" fmla="*/ 0 h 273"/>
                <a:gd name="T83" fmla="*/ 178 w 178"/>
                <a:gd name="T84" fmla="*/ 273 h 27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8" h="273">
                  <a:moveTo>
                    <a:pt x="0" y="190"/>
                  </a:moveTo>
                  <a:lnTo>
                    <a:pt x="36" y="156"/>
                  </a:lnTo>
                  <a:lnTo>
                    <a:pt x="48" y="156"/>
                  </a:lnTo>
                  <a:lnTo>
                    <a:pt x="59" y="167"/>
                  </a:lnTo>
                  <a:lnTo>
                    <a:pt x="71" y="156"/>
                  </a:lnTo>
                  <a:lnTo>
                    <a:pt x="107" y="108"/>
                  </a:lnTo>
                  <a:lnTo>
                    <a:pt x="119" y="71"/>
                  </a:lnTo>
                  <a:lnTo>
                    <a:pt x="130" y="37"/>
                  </a:lnTo>
                  <a:lnTo>
                    <a:pt x="130" y="25"/>
                  </a:lnTo>
                  <a:lnTo>
                    <a:pt x="130" y="0"/>
                  </a:lnTo>
                  <a:lnTo>
                    <a:pt x="130" y="25"/>
                  </a:lnTo>
                  <a:lnTo>
                    <a:pt x="167" y="85"/>
                  </a:lnTo>
                  <a:lnTo>
                    <a:pt x="130" y="85"/>
                  </a:lnTo>
                  <a:lnTo>
                    <a:pt x="130" y="96"/>
                  </a:lnTo>
                  <a:lnTo>
                    <a:pt x="142" y="108"/>
                  </a:lnTo>
                  <a:lnTo>
                    <a:pt x="167" y="142"/>
                  </a:lnTo>
                  <a:lnTo>
                    <a:pt x="130" y="179"/>
                  </a:lnTo>
                  <a:lnTo>
                    <a:pt x="142" y="190"/>
                  </a:lnTo>
                  <a:lnTo>
                    <a:pt x="178" y="238"/>
                  </a:lnTo>
                  <a:lnTo>
                    <a:pt x="178" y="273"/>
                  </a:lnTo>
                  <a:lnTo>
                    <a:pt x="107" y="261"/>
                  </a:lnTo>
                  <a:lnTo>
                    <a:pt x="59" y="261"/>
                  </a:lnTo>
                  <a:lnTo>
                    <a:pt x="36" y="261"/>
                  </a:lnTo>
                  <a:lnTo>
                    <a:pt x="36" y="238"/>
                  </a:lnTo>
                  <a:lnTo>
                    <a:pt x="23" y="227"/>
                  </a:lnTo>
                  <a:lnTo>
                    <a:pt x="0" y="215"/>
                  </a:lnTo>
                  <a:lnTo>
                    <a:pt x="0" y="190"/>
                  </a:ln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414139"/>
                <a:satOff val="-61755"/>
                <a:lumOff val="43281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lnSpc>
                  <a:spcPct val="90000"/>
                </a:lnSpc>
              </a:pPr>
              <a:endParaRPr lang="en-GB" sz="90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36" name="Freeform 36"/>
            <p:cNvSpPr>
              <a:spLocks/>
            </p:cNvSpPr>
            <p:nvPr/>
          </p:nvSpPr>
          <p:spPr bwMode="auto">
            <a:xfrm>
              <a:off x="3187842" y="2506832"/>
              <a:ext cx="421696" cy="433831"/>
            </a:xfrm>
            <a:custGeom>
              <a:avLst/>
              <a:gdLst>
                <a:gd name="T0" fmla="*/ 2147483647 w 142"/>
                <a:gd name="T1" fmla="*/ 2147483647 h 144"/>
                <a:gd name="T2" fmla="*/ 2147483647 w 142"/>
                <a:gd name="T3" fmla="*/ 2147483647 h 144"/>
                <a:gd name="T4" fmla="*/ 2147483647 w 142"/>
                <a:gd name="T5" fmla="*/ 2147483647 h 144"/>
                <a:gd name="T6" fmla="*/ 2147483647 w 142"/>
                <a:gd name="T7" fmla="*/ 2147483647 h 144"/>
                <a:gd name="T8" fmla="*/ 2147483647 w 142"/>
                <a:gd name="T9" fmla="*/ 2147483647 h 144"/>
                <a:gd name="T10" fmla="*/ 2147483647 w 142"/>
                <a:gd name="T11" fmla="*/ 2147483647 h 144"/>
                <a:gd name="T12" fmla="*/ 2147483647 w 142"/>
                <a:gd name="T13" fmla="*/ 0 h 144"/>
                <a:gd name="T14" fmla="*/ 2147483647 w 142"/>
                <a:gd name="T15" fmla="*/ 2147483647 h 144"/>
                <a:gd name="T16" fmla="*/ 2147483647 w 142"/>
                <a:gd name="T17" fmla="*/ 0 h 144"/>
                <a:gd name="T18" fmla="*/ 2147483647 w 142"/>
                <a:gd name="T19" fmla="*/ 2147483647 h 144"/>
                <a:gd name="T20" fmla="*/ 2147483647 w 142"/>
                <a:gd name="T21" fmla="*/ 2147483647 h 144"/>
                <a:gd name="T22" fmla="*/ 2147483647 w 142"/>
                <a:gd name="T23" fmla="*/ 2147483647 h 144"/>
                <a:gd name="T24" fmla="*/ 2147483647 w 142"/>
                <a:gd name="T25" fmla="*/ 2147483647 h 144"/>
                <a:gd name="T26" fmla="*/ 2147483647 w 142"/>
                <a:gd name="T27" fmla="*/ 2147483647 h 144"/>
                <a:gd name="T28" fmla="*/ 2147483647 w 142"/>
                <a:gd name="T29" fmla="*/ 2147483647 h 144"/>
                <a:gd name="T30" fmla="*/ 0 w 142"/>
                <a:gd name="T31" fmla="*/ 2147483647 h 144"/>
                <a:gd name="T32" fmla="*/ 0 w 142"/>
                <a:gd name="T33" fmla="*/ 2147483647 h 144"/>
                <a:gd name="T34" fmla="*/ 2147483647 w 142"/>
                <a:gd name="T35" fmla="*/ 2147483647 h 144"/>
                <a:gd name="T36" fmla="*/ 2147483647 w 142"/>
                <a:gd name="T37" fmla="*/ 2147483647 h 144"/>
                <a:gd name="T38" fmla="*/ 2147483647 w 142"/>
                <a:gd name="T39" fmla="*/ 2147483647 h 144"/>
                <a:gd name="T40" fmla="*/ 2147483647 w 142"/>
                <a:gd name="T41" fmla="*/ 2147483647 h 144"/>
                <a:gd name="T42" fmla="*/ 2147483647 w 142"/>
                <a:gd name="T43" fmla="*/ 2147483647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2"/>
                <a:gd name="T67" fmla="*/ 0 h 144"/>
                <a:gd name="T68" fmla="*/ 142 w 142"/>
                <a:gd name="T69" fmla="*/ 144 h 1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2" h="144">
                  <a:moveTo>
                    <a:pt x="130" y="119"/>
                  </a:moveTo>
                  <a:lnTo>
                    <a:pt x="130" y="85"/>
                  </a:lnTo>
                  <a:lnTo>
                    <a:pt x="142" y="48"/>
                  </a:lnTo>
                  <a:lnTo>
                    <a:pt x="130" y="25"/>
                  </a:lnTo>
                  <a:lnTo>
                    <a:pt x="107" y="14"/>
                  </a:lnTo>
                  <a:lnTo>
                    <a:pt x="82" y="14"/>
                  </a:lnTo>
                  <a:lnTo>
                    <a:pt x="71" y="0"/>
                  </a:lnTo>
                  <a:lnTo>
                    <a:pt x="59" y="14"/>
                  </a:lnTo>
                  <a:lnTo>
                    <a:pt x="36" y="0"/>
                  </a:lnTo>
                  <a:lnTo>
                    <a:pt x="23" y="14"/>
                  </a:lnTo>
                  <a:lnTo>
                    <a:pt x="11" y="14"/>
                  </a:lnTo>
                  <a:lnTo>
                    <a:pt x="11" y="25"/>
                  </a:lnTo>
                  <a:lnTo>
                    <a:pt x="11" y="37"/>
                  </a:lnTo>
                  <a:lnTo>
                    <a:pt x="11" y="48"/>
                  </a:lnTo>
                  <a:lnTo>
                    <a:pt x="11" y="71"/>
                  </a:lnTo>
                  <a:lnTo>
                    <a:pt x="0" y="71"/>
                  </a:lnTo>
                  <a:lnTo>
                    <a:pt x="0" y="96"/>
                  </a:lnTo>
                  <a:lnTo>
                    <a:pt x="23" y="108"/>
                  </a:lnTo>
                  <a:lnTo>
                    <a:pt x="23" y="144"/>
                  </a:lnTo>
                  <a:lnTo>
                    <a:pt x="59" y="119"/>
                  </a:lnTo>
                  <a:lnTo>
                    <a:pt x="94" y="119"/>
                  </a:lnTo>
                  <a:lnTo>
                    <a:pt x="130" y="119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37" name="Freeform 37"/>
            <p:cNvSpPr>
              <a:spLocks/>
            </p:cNvSpPr>
            <p:nvPr/>
          </p:nvSpPr>
          <p:spPr bwMode="auto">
            <a:xfrm>
              <a:off x="3582232" y="2441606"/>
              <a:ext cx="248771" cy="420180"/>
            </a:xfrm>
            <a:custGeom>
              <a:avLst/>
              <a:gdLst>
                <a:gd name="T0" fmla="*/ 0 w 83"/>
                <a:gd name="T1" fmla="*/ 2147483647 h 142"/>
                <a:gd name="T2" fmla="*/ 0 w 83"/>
                <a:gd name="T3" fmla="*/ 2147483647 h 142"/>
                <a:gd name="T4" fmla="*/ 0 w 83"/>
                <a:gd name="T5" fmla="*/ 0 h 142"/>
                <a:gd name="T6" fmla="*/ 2147483647 w 83"/>
                <a:gd name="T7" fmla="*/ 0 h 142"/>
                <a:gd name="T8" fmla="*/ 2147483647 w 83"/>
                <a:gd name="T9" fmla="*/ 2147483647 h 142"/>
                <a:gd name="T10" fmla="*/ 2147483647 w 83"/>
                <a:gd name="T11" fmla="*/ 2147483647 h 142"/>
                <a:gd name="T12" fmla="*/ 2147483647 w 83"/>
                <a:gd name="T13" fmla="*/ 2147483647 h 142"/>
                <a:gd name="T14" fmla="*/ 2147483647 w 83"/>
                <a:gd name="T15" fmla="*/ 2147483647 h 142"/>
                <a:gd name="T16" fmla="*/ 0 w 83"/>
                <a:gd name="T17" fmla="*/ 2147483647 h 142"/>
                <a:gd name="T18" fmla="*/ 0 w 83"/>
                <a:gd name="T19" fmla="*/ 2147483647 h 142"/>
                <a:gd name="T20" fmla="*/ 2147483647 w 83"/>
                <a:gd name="T21" fmla="*/ 2147483647 h 142"/>
                <a:gd name="T22" fmla="*/ 0 w 83"/>
                <a:gd name="T23" fmla="*/ 2147483647 h 1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142"/>
                <a:gd name="T38" fmla="*/ 83 w 83"/>
                <a:gd name="T39" fmla="*/ 142 h 1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142">
                  <a:moveTo>
                    <a:pt x="0" y="48"/>
                  </a:moveTo>
                  <a:lnTo>
                    <a:pt x="0" y="23"/>
                  </a:lnTo>
                  <a:lnTo>
                    <a:pt x="0" y="0"/>
                  </a:lnTo>
                  <a:lnTo>
                    <a:pt x="48" y="0"/>
                  </a:lnTo>
                  <a:lnTo>
                    <a:pt x="71" y="60"/>
                  </a:lnTo>
                  <a:lnTo>
                    <a:pt x="83" y="108"/>
                  </a:lnTo>
                  <a:lnTo>
                    <a:pt x="83" y="119"/>
                  </a:lnTo>
                  <a:lnTo>
                    <a:pt x="12" y="142"/>
                  </a:lnTo>
                  <a:lnTo>
                    <a:pt x="0" y="142"/>
                  </a:lnTo>
                  <a:lnTo>
                    <a:pt x="0" y="108"/>
                  </a:lnTo>
                  <a:lnTo>
                    <a:pt x="12" y="7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38" name="Freeform 39"/>
            <p:cNvSpPr>
              <a:spLocks/>
            </p:cNvSpPr>
            <p:nvPr/>
          </p:nvSpPr>
          <p:spPr bwMode="auto">
            <a:xfrm>
              <a:off x="3793080" y="1576977"/>
              <a:ext cx="1076993" cy="811538"/>
            </a:xfrm>
            <a:custGeom>
              <a:avLst/>
              <a:gdLst>
                <a:gd name="T0" fmla="*/ 2147483647 w 357"/>
                <a:gd name="T1" fmla="*/ 2147483647 h 273"/>
                <a:gd name="T2" fmla="*/ 2147483647 w 357"/>
                <a:gd name="T3" fmla="*/ 2147483647 h 273"/>
                <a:gd name="T4" fmla="*/ 2147483647 w 357"/>
                <a:gd name="T5" fmla="*/ 2147483647 h 273"/>
                <a:gd name="T6" fmla="*/ 2147483647 w 357"/>
                <a:gd name="T7" fmla="*/ 2147483647 h 273"/>
                <a:gd name="T8" fmla="*/ 2147483647 w 357"/>
                <a:gd name="T9" fmla="*/ 2147483647 h 273"/>
                <a:gd name="T10" fmla="*/ 2147483647 w 357"/>
                <a:gd name="T11" fmla="*/ 2147483647 h 273"/>
                <a:gd name="T12" fmla="*/ 2147483647 w 357"/>
                <a:gd name="T13" fmla="*/ 0 h 273"/>
                <a:gd name="T14" fmla="*/ 2147483647 w 357"/>
                <a:gd name="T15" fmla="*/ 0 h 273"/>
                <a:gd name="T16" fmla="*/ 2147483647 w 357"/>
                <a:gd name="T17" fmla="*/ 2147483647 h 273"/>
                <a:gd name="T18" fmla="*/ 2147483647 w 357"/>
                <a:gd name="T19" fmla="*/ 2147483647 h 273"/>
                <a:gd name="T20" fmla="*/ 2147483647 w 357"/>
                <a:gd name="T21" fmla="*/ 2147483647 h 273"/>
                <a:gd name="T22" fmla="*/ 2147483647 w 357"/>
                <a:gd name="T23" fmla="*/ 2147483647 h 273"/>
                <a:gd name="T24" fmla="*/ 0 w 357"/>
                <a:gd name="T25" fmla="*/ 2147483647 h 273"/>
                <a:gd name="T26" fmla="*/ 0 w 357"/>
                <a:gd name="T27" fmla="*/ 2147483647 h 273"/>
                <a:gd name="T28" fmla="*/ 2147483647 w 357"/>
                <a:gd name="T29" fmla="*/ 2147483647 h 273"/>
                <a:gd name="T30" fmla="*/ 2147483647 w 357"/>
                <a:gd name="T31" fmla="*/ 2147483647 h 273"/>
                <a:gd name="T32" fmla="*/ 2147483647 w 357"/>
                <a:gd name="T33" fmla="*/ 2147483647 h 273"/>
                <a:gd name="T34" fmla="*/ 2147483647 w 357"/>
                <a:gd name="T35" fmla="*/ 2147483647 h 273"/>
                <a:gd name="T36" fmla="*/ 2147483647 w 357"/>
                <a:gd name="T37" fmla="*/ 2147483647 h 273"/>
                <a:gd name="T38" fmla="*/ 2147483647 w 357"/>
                <a:gd name="T39" fmla="*/ 2147483647 h 273"/>
                <a:gd name="T40" fmla="*/ 2147483647 w 357"/>
                <a:gd name="T41" fmla="*/ 2147483647 h 273"/>
                <a:gd name="T42" fmla="*/ 2147483647 w 357"/>
                <a:gd name="T43" fmla="*/ 2147483647 h 273"/>
                <a:gd name="T44" fmla="*/ 2147483647 w 357"/>
                <a:gd name="T45" fmla="*/ 2147483647 h 273"/>
                <a:gd name="T46" fmla="*/ 2147483647 w 357"/>
                <a:gd name="T47" fmla="*/ 2147483647 h 273"/>
                <a:gd name="T48" fmla="*/ 2147483647 w 357"/>
                <a:gd name="T49" fmla="*/ 2147483647 h 273"/>
                <a:gd name="T50" fmla="*/ 2147483647 w 357"/>
                <a:gd name="T51" fmla="*/ 2147483647 h 273"/>
                <a:gd name="T52" fmla="*/ 2147483647 w 357"/>
                <a:gd name="T53" fmla="*/ 2147483647 h 273"/>
                <a:gd name="T54" fmla="*/ 2147483647 w 357"/>
                <a:gd name="T55" fmla="*/ 2147483647 h 273"/>
                <a:gd name="T56" fmla="*/ 2147483647 w 357"/>
                <a:gd name="T57" fmla="*/ 2147483647 h 273"/>
                <a:gd name="T58" fmla="*/ 2147483647 w 357"/>
                <a:gd name="T59" fmla="*/ 2147483647 h 27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57"/>
                <a:gd name="T91" fmla="*/ 0 h 273"/>
                <a:gd name="T92" fmla="*/ 357 w 357"/>
                <a:gd name="T93" fmla="*/ 273 h 27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57" h="273">
                  <a:moveTo>
                    <a:pt x="298" y="225"/>
                  </a:moveTo>
                  <a:lnTo>
                    <a:pt x="298" y="213"/>
                  </a:lnTo>
                  <a:lnTo>
                    <a:pt x="346" y="154"/>
                  </a:lnTo>
                  <a:lnTo>
                    <a:pt x="357" y="71"/>
                  </a:lnTo>
                  <a:lnTo>
                    <a:pt x="321" y="37"/>
                  </a:lnTo>
                  <a:lnTo>
                    <a:pt x="321" y="12"/>
                  </a:lnTo>
                  <a:lnTo>
                    <a:pt x="309" y="0"/>
                  </a:lnTo>
                  <a:lnTo>
                    <a:pt x="250" y="0"/>
                  </a:lnTo>
                  <a:lnTo>
                    <a:pt x="108" y="94"/>
                  </a:lnTo>
                  <a:lnTo>
                    <a:pt x="83" y="94"/>
                  </a:lnTo>
                  <a:lnTo>
                    <a:pt x="83" y="165"/>
                  </a:lnTo>
                  <a:lnTo>
                    <a:pt x="71" y="190"/>
                  </a:lnTo>
                  <a:lnTo>
                    <a:pt x="0" y="202"/>
                  </a:lnTo>
                  <a:lnTo>
                    <a:pt x="0" y="225"/>
                  </a:lnTo>
                  <a:lnTo>
                    <a:pt x="25" y="261"/>
                  </a:lnTo>
                  <a:lnTo>
                    <a:pt x="37" y="261"/>
                  </a:lnTo>
                  <a:lnTo>
                    <a:pt x="37" y="273"/>
                  </a:lnTo>
                  <a:lnTo>
                    <a:pt x="37" y="261"/>
                  </a:lnTo>
                  <a:lnTo>
                    <a:pt x="48" y="261"/>
                  </a:lnTo>
                  <a:lnTo>
                    <a:pt x="71" y="273"/>
                  </a:lnTo>
                  <a:lnTo>
                    <a:pt x="71" y="261"/>
                  </a:lnTo>
                  <a:lnTo>
                    <a:pt x="96" y="225"/>
                  </a:lnTo>
                  <a:lnTo>
                    <a:pt x="108" y="225"/>
                  </a:lnTo>
                  <a:lnTo>
                    <a:pt x="156" y="236"/>
                  </a:lnTo>
                  <a:lnTo>
                    <a:pt x="167" y="236"/>
                  </a:lnTo>
                  <a:lnTo>
                    <a:pt x="202" y="261"/>
                  </a:lnTo>
                  <a:lnTo>
                    <a:pt x="227" y="236"/>
                  </a:lnTo>
                  <a:lnTo>
                    <a:pt x="275" y="236"/>
                  </a:lnTo>
                  <a:lnTo>
                    <a:pt x="286" y="225"/>
                  </a:lnTo>
                  <a:lnTo>
                    <a:pt x="298" y="225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39" name="Freeform 40"/>
            <p:cNvSpPr>
              <a:spLocks/>
            </p:cNvSpPr>
            <p:nvPr/>
          </p:nvSpPr>
          <p:spPr bwMode="auto">
            <a:xfrm>
              <a:off x="6010778" y="1962268"/>
              <a:ext cx="995081" cy="999632"/>
            </a:xfrm>
            <a:custGeom>
              <a:avLst/>
              <a:gdLst>
                <a:gd name="T0" fmla="*/ 2147483647 w 332"/>
                <a:gd name="T1" fmla="*/ 2147483647 h 332"/>
                <a:gd name="T2" fmla="*/ 2147483647 w 332"/>
                <a:gd name="T3" fmla="*/ 2147483647 h 332"/>
                <a:gd name="T4" fmla="*/ 2147483647 w 332"/>
                <a:gd name="T5" fmla="*/ 2147483647 h 332"/>
                <a:gd name="T6" fmla="*/ 2147483647 w 332"/>
                <a:gd name="T7" fmla="*/ 2147483647 h 332"/>
                <a:gd name="T8" fmla="*/ 2147483647 w 332"/>
                <a:gd name="T9" fmla="*/ 2147483647 h 332"/>
                <a:gd name="T10" fmla="*/ 2147483647 w 332"/>
                <a:gd name="T11" fmla="*/ 2147483647 h 332"/>
                <a:gd name="T12" fmla="*/ 2147483647 w 332"/>
                <a:gd name="T13" fmla="*/ 2147483647 h 332"/>
                <a:gd name="T14" fmla="*/ 2147483647 w 332"/>
                <a:gd name="T15" fmla="*/ 2147483647 h 332"/>
                <a:gd name="T16" fmla="*/ 2147483647 w 332"/>
                <a:gd name="T17" fmla="*/ 2147483647 h 332"/>
                <a:gd name="T18" fmla="*/ 2147483647 w 332"/>
                <a:gd name="T19" fmla="*/ 2147483647 h 332"/>
                <a:gd name="T20" fmla="*/ 2147483647 w 332"/>
                <a:gd name="T21" fmla="*/ 2147483647 h 332"/>
                <a:gd name="T22" fmla="*/ 2147483647 w 332"/>
                <a:gd name="T23" fmla="*/ 2147483647 h 332"/>
                <a:gd name="T24" fmla="*/ 2147483647 w 332"/>
                <a:gd name="T25" fmla="*/ 2147483647 h 332"/>
                <a:gd name="T26" fmla="*/ 2147483647 w 332"/>
                <a:gd name="T27" fmla="*/ 2147483647 h 332"/>
                <a:gd name="T28" fmla="*/ 2147483647 w 332"/>
                <a:gd name="T29" fmla="*/ 2147483647 h 332"/>
                <a:gd name="T30" fmla="*/ 2147483647 w 332"/>
                <a:gd name="T31" fmla="*/ 2147483647 h 332"/>
                <a:gd name="T32" fmla="*/ 2147483647 w 332"/>
                <a:gd name="T33" fmla="*/ 2147483647 h 332"/>
                <a:gd name="T34" fmla="*/ 2147483647 w 332"/>
                <a:gd name="T35" fmla="*/ 2147483647 h 332"/>
                <a:gd name="T36" fmla="*/ 0 w 332"/>
                <a:gd name="T37" fmla="*/ 2147483647 h 332"/>
                <a:gd name="T38" fmla="*/ 2147483647 w 332"/>
                <a:gd name="T39" fmla="*/ 2147483647 h 332"/>
                <a:gd name="T40" fmla="*/ 2147483647 w 332"/>
                <a:gd name="T41" fmla="*/ 2147483647 h 332"/>
                <a:gd name="T42" fmla="*/ 2147483647 w 332"/>
                <a:gd name="T43" fmla="*/ 2147483647 h 332"/>
                <a:gd name="T44" fmla="*/ 2147483647 w 332"/>
                <a:gd name="T45" fmla="*/ 2147483647 h 332"/>
                <a:gd name="T46" fmla="*/ 2147483647 w 332"/>
                <a:gd name="T47" fmla="*/ 2147483647 h 332"/>
                <a:gd name="T48" fmla="*/ 2147483647 w 332"/>
                <a:gd name="T49" fmla="*/ 0 h 332"/>
                <a:gd name="T50" fmla="*/ 2147483647 w 332"/>
                <a:gd name="T51" fmla="*/ 2147483647 h 332"/>
                <a:gd name="T52" fmla="*/ 2147483647 w 332"/>
                <a:gd name="T53" fmla="*/ 2147483647 h 332"/>
                <a:gd name="T54" fmla="*/ 2147483647 w 332"/>
                <a:gd name="T55" fmla="*/ 2147483647 h 3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32"/>
                <a:gd name="T85" fmla="*/ 0 h 332"/>
                <a:gd name="T86" fmla="*/ 332 w 332"/>
                <a:gd name="T87" fmla="*/ 332 h 33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32" h="332">
                  <a:moveTo>
                    <a:pt x="213" y="130"/>
                  </a:moveTo>
                  <a:lnTo>
                    <a:pt x="202" y="130"/>
                  </a:lnTo>
                  <a:lnTo>
                    <a:pt x="202" y="153"/>
                  </a:lnTo>
                  <a:lnTo>
                    <a:pt x="202" y="176"/>
                  </a:lnTo>
                  <a:lnTo>
                    <a:pt x="213" y="176"/>
                  </a:lnTo>
                  <a:lnTo>
                    <a:pt x="213" y="190"/>
                  </a:lnTo>
                  <a:lnTo>
                    <a:pt x="238" y="213"/>
                  </a:lnTo>
                  <a:lnTo>
                    <a:pt x="309" y="224"/>
                  </a:lnTo>
                  <a:lnTo>
                    <a:pt x="332" y="224"/>
                  </a:lnTo>
                  <a:lnTo>
                    <a:pt x="273" y="295"/>
                  </a:lnTo>
                  <a:lnTo>
                    <a:pt x="225" y="295"/>
                  </a:lnTo>
                  <a:lnTo>
                    <a:pt x="202" y="332"/>
                  </a:lnTo>
                  <a:lnTo>
                    <a:pt x="167" y="320"/>
                  </a:lnTo>
                  <a:lnTo>
                    <a:pt x="131" y="332"/>
                  </a:lnTo>
                  <a:lnTo>
                    <a:pt x="60" y="320"/>
                  </a:lnTo>
                  <a:lnTo>
                    <a:pt x="60" y="284"/>
                  </a:lnTo>
                  <a:lnTo>
                    <a:pt x="48" y="284"/>
                  </a:lnTo>
                  <a:lnTo>
                    <a:pt x="12" y="247"/>
                  </a:lnTo>
                  <a:lnTo>
                    <a:pt x="0" y="224"/>
                  </a:lnTo>
                  <a:lnTo>
                    <a:pt x="12" y="213"/>
                  </a:lnTo>
                  <a:lnTo>
                    <a:pt x="23" y="176"/>
                  </a:lnTo>
                  <a:lnTo>
                    <a:pt x="71" y="105"/>
                  </a:lnTo>
                  <a:lnTo>
                    <a:pt x="83" y="23"/>
                  </a:lnTo>
                  <a:lnTo>
                    <a:pt x="119" y="11"/>
                  </a:lnTo>
                  <a:lnTo>
                    <a:pt x="119" y="0"/>
                  </a:lnTo>
                  <a:lnTo>
                    <a:pt x="142" y="59"/>
                  </a:lnTo>
                  <a:lnTo>
                    <a:pt x="167" y="82"/>
                  </a:lnTo>
                  <a:lnTo>
                    <a:pt x="213" y="13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40" name="Freeform 41"/>
            <p:cNvSpPr>
              <a:spLocks/>
            </p:cNvSpPr>
            <p:nvPr/>
          </p:nvSpPr>
          <p:spPr bwMode="auto">
            <a:xfrm>
              <a:off x="2755526" y="2367279"/>
              <a:ext cx="465686" cy="354953"/>
            </a:xfrm>
            <a:custGeom>
              <a:avLst/>
              <a:gdLst>
                <a:gd name="T0" fmla="*/ 2147483647 w 153"/>
                <a:gd name="T1" fmla="*/ 2147483647 h 117"/>
                <a:gd name="T2" fmla="*/ 2147483647 w 153"/>
                <a:gd name="T3" fmla="*/ 2147483647 h 117"/>
                <a:gd name="T4" fmla="*/ 2147483647 w 153"/>
                <a:gd name="T5" fmla="*/ 2147483647 h 117"/>
                <a:gd name="T6" fmla="*/ 2147483647 w 153"/>
                <a:gd name="T7" fmla="*/ 2147483647 h 117"/>
                <a:gd name="T8" fmla="*/ 2147483647 w 153"/>
                <a:gd name="T9" fmla="*/ 2147483647 h 117"/>
                <a:gd name="T10" fmla="*/ 2147483647 w 153"/>
                <a:gd name="T11" fmla="*/ 2147483647 h 117"/>
                <a:gd name="T12" fmla="*/ 2147483647 w 153"/>
                <a:gd name="T13" fmla="*/ 0 h 117"/>
                <a:gd name="T14" fmla="*/ 2147483647 w 153"/>
                <a:gd name="T15" fmla="*/ 2147483647 h 117"/>
                <a:gd name="T16" fmla="*/ 2147483647 w 153"/>
                <a:gd name="T17" fmla="*/ 2147483647 h 117"/>
                <a:gd name="T18" fmla="*/ 2147483647 w 153"/>
                <a:gd name="T19" fmla="*/ 0 h 117"/>
                <a:gd name="T20" fmla="*/ 2147483647 w 153"/>
                <a:gd name="T21" fmla="*/ 0 h 117"/>
                <a:gd name="T22" fmla="*/ 2147483647 w 153"/>
                <a:gd name="T23" fmla="*/ 2147483647 h 117"/>
                <a:gd name="T24" fmla="*/ 0 w 153"/>
                <a:gd name="T25" fmla="*/ 2147483647 h 117"/>
                <a:gd name="T26" fmla="*/ 2147483647 w 153"/>
                <a:gd name="T27" fmla="*/ 2147483647 h 117"/>
                <a:gd name="T28" fmla="*/ 2147483647 w 153"/>
                <a:gd name="T29" fmla="*/ 2147483647 h 117"/>
                <a:gd name="T30" fmla="*/ 2147483647 w 153"/>
                <a:gd name="T31" fmla="*/ 2147483647 h 117"/>
                <a:gd name="T32" fmla="*/ 2147483647 w 153"/>
                <a:gd name="T33" fmla="*/ 2147483647 h 117"/>
                <a:gd name="T34" fmla="*/ 2147483647 w 153"/>
                <a:gd name="T35" fmla="*/ 2147483647 h 117"/>
                <a:gd name="T36" fmla="*/ 2147483647 w 153"/>
                <a:gd name="T37" fmla="*/ 2147483647 h 117"/>
                <a:gd name="T38" fmla="*/ 2147483647 w 153"/>
                <a:gd name="T39" fmla="*/ 2147483647 h 117"/>
                <a:gd name="T40" fmla="*/ 2147483647 w 153"/>
                <a:gd name="T41" fmla="*/ 2147483647 h 1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3"/>
                <a:gd name="T64" fmla="*/ 0 h 117"/>
                <a:gd name="T65" fmla="*/ 153 w 153"/>
                <a:gd name="T66" fmla="*/ 117 h 1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3" h="117">
                  <a:moveTo>
                    <a:pt x="142" y="117"/>
                  </a:moveTo>
                  <a:lnTo>
                    <a:pt x="153" y="117"/>
                  </a:lnTo>
                  <a:lnTo>
                    <a:pt x="153" y="94"/>
                  </a:lnTo>
                  <a:lnTo>
                    <a:pt x="153" y="83"/>
                  </a:lnTo>
                  <a:lnTo>
                    <a:pt x="153" y="71"/>
                  </a:lnTo>
                  <a:lnTo>
                    <a:pt x="153" y="60"/>
                  </a:lnTo>
                  <a:lnTo>
                    <a:pt x="130" y="0"/>
                  </a:lnTo>
                  <a:lnTo>
                    <a:pt x="94" y="12"/>
                  </a:lnTo>
                  <a:lnTo>
                    <a:pt x="71" y="12"/>
                  </a:lnTo>
                  <a:lnTo>
                    <a:pt x="82" y="0"/>
                  </a:lnTo>
                  <a:lnTo>
                    <a:pt x="23" y="0"/>
                  </a:lnTo>
                  <a:lnTo>
                    <a:pt x="23" y="12"/>
                  </a:lnTo>
                  <a:lnTo>
                    <a:pt x="0" y="46"/>
                  </a:lnTo>
                  <a:lnTo>
                    <a:pt x="34" y="71"/>
                  </a:lnTo>
                  <a:lnTo>
                    <a:pt x="59" y="60"/>
                  </a:lnTo>
                  <a:lnTo>
                    <a:pt x="71" y="60"/>
                  </a:lnTo>
                  <a:lnTo>
                    <a:pt x="94" y="83"/>
                  </a:lnTo>
                  <a:lnTo>
                    <a:pt x="94" y="94"/>
                  </a:lnTo>
                  <a:lnTo>
                    <a:pt x="105" y="83"/>
                  </a:lnTo>
                  <a:lnTo>
                    <a:pt x="130" y="117"/>
                  </a:lnTo>
                  <a:lnTo>
                    <a:pt x="142" y="117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41" name="Freeform 42"/>
            <p:cNvSpPr>
              <a:spLocks/>
            </p:cNvSpPr>
            <p:nvPr/>
          </p:nvSpPr>
          <p:spPr bwMode="auto">
            <a:xfrm>
              <a:off x="6687312" y="4072266"/>
              <a:ext cx="470237" cy="952609"/>
            </a:xfrm>
            <a:custGeom>
              <a:avLst/>
              <a:gdLst>
                <a:gd name="T0" fmla="*/ 0 w 155"/>
                <a:gd name="T1" fmla="*/ 2147483647 h 321"/>
                <a:gd name="T2" fmla="*/ 2147483647 w 155"/>
                <a:gd name="T3" fmla="*/ 2147483647 h 321"/>
                <a:gd name="T4" fmla="*/ 2147483647 w 155"/>
                <a:gd name="T5" fmla="*/ 2147483647 h 321"/>
                <a:gd name="T6" fmla="*/ 2147483647 w 155"/>
                <a:gd name="T7" fmla="*/ 2147483647 h 321"/>
                <a:gd name="T8" fmla="*/ 2147483647 w 155"/>
                <a:gd name="T9" fmla="*/ 2147483647 h 321"/>
                <a:gd name="T10" fmla="*/ 2147483647 w 155"/>
                <a:gd name="T11" fmla="*/ 2147483647 h 321"/>
                <a:gd name="T12" fmla="*/ 2147483647 w 155"/>
                <a:gd name="T13" fmla="*/ 2147483647 h 321"/>
                <a:gd name="T14" fmla="*/ 2147483647 w 155"/>
                <a:gd name="T15" fmla="*/ 2147483647 h 321"/>
                <a:gd name="T16" fmla="*/ 2147483647 w 155"/>
                <a:gd name="T17" fmla="*/ 2147483647 h 321"/>
                <a:gd name="T18" fmla="*/ 2147483647 w 155"/>
                <a:gd name="T19" fmla="*/ 2147483647 h 321"/>
                <a:gd name="T20" fmla="*/ 2147483647 w 155"/>
                <a:gd name="T21" fmla="*/ 0 h 321"/>
                <a:gd name="T22" fmla="*/ 2147483647 w 155"/>
                <a:gd name="T23" fmla="*/ 2147483647 h 321"/>
                <a:gd name="T24" fmla="*/ 2147483647 w 155"/>
                <a:gd name="T25" fmla="*/ 2147483647 h 321"/>
                <a:gd name="T26" fmla="*/ 2147483647 w 155"/>
                <a:gd name="T27" fmla="*/ 2147483647 h 321"/>
                <a:gd name="T28" fmla="*/ 2147483647 w 155"/>
                <a:gd name="T29" fmla="*/ 2147483647 h 321"/>
                <a:gd name="T30" fmla="*/ 2147483647 w 155"/>
                <a:gd name="T31" fmla="*/ 2147483647 h 321"/>
                <a:gd name="T32" fmla="*/ 2147483647 w 155"/>
                <a:gd name="T33" fmla="*/ 2147483647 h 321"/>
                <a:gd name="T34" fmla="*/ 0 w 155"/>
                <a:gd name="T35" fmla="*/ 2147483647 h 3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5"/>
                <a:gd name="T55" fmla="*/ 0 h 321"/>
                <a:gd name="T56" fmla="*/ 155 w 155"/>
                <a:gd name="T57" fmla="*/ 321 h 3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5" h="321">
                  <a:moveTo>
                    <a:pt x="0" y="225"/>
                  </a:moveTo>
                  <a:lnTo>
                    <a:pt x="13" y="284"/>
                  </a:lnTo>
                  <a:lnTo>
                    <a:pt x="36" y="321"/>
                  </a:lnTo>
                  <a:lnTo>
                    <a:pt x="73" y="321"/>
                  </a:lnTo>
                  <a:lnTo>
                    <a:pt x="84" y="296"/>
                  </a:lnTo>
                  <a:lnTo>
                    <a:pt x="132" y="142"/>
                  </a:lnTo>
                  <a:lnTo>
                    <a:pt x="144" y="71"/>
                  </a:lnTo>
                  <a:lnTo>
                    <a:pt x="155" y="83"/>
                  </a:lnTo>
                  <a:lnTo>
                    <a:pt x="155" y="71"/>
                  </a:lnTo>
                  <a:lnTo>
                    <a:pt x="144" y="12"/>
                  </a:lnTo>
                  <a:lnTo>
                    <a:pt x="132" y="0"/>
                  </a:lnTo>
                  <a:lnTo>
                    <a:pt x="119" y="23"/>
                  </a:lnTo>
                  <a:lnTo>
                    <a:pt x="107" y="23"/>
                  </a:lnTo>
                  <a:lnTo>
                    <a:pt x="107" y="60"/>
                  </a:lnTo>
                  <a:lnTo>
                    <a:pt x="36" y="94"/>
                  </a:lnTo>
                  <a:lnTo>
                    <a:pt x="13" y="131"/>
                  </a:lnTo>
                  <a:lnTo>
                    <a:pt x="36" y="190"/>
                  </a:lnTo>
                  <a:lnTo>
                    <a:pt x="0" y="225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42" name="Freeform 43"/>
            <p:cNvSpPr>
              <a:spLocks/>
            </p:cNvSpPr>
            <p:nvPr/>
          </p:nvSpPr>
          <p:spPr bwMode="auto">
            <a:xfrm>
              <a:off x="5229578" y="1617933"/>
              <a:ext cx="1133118" cy="1357618"/>
            </a:xfrm>
            <a:custGeom>
              <a:avLst/>
              <a:gdLst>
                <a:gd name="T0" fmla="*/ 2147483647 w 380"/>
                <a:gd name="T1" fmla="*/ 2147483647 h 451"/>
                <a:gd name="T2" fmla="*/ 2147483647 w 380"/>
                <a:gd name="T3" fmla="*/ 2147483647 h 451"/>
                <a:gd name="T4" fmla="*/ 2147483647 w 380"/>
                <a:gd name="T5" fmla="*/ 2147483647 h 451"/>
                <a:gd name="T6" fmla="*/ 2147483647 w 380"/>
                <a:gd name="T7" fmla="*/ 2147483647 h 451"/>
                <a:gd name="T8" fmla="*/ 2147483647 w 380"/>
                <a:gd name="T9" fmla="*/ 2147483647 h 451"/>
                <a:gd name="T10" fmla="*/ 2147483647 w 380"/>
                <a:gd name="T11" fmla="*/ 2147483647 h 451"/>
                <a:gd name="T12" fmla="*/ 2147483647 w 380"/>
                <a:gd name="T13" fmla="*/ 2147483647 h 451"/>
                <a:gd name="T14" fmla="*/ 2147483647 w 380"/>
                <a:gd name="T15" fmla="*/ 2147483647 h 451"/>
                <a:gd name="T16" fmla="*/ 2147483647 w 380"/>
                <a:gd name="T17" fmla="*/ 2147483647 h 451"/>
                <a:gd name="T18" fmla="*/ 2147483647 w 380"/>
                <a:gd name="T19" fmla="*/ 2147483647 h 451"/>
                <a:gd name="T20" fmla="*/ 2147483647 w 380"/>
                <a:gd name="T21" fmla="*/ 2147483647 h 451"/>
                <a:gd name="T22" fmla="*/ 2147483647 w 380"/>
                <a:gd name="T23" fmla="*/ 2147483647 h 451"/>
                <a:gd name="T24" fmla="*/ 2147483647 w 380"/>
                <a:gd name="T25" fmla="*/ 2147483647 h 451"/>
                <a:gd name="T26" fmla="*/ 2147483647 w 380"/>
                <a:gd name="T27" fmla="*/ 2147483647 h 451"/>
                <a:gd name="T28" fmla="*/ 2147483647 w 380"/>
                <a:gd name="T29" fmla="*/ 2147483647 h 451"/>
                <a:gd name="T30" fmla="*/ 2147483647 w 380"/>
                <a:gd name="T31" fmla="*/ 2147483647 h 451"/>
                <a:gd name="T32" fmla="*/ 2147483647 w 380"/>
                <a:gd name="T33" fmla="*/ 2147483647 h 451"/>
                <a:gd name="T34" fmla="*/ 2147483647 w 380"/>
                <a:gd name="T35" fmla="*/ 2147483647 h 451"/>
                <a:gd name="T36" fmla="*/ 2147483647 w 380"/>
                <a:gd name="T37" fmla="*/ 2147483647 h 451"/>
                <a:gd name="T38" fmla="*/ 2147483647 w 380"/>
                <a:gd name="T39" fmla="*/ 2147483647 h 451"/>
                <a:gd name="T40" fmla="*/ 2147483647 w 380"/>
                <a:gd name="T41" fmla="*/ 2147483647 h 451"/>
                <a:gd name="T42" fmla="*/ 2147483647 w 380"/>
                <a:gd name="T43" fmla="*/ 2147483647 h 451"/>
                <a:gd name="T44" fmla="*/ 2147483647 w 380"/>
                <a:gd name="T45" fmla="*/ 2147483647 h 451"/>
                <a:gd name="T46" fmla="*/ 2147483647 w 380"/>
                <a:gd name="T47" fmla="*/ 2147483647 h 451"/>
                <a:gd name="T48" fmla="*/ 2147483647 w 380"/>
                <a:gd name="T49" fmla="*/ 0 h 451"/>
                <a:gd name="T50" fmla="*/ 2147483647 w 380"/>
                <a:gd name="T51" fmla="*/ 2147483647 h 451"/>
                <a:gd name="T52" fmla="*/ 2147483647 w 380"/>
                <a:gd name="T53" fmla="*/ 2147483647 h 451"/>
                <a:gd name="T54" fmla="*/ 2147483647 w 380"/>
                <a:gd name="T55" fmla="*/ 2147483647 h 451"/>
                <a:gd name="T56" fmla="*/ 2147483647 w 380"/>
                <a:gd name="T57" fmla="*/ 2147483647 h 451"/>
                <a:gd name="T58" fmla="*/ 2147483647 w 380"/>
                <a:gd name="T59" fmla="*/ 2147483647 h 451"/>
                <a:gd name="T60" fmla="*/ 2147483647 w 380"/>
                <a:gd name="T61" fmla="*/ 2147483647 h 451"/>
                <a:gd name="T62" fmla="*/ 2147483647 w 380"/>
                <a:gd name="T63" fmla="*/ 2147483647 h 451"/>
                <a:gd name="T64" fmla="*/ 2147483647 w 380"/>
                <a:gd name="T65" fmla="*/ 2147483647 h 451"/>
                <a:gd name="T66" fmla="*/ 2147483647 w 380"/>
                <a:gd name="T67" fmla="*/ 2147483647 h 451"/>
                <a:gd name="T68" fmla="*/ 0 w 380"/>
                <a:gd name="T69" fmla="*/ 2147483647 h 451"/>
                <a:gd name="T70" fmla="*/ 2147483647 w 380"/>
                <a:gd name="T71" fmla="*/ 2147483647 h 451"/>
                <a:gd name="T72" fmla="*/ 2147483647 w 380"/>
                <a:gd name="T73" fmla="*/ 2147483647 h 4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0"/>
                <a:gd name="T112" fmla="*/ 0 h 451"/>
                <a:gd name="T113" fmla="*/ 380 w 380"/>
                <a:gd name="T114" fmla="*/ 451 h 45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0" h="451">
                  <a:moveTo>
                    <a:pt x="23" y="272"/>
                  </a:moveTo>
                  <a:lnTo>
                    <a:pt x="46" y="309"/>
                  </a:lnTo>
                  <a:lnTo>
                    <a:pt x="46" y="332"/>
                  </a:lnTo>
                  <a:lnTo>
                    <a:pt x="71" y="343"/>
                  </a:lnTo>
                  <a:lnTo>
                    <a:pt x="131" y="414"/>
                  </a:lnTo>
                  <a:lnTo>
                    <a:pt x="142" y="439"/>
                  </a:lnTo>
                  <a:lnTo>
                    <a:pt x="190" y="439"/>
                  </a:lnTo>
                  <a:lnTo>
                    <a:pt x="202" y="451"/>
                  </a:lnTo>
                  <a:lnTo>
                    <a:pt x="225" y="451"/>
                  </a:lnTo>
                  <a:lnTo>
                    <a:pt x="273" y="439"/>
                  </a:lnTo>
                  <a:lnTo>
                    <a:pt x="284" y="439"/>
                  </a:lnTo>
                  <a:lnTo>
                    <a:pt x="321" y="439"/>
                  </a:lnTo>
                  <a:lnTo>
                    <a:pt x="321" y="403"/>
                  </a:lnTo>
                  <a:lnTo>
                    <a:pt x="309" y="403"/>
                  </a:lnTo>
                  <a:lnTo>
                    <a:pt x="273" y="366"/>
                  </a:lnTo>
                  <a:lnTo>
                    <a:pt x="261" y="343"/>
                  </a:lnTo>
                  <a:lnTo>
                    <a:pt x="273" y="332"/>
                  </a:lnTo>
                  <a:lnTo>
                    <a:pt x="284" y="295"/>
                  </a:lnTo>
                  <a:lnTo>
                    <a:pt x="332" y="224"/>
                  </a:lnTo>
                  <a:lnTo>
                    <a:pt x="344" y="142"/>
                  </a:lnTo>
                  <a:lnTo>
                    <a:pt x="380" y="130"/>
                  </a:lnTo>
                  <a:lnTo>
                    <a:pt x="380" y="119"/>
                  </a:lnTo>
                  <a:lnTo>
                    <a:pt x="355" y="107"/>
                  </a:lnTo>
                  <a:lnTo>
                    <a:pt x="344" y="11"/>
                  </a:lnTo>
                  <a:lnTo>
                    <a:pt x="321" y="0"/>
                  </a:lnTo>
                  <a:lnTo>
                    <a:pt x="273" y="25"/>
                  </a:lnTo>
                  <a:lnTo>
                    <a:pt x="261" y="11"/>
                  </a:lnTo>
                  <a:lnTo>
                    <a:pt x="71" y="11"/>
                  </a:lnTo>
                  <a:lnTo>
                    <a:pt x="71" y="59"/>
                  </a:lnTo>
                  <a:lnTo>
                    <a:pt x="60" y="71"/>
                  </a:lnTo>
                  <a:lnTo>
                    <a:pt x="46" y="82"/>
                  </a:lnTo>
                  <a:lnTo>
                    <a:pt x="46" y="153"/>
                  </a:lnTo>
                  <a:lnTo>
                    <a:pt x="46" y="178"/>
                  </a:lnTo>
                  <a:lnTo>
                    <a:pt x="35" y="178"/>
                  </a:lnTo>
                  <a:lnTo>
                    <a:pt x="0" y="224"/>
                  </a:lnTo>
                  <a:lnTo>
                    <a:pt x="35" y="272"/>
                  </a:lnTo>
                  <a:lnTo>
                    <a:pt x="23" y="27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43" name="Freeform 44"/>
            <p:cNvSpPr>
              <a:spLocks/>
            </p:cNvSpPr>
            <p:nvPr/>
          </p:nvSpPr>
          <p:spPr bwMode="auto">
            <a:xfrm>
              <a:off x="4615237" y="2861786"/>
              <a:ext cx="1254471" cy="1278740"/>
            </a:xfrm>
            <a:custGeom>
              <a:avLst/>
              <a:gdLst>
                <a:gd name="T0" fmla="*/ 2147483647 w 414"/>
                <a:gd name="T1" fmla="*/ 0 h 426"/>
                <a:gd name="T2" fmla="*/ 2147483647 w 414"/>
                <a:gd name="T3" fmla="*/ 0 h 426"/>
                <a:gd name="T4" fmla="*/ 2147483647 w 414"/>
                <a:gd name="T5" fmla="*/ 2147483647 h 426"/>
                <a:gd name="T6" fmla="*/ 2147483647 w 414"/>
                <a:gd name="T7" fmla="*/ 2147483647 h 426"/>
                <a:gd name="T8" fmla="*/ 2147483647 w 414"/>
                <a:gd name="T9" fmla="*/ 0 h 426"/>
                <a:gd name="T10" fmla="*/ 2147483647 w 414"/>
                <a:gd name="T11" fmla="*/ 0 h 426"/>
                <a:gd name="T12" fmla="*/ 2147483647 w 414"/>
                <a:gd name="T13" fmla="*/ 2147483647 h 426"/>
                <a:gd name="T14" fmla="*/ 2147483647 w 414"/>
                <a:gd name="T15" fmla="*/ 2147483647 h 426"/>
                <a:gd name="T16" fmla="*/ 2147483647 w 414"/>
                <a:gd name="T17" fmla="*/ 2147483647 h 426"/>
                <a:gd name="T18" fmla="*/ 2147483647 w 414"/>
                <a:gd name="T19" fmla="*/ 2147483647 h 426"/>
                <a:gd name="T20" fmla="*/ 2147483647 w 414"/>
                <a:gd name="T21" fmla="*/ 2147483647 h 426"/>
                <a:gd name="T22" fmla="*/ 2147483647 w 414"/>
                <a:gd name="T23" fmla="*/ 2147483647 h 426"/>
                <a:gd name="T24" fmla="*/ 0 w 414"/>
                <a:gd name="T25" fmla="*/ 2147483647 h 426"/>
                <a:gd name="T26" fmla="*/ 0 w 414"/>
                <a:gd name="T27" fmla="*/ 2147483647 h 426"/>
                <a:gd name="T28" fmla="*/ 2147483647 w 414"/>
                <a:gd name="T29" fmla="*/ 2147483647 h 426"/>
                <a:gd name="T30" fmla="*/ 2147483647 w 414"/>
                <a:gd name="T31" fmla="*/ 2147483647 h 426"/>
                <a:gd name="T32" fmla="*/ 2147483647 w 414"/>
                <a:gd name="T33" fmla="*/ 2147483647 h 426"/>
                <a:gd name="T34" fmla="*/ 2147483647 w 414"/>
                <a:gd name="T35" fmla="*/ 2147483647 h 426"/>
                <a:gd name="T36" fmla="*/ 2147483647 w 414"/>
                <a:gd name="T37" fmla="*/ 2147483647 h 426"/>
                <a:gd name="T38" fmla="*/ 2147483647 w 414"/>
                <a:gd name="T39" fmla="*/ 2147483647 h 426"/>
                <a:gd name="T40" fmla="*/ 2147483647 w 414"/>
                <a:gd name="T41" fmla="*/ 2147483647 h 426"/>
                <a:gd name="T42" fmla="*/ 2147483647 w 414"/>
                <a:gd name="T43" fmla="*/ 2147483647 h 426"/>
                <a:gd name="T44" fmla="*/ 2147483647 w 414"/>
                <a:gd name="T45" fmla="*/ 2147483647 h 426"/>
                <a:gd name="T46" fmla="*/ 2147483647 w 414"/>
                <a:gd name="T47" fmla="*/ 2147483647 h 426"/>
                <a:gd name="T48" fmla="*/ 2147483647 w 414"/>
                <a:gd name="T49" fmla="*/ 2147483647 h 426"/>
                <a:gd name="T50" fmla="*/ 2147483647 w 414"/>
                <a:gd name="T51" fmla="*/ 2147483647 h 426"/>
                <a:gd name="T52" fmla="*/ 2147483647 w 414"/>
                <a:gd name="T53" fmla="*/ 2147483647 h 426"/>
                <a:gd name="T54" fmla="*/ 2147483647 w 414"/>
                <a:gd name="T55" fmla="*/ 2147483647 h 426"/>
                <a:gd name="T56" fmla="*/ 2147483647 w 414"/>
                <a:gd name="T57" fmla="*/ 2147483647 h 426"/>
                <a:gd name="T58" fmla="*/ 2147483647 w 414"/>
                <a:gd name="T59" fmla="*/ 2147483647 h 426"/>
                <a:gd name="T60" fmla="*/ 2147483647 w 414"/>
                <a:gd name="T61" fmla="*/ 2147483647 h 426"/>
                <a:gd name="T62" fmla="*/ 2147483647 w 414"/>
                <a:gd name="T63" fmla="*/ 2147483647 h 426"/>
                <a:gd name="T64" fmla="*/ 2147483647 w 414"/>
                <a:gd name="T65" fmla="*/ 2147483647 h 426"/>
                <a:gd name="T66" fmla="*/ 2147483647 w 414"/>
                <a:gd name="T67" fmla="*/ 2147483647 h 426"/>
                <a:gd name="T68" fmla="*/ 2147483647 w 414"/>
                <a:gd name="T69" fmla="*/ 2147483647 h 426"/>
                <a:gd name="T70" fmla="*/ 2147483647 w 414"/>
                <a:gd name="T71" fmla="*/ 2147483647 h 426"/>
                <a:gd name="T72" fmla="*/ 2147483647 w 414"/>
                <a:gd name="T73" fmla="*/ 2147483647 h 426"/>
                <a:gd name="T74" fmla="*/ 2147483647 w 414"/>
                <a:gd name="T75" fmla="*/ 2147483647 h 426"/>
                <a:gd name="T76" fmla="*/ 2147483647 w 414"/>
                <a:gd name="T77" fmla="*/ 2147483647 h 426"/>
                <a:gd name="T78" fmla="*/ 2147483647 w 414"/>
                <a:gd name="T79" fmla="*/ 2147483647 h 426"/>
                <a:gd name="T80" fmla="*/ 2147483647 w 414"/>
                <a:gd name="T81" fmla="*/ 2147483647 h 426"/>
                <a:gd name="T82" fmla="*/ 2147483647 w 414"/>
                <a:gd name="T83" fmla="*/ 2147483647 h 426"/>
                <a:gd name="T84" fmla="*/ 2147483647 w 414"/>
                <a:gd name="T85" fmla="*/ 2147483647 h 426"/>
                <a:gd name="T86" fmla="*/ 2147483647 w 414"/>
                <a:gd name="T87" fmla="*/ 2147483647 h 426"/>
                <a:gd name="T88" fmla="*/ 2147483647 w 414"/>
                <a:gd name="T89" fmla="*/ 2147483647 h 426"/>
                <a:gd name="T90" fmla="*/ 2147483647 w 414"/>
                <a:gd name="T91" fmla="*/ 2147483647 h 426"/>
                <a:gd name="T92" fmla="*/ 2147483647 w 414"/>
                <a:gd name="T93" fmla="*/ 2147483647 h 426"/>
                <a:gd name="T94" fmla="*/ 2147483647 w 414"/>
                <a:gd name="T95" fmla="*/ 2147483647 h 426"/>
                <a:gd name="T96" fmla="*/ 2147483647 w 414"/>
                <a:gd name="T97" fmla="*/ 2147483647 h 426"/>
                <a:gd name="T98" fmla="*/ 2147483647 w 414"/>
                <a:gd name="T99" fmla="*/ 2147483647 h 426"/>
                <a:gd name="T100" fmla="*/ 2147483647 w 414"/>
                <a:gd name="T101" fmla="*/ 2147483647 h 426"/>
                <a:gd name="T102" fmla="*/ 2147483647 w 414"/>
                <a:gd name="T103" fmla="*/ 0 h 4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4"/>
                <a:gd name="T157" fmla="*/ 0 h 426"/>
                <a:gd name="T158" fmla="*/ 414 w 414"/>
                <a:gd name="T159" fmla="*/ 426 h 4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4" h="426">
                  <a:moveTo>
                    <a:pt x="332" y="0"/>
                  </a:moveTo>
                  <a:lnTo>
                    <a:pt x="236" y="0"/>
                  </a:lnTo>
                  <a:lnTo>
                    <a:pt x="224" y="25"/>
                  </a:lnTo>
                  <a:lnTo>
                    <a:pt x="176" y="25"/>
                  </a:lnTo>
                  <a:lnTo>
                    <a:pt x="165" y="0"/>
                  </a:lnTo>
                  <a:lnTo>
                    <a:pt x="153" y="0"/>
                  </a:lnTo>
                  <a:lnTo>
                    <a:pt x="130" y="37"/>
                  </a:lnTo>
                  <a:lnTo>
                    <a:pt x="105" y="142"/>
                  </a:lnTo>
                  <a:lnTo>
                    <a:pt x="82" y="167"/>
                  </a:lnTo>
                  <a:lnTo>
                    <a:pt x="71" y="213"/>
                  </a:lnTo>
                  <a:lnTo>
                    <a:pt x="34" y="225"/>
                  </a:lnTo>
                  <a:lnTo>
                    <a:pt x="11" y="225"/>
                  </a:lnTo>
                  <a:lnTo>
                    <a:pt x="0" y="250"/>
                  </a:lnTo>
                  <a:lnTo>
                    <a:pt x="0" y="273"/>
                  </a:lnTo>
                  <a:lnTo>
                    <a:pt x="23" y="250"/>
                  </a:lnTo>
                  <a:lnTo>
                    <a:pt x="82" y="250"/>
                  </a:lnTo>
                  <a:lnTo>
                    <a:pt x="94" y="250"/>
                  </a:lnTo>
                  <a:lnTo>
                    <a:pt x="94" y="284"/>
                  </a:lnTo>
                  <a:lnTo>
                    <a:pt x="117" y="309"/>
                  </a:lnTo>
                  <a:lnTo>
                    <a:pt x="153" y="296"/>
                  </a:lnTo>
                  <a:lnTo>
                    <a:pt x="153" y="284"/>
                  </a:lnTo>
                  <a:lnTo>
                    <a:pt x="176" y="284"/>
                  </a:lnTo>
                  <a:lnTo>
                    <a:pt x="201" y="296"/>
                  </a:lnTo>
                  <a:lnTo>
                    <a:pt x="201" y="344"/>
                  </a:lnTo>
                  <a:lnTo>
                    <a:pt x="224" y="355"/>
                  </a:lnTo>
                  <a:lnTo>
                    <a:pt x="201" y="367"/>
                  </a:lnTo>
                  <a:lnTo>
                    <a:pt x="201" y="380"/>
                  </a:lnTo>
                  <a:lnTo>
                    <a:pt x="247" y="367"/>
                  </a:lnTo>
                  <a:lnTo>
                    <a:pt x="307" y="403"/>
                  </a:lnTo>
                  <a:lnTo>
                    <a:pt x="320" y="380"/>
                  </a:lnTo>
                  <a:lnTo>
                    <a:pt x="355" y="415"/>
                  </a:lnTo>
                  <a:lnTo>
                    <a:pt x="380" y="426"/>
                  </a:lnTo>
                  <a:lnTo>
                    <a:pt x="380" y="403"/>
                  </a:lnTo>
                  <a:lnTo>
                    <a:pt x="355" y="403"/>
                  </a:lnTo>
                  <a:lnTo>
                    <a:pt x="355" y="380"/>
                  </a:lnTo>
                  <a:lnTo>
                    <a:pt x="355" y="321"/>
                  </a:lnTo>
                  <a:lnTo>
                    <a:pt x="355" y="309"/>
                  </a:lnTo>
                  <a:lnTo>
                    <a:pt x="403" y="309"/>
                  </a:lnTo>
                  <a:lnTo>
                    <a:pt x="380" y="273"/>
                  </a:lnTo>
                  <a:lnTo>
                    <a:pt x="380" y="225"/>
                  </a:lnTo>
                  <a:lnTo>
                    <a:pt x="380" y="190"/>
                  </a:lnTo>
                  <a:lnTo>
                    <a:pt x="380" y="179"/>
                  </a:lnTo>
                  <a:lnTo>
                    <a:pt x="355" y="179"/>
                  </a:lnTo>
                  <a:lnTo>
                    <a:pt x="380" y="154"/>
                  </a:lnTo>
                  <a:lnTo>
                    <a:pt x="391" y="108"/>
                  </a:lnTo>
                  <a:lnTo>
                    <a:pt x="403" y="96"/>
                  </a:lnTo>
                  <a:lnTo>
                    <a:pt x="414" y="71"/>
                  </a:lnTo>
                  <a:lnTo>
                    <a:pt x="403" y="71"/>
                  </a:lnTo>
                  <a:lnTo>
                    <a:pt x="403" y="37"/>
                  </a:lnTo>
                  <a:lnTo>
                    <a:pt x="391" y="25"/>
                  </a:lnTo>
                  <a:lnTo>
                    <a:pt x="343" y="25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44" name="Freeform 45"/>
            <p:cNvSpPr>
              <a:spLocks/>
            </p:cNvSpPr>
            <p:nvPr/>
          </p:nvSpPr>
          <p:spPr bwMode="auto">
            <a:xfrm>
              <a:off x="5229578" y="3788607"/>
              <a:ext cx="813054" cy="670467"/>
            </a:xfrm>
            <a:custGeom>
              <a:avLst/>
              <a:gdLst>
                <a:gd name="T0" fmla="*/ 2147483647 w 273"/>
                <a:gd name="T1" fmla="*/ 2147483647 h 225"/>
                <a:gd name="T2" fmla="*/ 2147483647 w 273"/>
                <a:gd name="T3" fmla="*/ 2147483647 h 225"/>
                <a:gd name="T4" fmla="*/ 2147483647 w 273"/>
                <a:gd name="T5" fmla="*/ 2147483647 h 225"/>
                <a:gd name="T6" fmla="*/ 2147483647 w 273"/>
                <a:gd name="T7" fmla="*/ 2147483647 h 225"/>
                <a:gd name="T8" fmla="*/ 2147483647 w 273"/>
                <a:gd name="T9" fmla="*/ 2147483647 h 225"/>
                <a:gd name="T10" fmla="*/ 2147483647 w 273"/>
                <a:gd name="T11" fmla="*/ 2147483647 h 225"/>
                <a:gd name="T12" fmla="*/ 2147483647 w 273"/>
                <a:gd name="T13" fmla="*/ 2147483647 h 225"/>
                <a:gd name="T14" fmla="*/ 2147483647 w 273"/>
                <a:gd name="T15" fmla="*/ 2147483647 h 225"/>
                <a:gd name="T16" fmla="*/ 2147483647 w 273"/>
                <a:gd name="T17" fmla="*/ 2147483647 h 225"/>
                <a:gd name="T18" fmla="*/ 2147483647 w 273"/>
                <a:gd name="T19" fmla="*/ 0 h 225"/>
                <a:gd name="T20" fmla="*/ 2147483647 w 273"/>
                <a:gd name="T21" fmla="*/ 0 h 225"/>
                <a:gd name="T22" fmla="*/ 2147483647 w 273"/>
                <a:gd name="T23" fmla="*/ 0 h 225"/>
                <a:gd name="T24" fmla="*/ 2147483647 w 273"/>
                <a:gd name="T25" fmla="*/ 2147483647 h 225"/>
                <a:gd name="T26" fmla="*/ 2147483647 w 273"/>
                <a:gd name="T27" fmla="*/ 2147483647 h 225"/>
                <a:gd name="T28" fmla="*/ 2147483647 w 273"/>
                <a:gd name="T29" fmla="*/ 2147483647 h 225"/>
                <a:gd name="T30" fmla="*/ 2147483647 w 273"/>
                <a:gd name="T31" fmla="*/ 2147483647 h 225"/>
                <a:gd name="T32" fmla="*/ 2147483647 w 273"/>
                <a:gd name="T33" fmla="*/ 2147483647 h 225"/>
                <a:gd name="T34" fmla="*/ 2147483647 w 273"/>
                <a:gd name="T35" fmla="*/ 2147483647 h 225"/>
                <a:gd name="T36" fmla="*/ 2147483647 w 273"/>
                <a:gd name="T37" fmla="*/ 2147483647 h 225"/>
                <a:gd name="T38" fmla="*/ 2147483647 w 273"/>
                <a:gd name="T39" fmla="*/ 2147483647 h 225"/>
                <a:gd name="T40" fmla="*/ 2147483647 w 273"/>
                <a:gd name="T41" fmla="*/ 2147483647 h 225"/>
                <a:gd name="T42" fmla="*/ 2147483647 w 273"/>
                <a:gd name="T43" fmla="*/ 2147483647 h 225"/>
                <a:gd name="T44" fmla="*/ 2147483647 w 273"/>
                <a:gd name="T45" fmla="*/ 2147483647 h 225"/>
                <a:gd name="T46" fmla="*/ 2147483647 w 273"/>
                <a:gd name="T47" fmla="*/ 2147483647 h 225"/>
                <a:gd name="T48" fmla="*/ 2147483647 w 273"/>
                <a:gd name="T49" fmla="*/ 2147483647 h 225"/>
                <a:gd name="T50" fmla="*/ 2147483647 w 273"/>
                <a:gd name="T51" fmla="*/ 2147483647 h 225"/>
                <a:gd name="T52" fmla="*/ 0 w 273"/>
                <a:gd name="T53" fmla="*/ 2147483647 h 225"/>
                <a:gd name="T54" fmla="*/ 0 w 273"/>
                <a:gd name="T55" fmla="*/ 2147483647 h 225"/>
                <a:gd name="T56" fmla="*/ 2147483647 w 273"/>
                <a:gd name="T57" fmla="*/ 2147483647 h 225"/>
                <a:gd name="T58" fmla="*/ 2147483647 w 273"/>
                <a:gd name="T59" fmla="*/ 2147483647 h 2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73"/>
                <a:gd name="T91" fmla="*/ 0 h 225"/>
                <a:gd name="T92" fmla="*/ 273 w 273"/>
                <a:gd name="T93" fmla="*/ 225 h 2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73" h="225">
                  <a:moveTo>
                    <a:pt x="46" y="58"/>
                  </a:moveTo>
                  <a:lnTo>
                    <a:pt x="106" y="94"/>
                  </a:lnTo>
                  <a:lnTo>
                    <a:pt x="119" y="71"/>
                  </a:lnTo>
                  <a:lnTo>
                    <a:pt x="154" y="106"/>
                  </a:lnTo>
                  <a:lnTo>
                    <a:pt x="179" y="117"/>
                  </a:lnTo>
                  <a:lnTo>
                    <a:pt x="179" y="94"/>
                  </a:lnTo>
                  <a:lnTo>
                    <a:pt x="154" y="94"/>
                  </a:lnTo>
                  <a:lnTo>
                    <a:pt x="154" y="71"/>
                  </a:lnTo>
                  <a:lnTo>
                    <a:pt x="154" y="12"/>
                  </a:lnTo>
                  <a:lnTo>
                    <a:pt x="154" y="0"/>
                  </a:lnTo>
                  <a:lnTo>
                    <a:pt x="202" y="0"/>
                  </a:lnTo>
                  <a:lnTo>
                    <a:pt x="213" y="0"/>
                  </a:lnTo>
                  <a:lnTo>
                    <a:pt x="261" y="35"/>
                  </a:lnTo>
                  <a:lnTo>
                    <a:pt x="273" y="58"/>
                  </a:lnTo>
                  <a:lnTo>
                    <a:pt x="261" y="71"/>
                  </a:lnTo>
                  <a:lnTo>
                    <a:pt x="261" y="94"/>
                  </a:lnTo>
                  <a:lnTo>
                    <a:pt x="250" y="117"/>
                  </a:lnTo>
                  <a:lnTo>
                    <a:pt x="261" y="131"/>
                  </a:lnTo>
                  <a:lnTo>
                    <a:pt x="190" y="165"/>
                  </a:lnTo>
                  <a:lnTo>
                    <a:pt x="190" y="177"/>
                  </a:lnTo>
                  <a:lnTo>
                    <a:pt x="154" y="177"/>
                  </a:lnTo>
                  <a:lnTo>
                    <a:pt x="154" y="188"/>
                  </a:lnTo>
                  <a:lnTo>
                    <a:pt x="119" y="225"/>
                  </a:lnTo>
                  <a:lnTo>
                    <a:pt x="71" y="225"/>
                  </a:lnTo>
                  <a:lnTo>
                    <a:pt x="46" y="202"/>
                  </a:lnTo>
                  <a:lnTo>
                    <a:pt x="35" y="225"/>
                  </a:lnTo>
                  <a:lnTo>
                    <a:pt x="0" y="188"/>
                  </a:lnTo>
                  <a:lnTo>
                    <a:pt x="0" y="117"/>
                  </a:lnTo>
                  <a:lnTo>
                    <a:pt x="60" y="106"/>
                  </a:lnTo>
                  <a:lnTo>
                    <a:pt x="46" y="58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45" name="Freeform 46"/>
            <p:cNvSpPr>
              <a:spLocks/>
            </p:cNvSpPr>
            <p:nvPr/>
          </p:nvSpPr>
          <p:spPr bwMode="auto">
            <a:xfrm>
              <a:off x="4540910" y="3609615"/>
              <a:ext cx="861594" cy="884349"/>
            </a:xfrm>
            <a:custGeom>
              <a:avLst/>
              <a:gdLst>
                <a:gd name="T0" fmla="*/ 0 w 286"/>
                <a:gd name="T1" fmla="*/ 2147483647 h 295"/>
                <a:gd name="T2" fmla="*/ 2147483647 w 286"/>
                <a:gd name="T3" fmla="*/ 2147483647 h 295"/>
                <a:gd name="T4" fmla="*/ 2147483647 w 286"/>
                <a:gd name="T5" fmla="*/ 2147483647 h 295"/>
                <a:gd name="T6" fmla="*/ 2147483647 w 286"/>
                <a:gd name="T7" fmla="*/ 2147483647 h 295"/>
                <a:gd name="T8" fmla="*/ 2147483647 w 286"/>
                <a:gd name="T9" fmla="*/ 2147483647 h 295"/>
                <a:gd name="T10" fmla="*/ 2147483647 w 286"/>
                <a:gd name="T11" fmla="*/ 2147483647 h 295"/>
                <a:gd name="T12" fmla="*/ 2147483647 w 286"/>
                <a:gd name="T13" fmla="*/ 2147483647 h 295"/>
                <a:gd name="T14" fmla="*/ 2147483647 w 286"/>
                <a:gd name="T15" fmla="*/ 2147483647 h 295"/>
                <a:gd name="T16" fmla="*/ 2147483647 w 286"/>
                <a:gd name="T17" fmla="*/ 2147483647 h 295"/>
                <a:gd name="T18" fmla="*/ 2147483647 w 286"/>
                <a:gd name="T19" fmla="*/ 2147483647 h 295"/>
                <a:gd name="T20" fmla="*/ 2147483647 w 286"/>
                <a:gd name="T21" fmla="*/ 2147483647 h 295"/>
                <a:gd name="T22" fmla="*/ 2147483647 w 286"/>
                <a:gd name="T23" fmla="*/ 2147483647 h 295"/>
                <a:gd name="T24" fmla="*/ 2147483647 w 286"/>
                <a:gd name="T25" fmla="*/ 2147483647 h 295"/>
                <a:gd name="T26" fmla="*/ 2147483647 w 286"/>
                <a:gd name="T27" fmla="*/ 2147483647 h 295"/>
                <a:gd name="T28" fmla="*/ 2147483647 w 286"/>
                <a:gd name="T29" fmla="*/ 2147483647 h 295"/>
                <a:gd name="T30" fmla="*/ 2147483647 w 286"/>
                <a:gd name="T31" fmla="*/ 2147483647 h 295"/>
                <a:gd name="T32" fmla="*/ 2147483647 w 286"/>
                <a:gd name="T33" fmla="*/ 2147483647 h 295"/>
                <a:gd name="T34" fmla="*/ 2147483647 w 286"/>
                <a:gd name="T35" fmla="*/ 2147483647 h 295"/>
                <a:gd name="T36" fmla="*/ 2147483647 w 286"/>
                <a:gd name="T37" fmla="*/ 2147483647 h 295"/>
                <a:gd name="T38" fmla="*/ 2147483647 w 286"/>
                <a:gd name="T39" fmla="*/ 2147483647 h 295"/>
                <a:gd name="T40" fmla="*/ 2147483647 w 286"/>
                <a:gd name="T41" fmla="*/ 2147483647 h 295"/>
                <a:gd name="T42" fmla="*/ 2147483647 w 286"/>
                <a:gd name="T43" fmla="*/ 0 h 295"/>
                <a:gd name="T44" fmla="*/ 2147483647 w 286"/>
                <a:gd name="T45" fmla="*/ 0 h 295"/>
                <a:gd name="T46" fmla="*/ 2147483647 w 286"/>
                <a:gd name="T47" fmla="*/ 0 h 295"/>
                <a:gd name="T48" fmla="*/ 2147483647 w 286"/>
                <a:gd name="T49" fmla="*/ 2147483647 h 295"/>
                <a:gd name="T50" fmla="*/ 2147483647 w 286"/>
                <a:gd name="T51" fmla="*/ 2147483647 h 295"/>
                <a:gd name="T52" fmla="*/ 2147483647 w 286"/>
                <a:gd name="T53" fmla="*/ 2147483647 h 295"/>
                <a:gd name="T54" fmla="*/ 2147483647 w 286"/>
                <a:gd name="T55" fmla="*/ 2147483647 h 295"/>
                <a:gd name="T56" fmla="*/ 2147483647 w 286"/>
                <a:gd name="T57" fmla="*/ 2147483647 h 295"/>
                <a:gd name="T58" fmla="*/ 2147483647 w 286"/>
                <a:gd name="T59" fmla="*/ 2147483647 h 295"/>
                <a:gd name="T60" fmla="*/ 0 w 286"/>
                <a:gd name="T61" fmla="*/ 2147483647 h 295"/>
                <a:gd name="T62" fmla="*/ 0 w 286"/>
                <a:gd name="T63" fmla="*/ 2147483647 h 29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6"/>
                <a:gd name="T97" fmla="*/ 0 h 295"/>
                <a:gd name="T98" fmla="*/ 286 w 286"/>
                <a:gd name="T99" fmla="*/ 295 h 29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6" h="295">
                  <a:moveTo>
                    <a:pt x="0" y="261"/>
                  </a:moveTo>
                  <a:lnTo>
                    <a:pt x="36" y="261"/>
                  </a:lnTo>
                  <a:lnTo>
                    <a:pt x="59" y="261"/>
                  </a:lnTo>
                  <a:lnTo>
                    <a:pt x="142" y="284"/>
                  </a:lnTo>
                  <a:lnTo>
                    <a:pt x="178" y="284"/>
                  </a:lnTo>
                  <a:lnTo>
                    <a:pt x="226" y="295"/>
                  </a:lnTo>
                  <a:lnTo>
                    <a:pt x="261" y="284"/>
                  </a:lnTo>
                  <a:lnTo>
                    <a:pt x="226" y="247"/>
                  </a:lnTo>
                  <a:lnTo>
                    <a:pt x="226" y="176"/>
                  </a:lnTo>
                  <a:lnTo>
                    <a:pt x="286" y="165"/>
                  </a:lnTo>
                  <a:lnTo>
                    <a:pt x="272" y="117"/>
                  </a:lnTo>
                  <a:lnTo>
                    <a:pt x="226" y="130"/>
                  </a:lnTo>
                  <a:lnTo>
                    <a:pt x="226" y="117"/>
                  </a:lnTo>
                  <a:lnTo>
                    <a:pt x="249" y="105"/>
                  </a:lnTo>
                  <a:lnTo>
                    <a:pt x="226" y="94"/>
                  </a:lnTo>
                  <a:lnTo>
                    <a:pt x="226" y="46"/>
                  </a:lnTo>
                  <a:lnTo>
                    <a:pt x="201" y="34"/>
                  </a:lnTo>
                  <a:lnTo>
                    <a:pt x="178" y="34"/>
                  </a:lnTo>
                  <a:lnTo>
                    <a:pt x="178" y="46"/>
                  </a:lnTo>
                  <a:lnTo>
                    <a:pt x="142" y="59"/>
                  </a:lnTo>
                  <a:lnTo>
                    <a:pt x="119" y="34"/>
                  </a:lnTo>
                  <a:lnTo>
                    <a:pt x="119" y="0"/>
                  </a:lnTo>
                  <a:lnTo>
                    <a:pt x="107" y="0"/>
                  </a:lnTo>
                  <a:lnTo>
                    <a:pt x="48" y="0"/>
                  </a:lnTo>
                  <a:lnTo>
                    <a:pt x="25" y="23"/>
                  </a:lnTo>
                  <a:lnTo>
                    <a:pt x="36" y="59"/>
                  </a:lnTo>
                  <a:lnTo>
                    <a:pt x="36" y="71"/>
                  </a:lnTo>
                  <a:lnTo>
                    <a:pt x="48" y="130"/>
                  </a:lnTo>
                  <a:lnTo>
                    <a:pt x="48" y="165"/>
                  </a:lnTo>
                  <a:lnTo>
                    <a:pt x="25" y="176"/>
                  </a:lnTo>
                  <a:lnTo>
                    <a:pt x="0" y="236"/>
                  </a:lnTo>
                  <a:lnTo>
                    <a:pt x="0" y="261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46" name="Freeform 47"/>
            <p:cNvSpPr>
              <a:spLocks/>
            </p:cNvSpPr>
            <p:nvPr/>
          </p:nvSpPr>
          <p:spPr bwMode="auto">
            <a:xfrm>
              <a:off x="4691082" y="1592146"/>
              <a:ext cx="681085" cy="1130085"/>
            </a:xfrm>
            <a:custGeom>
              <a:avLst/>
              <a:gdLst>
                <a:gd name="T0" fmla="*/ 2147483647 w 224"/>
                <a:gd name="T1" fmla="*/ 2147483647 h 378"/>
                <a:gd name="T2" fmla="*/ 2147483647 w 224"/>
                <a:gd name="T3" fmla="*/ 2147483647 h 378"/>
                <a:gd name="T4" fmla="*/ 2147483647 w 224"/>
                <a:gd name="T5" fmla="*/ 2147483647 h 378"/>
                <a:gd name="T6" fmla="*/ 2147483647 w 224"/>
                <a:gd name="T7" fmla="*/ 2147483647 h 378"/>
                <a:gd name="T8" fmla="*/ 0 w 224"/>
                <a:gd name="T9" fmla="*/ 2147483647 h 378"/>
                <a:gd name="T10" fmla="*/ 0 w 224"/>
                <a:gd name="T11" fmla="*/ 2147483647 h 378"/>
                <a:gd name="T12" fmla="*/ 2147483647 w 224"/>
                <a:gd name="T13" fmla="*/ 2147483647 h 378"/>
                <a:gd name="T14" fmla="*/ 2147483647 w 224"/>
                <a:gd name="T15" fmla="*/ 2147483647 h 378"/>
                <a:gd name="T16" fmla="*/ 2147483647 w 224"/>
                <a:gd name="T17" fmla="*/ 2147483647 h 378"/>
                <a:gd name="T18" fmla="*/ 2147483647 w 224"/>
                <a:gd name="T19" fmla="*/ 2147483647 h 378"/>
                <a:gd name="T20" fmla="*/ 2147483647 w 224"/>
                <a:gd name="T21" fmla="*/ 2147483647 h 378"/>
                <a:gd name="T22" fmla="*/ 2147483647 w 224"/>
                <a:gd name="T23" fmla="*/ 2147483647 h 378"/>
                <a:gd name="T24" fmla="*/ 2147483647 w 224"/>
                <a:gd name="T25" fmla="*/ 2147483647 h 378"/>
                <a:gd name="T26" fmla="*/ 2147483647 w 224"/>
                <a:gd name="T27" fmla="*/ 2147483647 h 378"/>
                <a:gd name="T28" fmla="*/ 2147483647 w 224"/>
                <a:gd name="T29" fmla="*/ 2147483647 h 378"/>
                <a:gd name="T30" fmla="*/ 2147483647 w 224"/>
                <a:gd name="T31" fmla="*/ 2147483647 h 378"/>
                <a:gd name="T32" fmla="*/ 2147483647 w 224"/>
                <a:gd name="T33" fmla="*/ 2147483647 h 378"/>
                <a:gd name="T34" fmla="*/ 2147483647 w 224"/>
                <a:gd name="T35" fmla="*/ 2147483647 h 378"/>
                <a:gd name="T36" fmla="*/ 2147483647 w 224"/>
                <a:gd name="T37" fmla="*/ 2147483647 h 378"/>
                <a:gd name="T38" fmla="*/ 2147483647 w 224"/>
                <a:gd name="T39" fmla="*/ 2147483647 h 378"/>
                <a:gd name="T40" fmla="*/ 2147483647 w 224"/>
                <a:gd name="T41" fmla="*/ 2147483647 h 378"/>
                <a:gd name="T42" fmla="*/ 2147483647 w 224"/>
                <a:gd name="T43" fmla="*/ 2147483647 h 378"/>
                <a:gd name="T44" fmla="*/ 2147483647 w 224"/>
                <a:gd name="T45" fmla="*/ 2147483647 h 378"/>
                <a:gd name="T46" fmla="*/ 2147483647 w 224"/>
                <a:gd name="T47" fmla="*/ 2147483647 h 378"/>
                <a:gd name="T48" fmla="*/ 2147483647 w 224"/>
                <a:gd name="T49" fmla="*/ 2147483647 h 378"/>
                <a:gd name="T50" fmla="*/ 2147483647 w 224"/>
                <a:gd name="T51" fmla="*/ 0 h 378"/>
                <a:gd name="T52" fmla="*/ 2147483647 w 224"/>
                <a:gd name="T53" fmla="*/ 2147483647 h 37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4"/>
                <a:gd name="T82" fmla="*/ 0 h 378"/>
                <a:gd name="T83" fmla="*/ 224 w 224"/>
                <a:gd name="T84" fmla="*/ 378 h 37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4" h="378">
                  <a:moveTo>
                    <a:pt x="23" y="12"/>
                  </a:moveTo>
                  <a:lnTo>
                    <a:pt x="23" y="37"/>
                  </a:lnTo>
                  <a:lnTo>
                    <a:pt x="59" y="71"/>
                  </a:lnTo>
                  <a:lnTo>
                    <a:pt x="48" y="154"/>
                  </a:lnTo>
                  <a:lnTo>
                    <a:pt x="0" y="213"/>
                  </a:lnTo>
                  <a:lnTo>
                    <a:pt x="0" y="225"/>
                  </a:lnTo>
                  <a:lnTo>
                    <a:pt x="11" y="236"/>
                  </a:lnTo>
                  <a:lnTo>
                    <a:pt x="11" y="261"/>
                  </a:lnTo>
                  <a:lnTo>
                    <a:pt x="48" y="321"/>
                  </a:lnTo>
                  <a:lnTo>
                    <a:pt x="11" y="321"/>
                  </a:lnTo>
                  <a:lnTo>
                    <a:pt x="11" y="332"/>
                  </a:lnTo>
                  <a:lnTo>
                    <a:pt x="23" y="344"/>
                  </a:lnTo>
                  <a:lnTo>
                    <a:pt x="48" y="378"/>
                  </a:lnTo>
                  <a:lnTo>
                    <a:pt x="107" y="355"/>
                  </a:lnTo>
                  <a:lnTo>
                    <a:pt x="130" y="344"/>
                  </a:lnTo>
                  <a:lnTo>
                    <a:pt x="107" y="344"/>
                  </a:lnTo>
                  <a:lnTo>
                    <a:pt x="153" y="332"/>
                  </a:lnTo>
                  <a:lnTo>
                    <a:pt x="178" y="307"/>
                  </a:lnTo>
                  <a:lnTo>
                    <a:pt x="201" y="284"/>
                  </a:lnTo>
                  <a:lnTo>
                    <a:pt x="213" y="284"/>
                  </a:lnTo>
                  <a:lnTo>
                    <a:pt x="178" y="236"/>
                  </a:lnTo>
                  <a:lnTo>
                    <a:pt x="213" y="190"/>
                  </a:lnTo>
                  <a:lnTo>
                    <a:pt x="224" y="190"/>
                  </a:lnTo>
                  <a:lnTo>
                    <a:pt x="224" y="165"/>
                  </a:lnTo>
                  <a:lnTo>
                    <a:pt x="224" y="94"/>
                  </a:lnTo>
                  <a:lnTo>
                    <a:pt x="59" y="0"/>
                  </a:lnTo>
                  <a:lnTo>
                    <a:pt x="23" y="12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47" name="Freeform 48"/>
            <p:cNvSpPr>
              <a:spLocks/>
            </p:cNvSpPr>
            <p:nvPr/>
          </p:nvSpPr>
          <p:spPr bwMode="auto">
            <a:xfrm>
              <a:off x="2620524" y="1270564"/>
              <a:ext cx="814571" cy="916205"/>
            </a:xfrm>
            <a:custGeom>
              <a:avLst/>
              <a:gdLst>
                <a:gd name="T0" fmla="*/ 0 w 272"/>
                <a:gd name="T1" fmla="*/ 2147483647 h 309"/>
                <a:gd name="T2" fmla="*/ 2147483647 w 272"/>
                <a:gd name="T3" fmla="*/ 2147483647 h 309"/>
                <a:gd name="T4" fmla="*/ 2147483647 w 272"/>
                <a:gd name="T5" fmla="*/ 2147483647 h 309"/>
                <a:gd name="T6" fmla="*/ 2147483647 w 272"/>
                <a:gd name="T7" fmla="*/ 2147483647 h 309"/>
                <a:gd name="T8" fmla="*/ 2147483647 w 272"/>
                <a:gd name="T9" fmla="*/ 2147483647 h 309"/>
                <a:gd name="T10" fmla="*/ 2147483647 w 272"/>
                <a:gd name="T11" fmla="*/ 2147483647 h 309"/>
                <a:gd name="T12" fmla="*/ 2147483647 w 272"/>
                <a:gd name="T13" fmla="*/ 2147483647 h 309"/>
                <a:gd name="T14" fmla="*/ 2147483647 w 272"/>
                <a:gd name="T15" fmla="*/ 0 h 309"/>
                <a:gd name="T16" fmla="*/ 2147483647 w 272"/>
                <a:gd name="T17" fmla="*/ 2147483647 h 309"/>
                <a:gd name="T18" fmla="*/ 2147483647 w 272"/>
                <a:gd name="T19" fmla="*/ 2147483647 h 309"/>
                <a:gd name="T20" fmla="*/ 2147483647 w 272"/>
                <a:gd name="T21" fmla="*/ 2147483647 h 309"/>
                <a:gd name="T22" fmla="*/ 2147483647 w 272"/>
                <a:gd name="T23" fmla="*/ 2147483647 h 309"/>
                <a:gd name="T24" fmla="*/ 2147483647 w 272"/>
                <a:gd name="T25" fmla="*/ 2147483647 h 309"/>
                <a:gd name="T26" fmla="*/ 2147483647 w 272"/>
                <a:gd name="T27" fmla="*/ 2147483647 h 309"/>
                <a:gd name="T28" fmla="*/ 2147483647 w 272"/>
                <a:gd name="T29" fmla="*/ 2147483647 h 309"/>
                <a:gd name="T30" fmla="*/ 2147483647 w 272"/>
                <a:gd name="T31" fmla="*/ 2147483647 h 309"/>
                <a:gd name="T32" fmla="*/ 2147483647 w 272"/>
                <a:gd name="T33" fmla="*/ 2147483647 h 309"/>
                <a:gd name="T34" fmla="*/ 2147483647 w 272"/>
                <a:gd name="T35" fmla="*/ 2147483647 h 309"/>
                <a:gd name="T36" fmla="*/ 0 w 272"/>
                <a:gd name="T37" fmla="*/ 2147483647 h 309"/>
                <a:gd name="T38" fmla="*/ 2147483647 w 272"/>
                <a:gd name="T39" fmla="*/ 2147483647 h 309"/>
                <a:gd name="T40" fmla="*/ 0 w 272"/>
                <a:gd name="T41" fmla="*/ 2147483647 h 309"/>
                <a:gd name="T42" fmla="*/ 2147483647 w 272"/>
                <a:gd name="T43" fmla="*/ 2147483647 h 309"/>
                <a:gd name="T44" fmla="*/ 0 w 272"/>
                <a:gd name="T45" fmla="*/ 2147483647 h 30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2"/>
                <a:gd name="T70" fmla="*/ 0 h 309"/>
                <a:gd name="T71" fmla="*/ 272 w 272"/>
                <a:gd name="T72" fmla="*/ 309 h 30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2" h="309">
                  <a:moveTo>
                    <a:pt x="0" y="155"/>
                  </a:moveTo>
                  <a:lnTo>
                    <a:pt x="11" y="144"/>
                  </a:lnTo>
                  <a:lnTo>
                    <a:pt x="82" y="144"/>
                  </a:lnTo>
                  <a:lnTo>
                    <a:pt x="82" y="119"/>
                  </a:lnTo>
                  <a:lnTo>
                    <a:pt x="119" y="107"/>
                  </a:lnTo>
                  <a:lnTo>
                    <a:pt x="119" y="36"/>
                  </a:lnTo>
                  <a:lnTo>
                    <a:pt x="190" y="36"/>
                  </a:lnTo>
                  <a:lnTo>
                    <a:pt x="190" y="0"/>
                  </a:lnTo>
                  <a:lnTo>
                    <a:pt x="272" y="59"/>
                  </a:lnTo>
                  <a:lnTo>
                    <a:pt x="226" y="59"/>
                  </a:lnTo>
                  <a:lnTo>
                    <a:pt x="261" y="297"/>
                  </a:lnTo>
                  <a:lnTo>
                    <a:pt x="153" y="297"/>
                  </a:lnTo>
                  <a:lnTo>
                    <a:pt x="142" y="309"/>
                  </a:lnTo>
                  <a:lnTo>
                    <a:pt x="130" y="297"/>
                  </a:lnTo>
                  <a:lnTo>
                    <a:pt x="107" y="309"/>
                  </a:lnTo>
                  <a:lnTo>
                    <a:pt x="82" y="272"/>
                  </a:lnTo>
                  <a:lnTo>
                    <a:pt x="48" y="261"/>
                  </a:lnTo>
                  <a:lnTo>
                    <a:pt x="11" y="261"/>
                  </a:lnTo>
                  <a:lnTo>
                    <a:pt x="0" y="272"/>
                  </a:lnTo>
                  <a:lnTo>
                    <a:pt x="11" y="226"/>
                  </a:lnTo>
                  <a:lnTo>
                    <a:pt x="0" y="201"/>
                  </a:lnTo>
                  <a:lnTo>
                    <a:pt x="11" y="178"/>
                  </a:lnTo>
                  <a:lnTo>
                    <a:pt x="0" y="155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48" name="Freeform 49"/>
            <p:cNvSpPr>
              <a:spLocks/>
            </p:cNvSpPr>
            <p:nvPr/>
          </p:nvSpPr>
          <p:spPr bwMode="auto">
            <a:xfrm>
              <a:off x="3190874" y="475713"/>
              <a:ext cx="1353068" cy="1387957"/>
            </a:xfrm>
            <a:custGeom>
              <a:avLst/>
              <a:gdLst>
                <a:gd name="T0" fmla="*/ 33180 w 451"/>
                <a:gd name="T1" fmla="*/ 35948 h 460"/>
                <a:gd name="T2" fmla="*/ 35646 w 451"/>
                <a:gd name="T3" fmla="*/ 35948 h 460"/>
                <a:gd name="T4" fmla="*/ 38924 w 451"/>
                <a:gd name="T5" fmla="*/ 78926 h 460"/>
                <a:gd name="T6" fmla="*/ 24982 w 451"/>
                <a:gd name="T7" fmla="*/ 85888 h 460"/>
                <a:gd name="T8" fmla="*/ 24982 w 451"/>
                <a:gd name="T9" fmla="*/ 100036 h 460"/>
                <a:gd name="T10" fmla="*/ 16499 w 451"/>
                <a:gd name="T11" fmla="*/ 113967 h 460"/>
                <a:gd name="T12" fmla="*/ 2654 w 451"/>
                <a:gd name="T13" fmla="*/ 129198 h 460"/>
                <a:gd name="T14" fmla="*/ 0 w 451"/>
                <a:gd name="T15" fmla="*/ 135967 h 460"/>
                <a:gd name="T16" fmla="*/ 0 w 451"/>
                <a:gd name="T17" fmla="*/ 157007 h 460"/>
                <a:gd name="T18" fmla="*/ 19173 w 451"/>
                <a:gd name="T19" fmla="*/ 192815 h 460"/>
                <a:gd name="T20" fmla="*/ 49749 w 451"/>
                <a:gd name="T21" fmla="*/ 250995 h 460"/>
                <a:gd name="T22" fmla="*/ 52784 w 451"/>
                <a:gd name="T23" fmla="*/ 264598 h 460"/>
                <a:gd name="T24" fmla="*/ 58064 w 451"/>
                <a:gd name="T25" fmla="*/ 272020 h 460"/>
                <a:gd name="T26" fmla="*/ 63507 w 451"/>
                <a:gd name="T27" fmla="*/ 278780 h 460"/>
                <a:gd name="T28" fmla="*/ 66261 w 451"/>
                <a:gd name="T29" fmla="*/ 278780 h 460"/>
                <a:gd name="T30" fmla="*/ 72130 w 451"/>
                <a:gd name="T31" fmla="*/ 278780 h 460"/>
                <a:gd name="T32" fmla="*/ 105131 w 451"/>
                <a:gd name="T33" fmla="*/ 221885 h 460"/>
                <a:gd name="T34" fmla="*/ 102444 w 451"/>
                <a:gd name="T35" fmla="*/ 199938 h 460"/>
                <a:gd name="T36" fmla="*/ 99855 w 451"/>
                <a:gd name="T37" fmla="*/ 199938 h 460"/>
                <a:gd name="T38" fmla="*/ 94022 w 451"/>
                <a:gd name="T39" fmla="*/ 178892 h 460"/>
                <a:gd name="T40" fmla="*/ 97112 w 451"/>
                <a:gd name="T41" fmla="*/ 164663 h 460"/>
                <a:gd name="T42" fmla="*/ 97112 w 451"/>
                <a:gd name="T43" fmla="*/ 149489 h 460"/>
                <a:gd name="T44" fmla="*/ 97112 w 451"/>
                <a:gd name="T45" fmla="*/ 129198 h 460"/>
                <a:gd name="T46" fmla="*/ 94022 w 451"/>
                <a:gd name="T47" fmla="*/ 121886 h 460"/>
                <a:gd name="T48" fmla="*/ 94022 w 451"/>
                <a:gd name="T49" fmla="*/ 113967 h 460"/>
                <a:gd name="T50" fmla="*/ 94022 w 451"/>
                <a:gd name="T51" fmla="*/ 85888 h 460"/>
                <a:gd name="T52" fmla="*/ 85901 w 451"/>
                <a:gd name="T53" fmla="*/ 78926 h 460"/>
                <a:gd name="T54" fmla="*/ 83254 w 451"/>
                <a:gd name="T55" fmla="*/ 63836 h 460"/>
                <a:gd name="T56" fmla="*/ 88649 w 451"/>
                <a:gd name="T57" fmla="*/ 42960 h 460"/>
                <a:gd name="T58" fmla="*/ 85901 w 451"/>
                <a:gd name="T59" fmla="*/ 6492 h 460"/>
                <a:gd name="T60" fmla="*/ 88649 w 451"/>
                <a:gd name="T61" fmla="*/ 0 h 460"/>
                <a:gd name="T62" fmla="*/ 85901 w 451"/>
                <a:gd name="T63" fmla="*/ 6492 h 460"/>
                <a:gd name="T64" fmla="*/ 77440 w 451"/>
                <a:gd name="T65" fmla="*/ 0 h 460"/>
                <a:gd name="T66" fmla="*/ 72130 w 451"/>
                <a:gd name="T67" fmla="*/ 6492 h 460"/>
                <a:gd name="T68" fmla="*/ 66261 w 451"/>
                <a:gd name="T69" fmla="*/ 0 h 460"/>
                <a:gd name="T70" fmla="*/ 58064 w 451"/>
                <a:gd name="T71" fmla="*/ 6492 h 460"/>
                <a:gd name="T72" fmla="*/ 49749 w 451"/>
                <a:gd name="T73" fmla="*/ 6492 h 460"/>
                <a:gd name="T74" fmla="*/ 33180 w 451"/>
                <a:gd name="T75" fmla="*/ 35948 h 4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1"/>
                <a:gd name="T115" fmla="*/ 0 h 460"/>
                <a:gd name="T116" fmla="*/ 451 w 451"/>
                <a:gd name="T117" fmla="*/ 460 h 46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1" h="460">
                  <a:moveTo>
                    <a:pt x="142" y="59"/>
                  </a:moveTo>
                  <a:lnTo>
                    <a:pt x="153" y="59"/>
                  </a:lnTo>
                  <a:lnTo>
                    <a:pt x="167" y="130"/>
                  </a:lnTo>
                  <a:lnTo>
                    <a:pt x="107" y="142"/>
                  </a:lnTo>
                  <a:lnTo>
                    <a:pt x="107" y="165"/>
                  </a:lnTo>
                  <a:lnTo>
                    <a:pt x="71" y="188"/>
                  </a:lnTo>
                  <a:lnTo>
                    <a:pt x="11" y="213"/>
                  </a:lnTo>
                  <a:lnTo>
                    <a:pt x="0" y="224"/>
                  </a:lnTo>
                  <a:lnTo>
                    <a:pt x="0" y="259"/>
                  </a:lnTo>
                  <a:lnTo>
                    <a:pt x="82" y="318"/>
                  </a:lnTo>
                  <a:lnTo>
                    <a:pt x="213" y="414"/>
                  </a:lnTo>
                  <a:lnTo>
                    <a:pt x="226" y="437"/>
                  </a:lnTo>
                  <a:lnTo>
                    <a:pt x="249" y="449"/>
                  </a:lnTo>
                  <a:lnTo>
                    <a:pt x="272" y="460"/>
                  </a:lnTo>
                  <a:lnTo>
                    <a:pt x="284" y="460"/>
                  </a:lnTo>
                  <a:lnTo>
                    <a:pt x="309" y="460"/>
                  </a:lnTo>
                  <a:lnTo>
                    <a:pt x="451" y="366"/>
                  </a:lnTo>
                  <a:lnTo>
                    <a:pt x="439" y="330"/>
                  </a:lnTo>
                  <a:lnTo>
                    <a:pt x="428" y="330"/>
                  </a:lnTo>
                  <a:lnTo>
                    <a:pt x="403" y="295"/>
                  </a:lnTo>
                  <a:lnTo>
                    <a:pt x="416" y="272"/>
                  </a:lnTo>
                  <a:lnTo>
                    <a:pt x="416" y="247"/>
                  </a:lnTo>
                  <a:lnTo>
                    <a:pt x="416" y="213"/>
                  </a:lnTo>
                  <a:lnTo>
                    <a:pt x="403" y="201"/>
                  </a:lnTo>
                  <a:lnTo>
                    <a:pt x="403" y="188"/>
                  </a:lnTo>
                  <a:lnTo>
                    <a:pt x="403" y="142"/>
                  </a:lnTo>
                  <a:lnTo>
                    <a:pt x="368" y="130"/>
                  </a:lnTo>
                  <a:lnTo>
                    <a:pt x="357" y="105"/>
                  </a:lnTo>
                  <a:lnTo>
                    <a:pt x="380" y="71"/>
                  </a:lnTo>
                  <a:lnTo>
                    <a:pt x="368" y="11"/>
                  </a:lnTo>
                  <a:lnTo>
                    <a:pt x="380" y="0"/>
                  </a:lnTo>
                  <a:lnTo>
                    <a:pt x="368" y="11"/>
                  </a:lnTo>
                  <a:lnTo>
                    <a:pt x="332" y="0"/>
                  </a:lnTo>
                  <a:lnTo>
                    <a:pt x="309" y="11"/>
                  </a:lnTo>
                  <a:lnTo>
                    <a:pt x="284" y="0"/>
                  </a:lnTo>
                  <a:lnTo>
                    <a:pt x="249" y="11"/>
                  </a:lnTo>
                  <a:lnTo>
                    <a:pt x="213" y="11"/>
                  </a:lnTo>
                  <a:lnTo>
                    <a:pt x="142" y="59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49" name="Freeform 50"/>
            <p:cNvSpPr>
              <a:spLocks/>
            </p:cNvSpPr>
            <p:nvPr/>
          </p:nvSpPr>
          <p:spPr bwMode="auto">
            <a:xfrm>
              <a:off x="4555820" y="4389296"/>
              <a:ext cx="904068" cy="888898"/>
            </a:xfrm>
            <a:custGeom>
              <a:avLst/>
              <a:gdLst>
                <a:gd name="T0" fmla="*/ 30615 w 297"/>
                <a:gd name="T1" fmla="*/ 174623 h 295"/>
                <a:gd name="T2" fmla="*/ 27495 w 297"/>
                <a:gd name="T3" fmla="*/ 160405 h 295"/>
                <a:gd name="T4" fmla="*/ 16954 w 297"/>
                <a:gd name="T5" fmla="*/ 104393 h 295"/>
                <a:gd name="T6" fmla="*/ 16954 w 297"/>
                <a:gd name="T7" fmla="*/ 83896 h 295"/>
                <a:gd name="T8" fmla="*/ 0 w 297"/>
                <a:gd name="T9" fmla="*/ 13720 h 295"/>
                <a:gd name="T10" fmla="*/ 0 w 297"/>
                <a:gd name="T11" fmla="*/ 0 h 295"/>
                <a:gd name="T12" fmla="*/ 10423 w 297"/>
                <a:gd name="T13" fmla="*/ 0 h 295"/>
                <a:gd name="T14" fmla="*/ 16954 w 297"/>
                <a:gd name="T15" fmla="*/ 0 h 295"/>
                <a:gd name="T16" fmla="*/ 40570 w 297"/>
                <a:gd name="T17" fmla="*/ 13720 h 295"/>
                <a:gd name="T18" fmla="*/ 51060 w 297"/>
                <a:gd name="T19" fmla="*/ 13720 h 295"/>
                <a:gd name="T20" fmla="*/ 64728 w 297"/>
                <a:gd name="T21" fmla="*/ 20169 h 295"/>
                <a:gd name="T22" fmla="*/ 74854 w 297"/>
                <a:gd name="T23" fmla="*/ 13720 h 295"/>
                <a:gd name="T24" fmla="*/ 77937 w 297"/>
                <a:gd name="T25" fmla="*/ 0 h 295"/>
                <a:gd name="T26" fmla="*/ 85198 w 297"/>
                <a:gd name="T27" fmla="*/ 13720 h 295"/>
                <a:gd name="T28" fmla="*/ 77937 w 297"/>
                <a:gd name="T29" fmla="*/ 27222 h 295"/>
                <a:gd name="T30" fmla="*/ 74854 w 297"/>
                <a:gd name="T31" fmla="*/ 20169 h 295"/>
                <a:gd name="T32" fmla="*/ 61676 w 297"/>
                <a:gd name="T33" fmla="*/ 20169 h 295"/>
                <a:gd name="T34" fmla="*/ 57751 w 297"/>
                <a:gd name="T35" fmla="*/ 69147 h 295"/>
                <a:gd name="T36" fmla="*/ 54582 w 297"/>
                <a:gd name="T37" fmla="*/ 83896 h 295"/>
                <a:gd name="T38" fmla="*/ 54582 w 297"/>
                <a:gd name="T39" fmla="*/ 111192 h 295"/>
                <a:gd name="T40" fmla="*/ 54582 w 297"/>
                <a:gd name="T41" fmla="*/ 167868 h 295"/>
                <a:gd name="T42" fmla="*/ 44562 w 297"/>
                <a:gd name="T43" fmla="*/ 174623 h 295"/>
                <a:gd name="T44" fmla="*/ 37368 w 297"/>
                <a:gd name="T45" fmla="*/ 174623 h 295"/>
                <a:gd name="T46" fmla="*/ 34119 w 297"/>
                <a:gd name="T47" fmla="*/ 167868 h 295"/>
                <a:gd name="T48" fmla="*/ 30615 w 297"/>
                <a:gd name="T49" fmla="*/ 174623 h 2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97"/>
                <a:gd name="T76" fmla="*/ 0 h 295"/>
                <a:gd name="T77" fmla="*/ 297 w 297"/>
                <a:gd name="T78" fmla="*/ 295 h 2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97" h="295">
                  <a:moveTo>
                    <a:pt x="107" y="295"/>
                  </a:moveTo>
                  <a:lnTo>
                    <a:pt x="96" y="271"/>
                  </a:lnTo>
                  <a:lnTo>
                    <a:pt x="59" y="176"/>
                  </a:lnTo>
                  <a:lnTo>
                    <a:pt x="59" y="142"/>
                  </a:lnTo>
                  <a:lnTo>
                    <a:pt x="0" y="23"/>
                  </a:lnTo>
                  <a:lnTo>
                    <a:pt x="0" y="0"/>
                  </a:lnTo>
                  <a:lnTo>
                    <a:pt x="36" y="0"/>
                  </a:lnTo>
                  <a:lnTo>
                    <a:pt x="59" y="0"/>
                  </a:lnTo>
                  <a:lnTo>
                    <a:pt x="142" y="23"/>
                  </a:lnTo>
                  <a:lnTo>
                    <a:pt x="178" y="23"/>
                  </a:lnTo>
                  <a:lnTo>
                    <a:pt x="226" y="34"/>
                  </a:lnTo>
                  <a:lnTo>
                    <a:pt x="261" y="23"/>
                  </a:lnTo>
                  <a:lnTo>
                    <a:pt x="272" y="0"/>
                  </a:lnTo>
                  <a:lnTo>
                    <a:pt x="297" y="23"/>
                  </a:lnTo>
                  <a:lnTo>
                    <a:pt x="272" y="46"/>
                  </a:lnTo>
                  <a:lnTo>
                    <a:pt x="261" y="34"/>
                  </a:lnTo>
                  <a:lnTo>
                    <a:pt x="215" y="34"/>
                  </a:lnTo>
                  <a:lnTo>
                    <a:pt x="201" y="117"/>
                  </a:lnTo>
                  <a:lnTo>
                    <a:pt x="190" y="142"/>
                  </a:lnTo>
                  <a:lnTo>
                    <a:pt x="190" y="188"/>
                  </a:lnTo>
                  <a:lnTo>
                    <a:pt x="190" y="284"/>
                  </a:lnTo>
                  <a:lnTo>
                    <a:pt x="155" y="295"/>
                  </a:lnTo>
                  <a:lnTo>
                    <a:pt x="130" y="295"/>
                  </a:lnTo>
                  <a:lnTo>
                    <a:pt x="119" y="284"/>
                  </a:lnTo>
                  <a:lnTo>
                    <a:pt x="107" y="295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50" name="Freeform 51"/>
            <p:cNvSpPr>
              <a:spLocks/>
            </p:cNvSpPr>
            <p:nvPr/>
          </p:nvSpPr>
          <p:spPr bwMode="auto">
            <a:xfrm>
              <a:off x="4404390" y="832185"/>
              <a:ext cx="1045138" cy="1036038"/>
            </a:xfrm>
            <a:custGeom>
              <a:avLst/>
              <a:gdLst>
                <a:gd name="T0" fmla="*/ 12798 w 345"/>
                <a:gd name="T1" fmla="*/ 152882 h 343"/>
                <a:gd name="T2" fmla="*/ 9419 w 345"/>
                <a:gd name="T3" fmla="*/ 130648 h 343"/>
                <a:gd name="T4" fmla="*/ 6523 w 345"/>
                <a:gd name="T5" fmla="*/ 130648 h 343"/>
                <a:gd name="T6" fmla="*/ 0 w 345"/>
                <a:gd name="T7" fmla="*/ 109182 h 343"/>
                <a:gd name="T8" fmla="*/ 3530 w 345"/>
                <a:gd name="T9" fmla="*/ 95044 h 343"/>
                <a:gd name="T10" fmla="*/ 3530 w 345"/>
                <a:gd name="T11" fmla="*/ 79737 h 343"/>
                <a:gd name="T12" fmla="*/ 3530 w 345"/>
                <a:gd name="T13" fmla="*/ 58740 h 343"/>
                <a:gd name="T14" fmla="*/ 0 w 345"/>
                <a:gd name="T15" fmla="*/ 51584 h 343"/>
                <a:gd name="T16" fmla="*/ 0 w 345"/>
                <a:gd name="T17" fmla="*/ 43431 h 343"/>
                <a:gd name="T18" fmla="*/ 3530 w 345"/>
                <a:gd name="T19" fmla="*/ 36437 h 343"/>
                <a:gd name="T20" fmla="*/ 3530 w 345"/>
                <a:gd name="T21" fmla="*/ 29450 h 343"/>
                <a:gd name="T22" fmla="*/ 9419 w 345"/>
                <a:gd name="T23" fmla="*/ 7842 h 343"/>
                <a:gd name="T24" fmla="*/ 9419 w 345"/>
                <a:gd name="T25" fmla="*/ 0 h 343"/>
                <a:gd name="T26" fmla="*/ 19360 w 345"/>
                <a:gd name="T27" fmla="*/ 0 h 343"/>
                <a:gd name="T28" fmla="*/ 28356 w 345"/>
                <a:gd name="T29" fmla="*/ 7842 h 343"/>
                <a:gd name="T30" fmla="*/ 38220 w 345"/>
                <a:gd name="T31" fmla="*/ 7842 h 343"/>
                <a:gd name="T32" fmla="*/ 38220 w 345"/>
                <a:gd name="T33" fmla="*/ 29450 h 343"/>
                <a:gd name="T34" fmla="*/ 59979 w 345"/>
                <a:gd name="T35" fmla="*/ 43431 h 343"/>
                <a:gd name="T36" fmla="*/ 63190 w 345"/>
                <a:gd name="T37" fmla="*/ 36437 h 343"/>
                <a:gd name="T38" fmla="*/ 63190 w 345"/>
                <a:gd name="T39" fmla="*/ 15302 h 343"/>
                <a:gd name="T40" fmla="*/ 72777 w 345"/>
                <a:gd name="T41" fmla="*/ 0 h 343"/>
                <a:gd name="T42" fmla="*/ 82046 w 345"/>
                <a:gd name="T43" fmla="*/ 7842 h 343"/>
                <a:gd name="T44" fmla="*/ 82046 w 345"/>
                <a:gd name="T45" fmla="*/ 15302 h 343"/>
                <a:gd name="T46" fmla="*/ 91507 w 345"/>
                <a:gd name="T47" fmla="*/ 15302 h 343"/>
                <a:gd name="T48" fmla="*/ 88637 w 345"/>
                <a:gd name="T49" fmla="*/ 51584 h 343"/>
                <a:gd name="T50" fmla="*/ 91507 w 345"/>
                <a:gd name="T51" fmla="*/ 65551 h 343"/>
                <a:gd name="T52" fmla="*/ 91507 w 345"/>
                <a:gd name="T53" fmla="*/ 167037 h 343"/>
                <a:gd name="T54" fmla="*/ 91507 w 345"/>
                <a:gd name="T55" fmla="*/ 196217 h 343"/>
                <a:gd name="T56" fmla="*/ 88637 w 345"/>
                <a:gd name="T57" fmla="*/ 203559 h 343"/>
                <a:gd name="T58" fmla="*/ 85034 w 345"/>
                <a:gd name="T59" fmla="*/ 210378 h 343"/>
                <a:gd name="T60" fmla="*/ 41133 w 345"/>
                <a:gd name="T61" fmla="*/ 152882 h 343"/>
                <a:gd name="T62" fmla="*/ 31640 w 345"/>
                <a:gd name="T63" fmla="*/ 160275 h 343"/>
                <a:gd name="T64" fmla="*/ 28356 w 345"/>
                <a:gd name="T65" fmla="*/ 152882 h 343"/>
                <a:gd name="T66" fmla="*/ 12798 w 345"/>
                <a:gd name="T67" fmla="*/ 152882 h 34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45"/>
                <a:gd name="T103" fmla="*/ 0 h 343"/>
                <a:gd name="T104" fmla="*/ 345 w 345"/>
                <a:gd name="T105" fmla="*/ 343 h 34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45" h="343">
                  <a:moveTo>
                    <a:pt x="48" y="249"/>
                  </a:moveTo>
                  <a:lnTo>
                    <a:pt x="36" y="213"/>
                  </a:lnTo>
                  <a:lnTo>
                    <a:pt x="25" y="213"/>
                  </a:lnTo>
                  <a:lnTo>
                    <a:pt x="0" y="178"/>
                  </a:lnTo>
                  <a:lnTo>
                    <a:pt x="13" y="155"/>
                  </a:lnTo>
                  <a:lnTo>
                    <a:pt x="13" y="130"/>
                  </a:lnTo>
                  <a:lnTo>
                    <a:pt x="13" y="96"/>
                  </a:lnTo>
                  <a:lnTo>
                    <a:pt x="0" y="84"/>
                  </a:lnTo>
                  <a:lnTo>
                    <a:pt x="0" y="71"/>
                  </a:lnTo>
                  <a:lnTo>
                    <a:pt x="13" y="59"/>
                  </a:lnTo>
                  <a:lnTo>
                    <a:pt x="13" y="48"/>
                  </a:lnTo>
                  <a:lnTo>
                    <a:pt x="36" y="13"/>
                  </a:lnTo>
                  <a:lnTo>
                    <a:pt x="36" y="0"/>
                  </a:lnTo>
                  <a:lnTo>
                    <a:pt x="73" y="0"/>
                  </a:lnTo>
                  <a:lnTo>
                    <a:pt x="107" y="13"/>
                  </a:lnTo>
                  <a:lnTo>
                    <a:pt x="144" y="13"/>
                  </a:lnTo>
                  <a:lnTo>
                    <a:pt x="144" y="48"/>
                  </a:lnTo>
                  <a:lnTo>
                    <a:pt x="226" y="71"/>
                  </a:lnTo>
                  <a:lnTo>
                    <a:pt x="238" y="59"/>
                  </a:lnTo>
                  <a:lnTo>
                    <a:pt x="238" y="25"/>
                  </a:lnTo>
                  <a:lnTo>
                    <a:pt x="274" y="0"/>
                  </a:lnTo>
                  <a:lnTo>
                    <a:pt x="309" y="13"/>
                  </a:lnTo>
                  <a:lnTo>
                    <a:pt x="309" y="25"/>
                  </a:lnTo>
                  <a:lnTo>
                    <a:pt x="345" y="25"/>
                  </a:lnTo>
                  <a:lnTo>
                    <a:pt x="334" y="84"/>
                  </a:lnTo>
                  <a:lnTo>
                    <a:pt x="345" y="107"/>
                  </a:lnTo>
                  <a:lnTo>
                    <a:pt x="345" y="272"/>
                  </a:lnTo>
                  <a:lnTo>
                    <a:pt x="345" y="320"/>
                  </a:lnTo>
                  <a:lnTo>
                    <a:pt x="334" y="332"/>
                  </a:lnTo>
                  <a:lnTo>
                    <a:pt x="320" y="343"/>
                  </a:lnTo>
                  <a:lnTo>
                    <a:pt x="155" y="249"/>
                  </a:lnTo>
                  <a:lnTo>
                    <a:pt x="119" y="261"/>
                  </a:lnTo>
                  <a:lnTo>
                    <a:pt x="107" y="249"/>
                  </a:lnTo>
                  <a:lnTo>
                    <a:pt x="48" y="249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51" name="Freeform 52"/>
            <p:cNvSpPr>
              <a:spLocks/>
            </p:cNvSpPr>
            <p:nvPr/>
          </p:nvSpPr>
          <p:spPr bwMode="auto">
            <a:xfrm>
              <a:off x="5146149" y="4459073"/>
              <a:ext cx="634061" cy="638612"/>
            </a:xfrm>
            <a:custGeom>
              <a:avLst/>
              <a:gdLst>
                <a:gd name="T0" fmla="*/ 0 w 215"/>
                <a:gd name="T1" fmla="*/ 90426 h 213"/>
                <a:gd name="T2" fmla="*/ 2043 w 215"/>
                <a:gd name="T3" fmla="*/ 104282 h 213"/>
                <a:gd name="T4" fmla="*/ 2043 w 215"/>
                <a:gd name="T5" fmla="*/ 116782 h 213"/>
                <a:gd name="T6" fmla="*/ 6864 w 215"/>
                <a:gd name="T7" fmla="*/ 116782 h 213"/>
                <a:gd name="T8" fmla="*/ 15667 w 215"/>
                <a:gd name="T9" fmla="*/ 104282 h 213"/>
                <a:gd name="T10" fmla="*/ 18348 w 215"/>
                <a:gd name="T11" fmla="*/ 110403 h 213"/>
                <a:gd name="T12" fmla="*/ 20407 w 215"/>
                <a:gd name="T13" fmla="*/ 104282 h 213"/>
                <a:gd name="T14" fmla="*/ 31823 w 215"/>
                <a:gd name="T15" fmla="*/ 71265 h 213"/>
                <a:gd name="T16" fmla="*/ 40991 w 215"/>
                <a:gd name="T17" fmla="*/ 51677 h 213"/>
                <a:gd name="T18" fmla="*/ 33988 w 215"/>
                <a:gd name="T19" fmla="*/ 51677 h 213"/>
                <a:gd name="T20" fmla="*/ 31823 w 215"/>
                <a:gd name="T21" fmla="*/ 38895 h 213"/>
                <a:gd name="T22" fmla="*/ 27142 w 215"/>
                <a:gd name="T23" fmla="*/ 18564 h 213"/>
                <a:gd name="T24" fmla="*/ 20407 w 215"/>
                <a:gd name="T25" fmla="*/ 0 h 213"/>
                <a:gd name="T26" fmla="*/ 15667 w 215"/>
                <a:gd name="T27" fmla="*/ 12445 h 213"/>
                <a:gd name="T28" fmla="*/ 13488 w 215"/>
                <a:gd name="T29" fmla="*/ 5975 h 213"/>
                <a:gd name="T30" fmla="*/ 4664 w 215"/>
                <a:gd name="T31" fmla="*/ 5975 h 213"/>
                <a:gd name="T32" fmla="*/ 2043 w 215"/>
                <a:gd name="T33" fmla="*/ 51677 h 213"/>
                <a:gd name="T34" fmla="*/ 0 w 215"/>
                <a:gd name="T35" fmla="*/ 65207 h 213"/>
                <a:gd name="T36" fmla="*/ 0 w 215"/>
                <a:gd name="T37" fmla="*/ 90426 h 2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5"/>
                <a:gd name="T58" fmla="*/ 0 h 213"/>
                <a:gd name="T59" fmla="*/ 215 w 215"/>
                <a:gd name="T60" fmla="*/ 213 h 2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5" h="213">
                  <a:moveTo>
                    <a:pt x="0" y="165"/>
                  </a:moveTo>
                  <a:lnTo>
                    <a:pt x="11" y="190"/>
                  </a:lnTo>
                  <a:lnTo>
                    <a:pt x="11" y="213"/>
                  </a:lnTo>
                  <a:lnTo>
                    <a:pt x="36" y="213"/>
                  </a:lnTo>
                  <a:lnTo>
                    <a:pt x="82" y="190"/>
                  </a:lnTo>
                  <a:lnTo>
                    <a:pt x="96" y="201"/>
                  </a:lnTo>
                  <a:lnTo>
                    <a:pt x="107" y="190"/>
                  </a:lnTo>
                  <a:lnTo>
                    <a:pt x="167" y="130"/>
                  </a:lnTo>
                  <a:lnTo>
                    <a:pt x="215" y="94"/>
                  </a:lnTo>
                  <a:lnTo>
                    <a:pt x="178" y="94"/>
                  </a:lnTo>
                  <a:lnTo>
                    <a:pt x="167" y="71"/>
                  </a:lnTo>
                  <a:lnTo>
                    <a:pt x="142" y="34"/>
                  </a:lnTo>
                  <a:lnTo>
                    <a:pt x="107" y="0"/>
                  </a:lnTo>
                  <a:lnTo>
                    <a:pt x="82" y="23"/>
                  </a:lnTo>
                  <a:lnTo>
                    <a:pt x="71" y="11"/>
                  </a:lnTo>
                  <a:lnTo>
                    <a:pt x="25" y="11"/>
                  </a:lnTo>
                  <a:lnTo>
                    <a:pt x="11" y="94"/>
                  </a:lnTo>
                  <a:lnTo>
                    <a:pt x="0" y="119"/>
                  </a:lnTo>
                  <a:lnTo>
                    <a:pt x="0" y="165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52" name="Freeform 53"/>
            <p:cNvSpPr>
              <a:spLocks/>
            </p:cNvSpPr>
            <p:nvPr/>
          </p:nvSpPr>
          <p:spPr bwMode="auto">
            <a:xfrm>
              <a:off x="4888278" y="4742732"/>
              <a:ext cx="1105815" cy="1025419"/>
            </a:xfrm>
            <a:custGeom>
              <a:avLst/>
              <a:gdLst>
                <a:gd name="T0" fmla="*/ 77067 w 369"/>
                <a:gd name="T1" fmla="*/ 12798 h 344"/>
                <a:gd name="T2" fmla="*/ 79747 w 369"/>
                <a:gd name="T3" fmla="*/ 55089 h 344"/>
                <a:gd name="T4" fmla="*/ 77067 w 369"/>
                <a:gd name="T5" fmla="*/ 55089 h 344"/>
                <a:gd name="T6" fmla="*/ 74399 w 369"/>
                <a:gd name="T7" fmla="*/ 60976 h 344"/>
                <a:gd name="T8" fmla="*/ 77067 w 369"/>
                <a:gd name="T9" fmla="*/ 67391 h 344"/>
                <a:gd name="T10" fmla="*/ 79747 w 369"/>
                <a:gd name="T11" fmla="*/ 60976 h 344"/>
                <a:gd name="T12" fmla="*/ 85578 w 369"/>
                <a:gd name="T13" fmla="*/ 60976 h 344"/>
                <a:gd name="T14" fmla="*/ 85578 w 369"/>
                <a:gd name="T15" fmla="*/ 67391 h 344"/>
                <a:gd name="T16" fmla="*/ 85578 w 369"/>
                <a:gd name="T17" fmla="*/ 91459 h 344"/>
                <a:gd name="T18" fmla="*/ 77067 w 369"/>
                <a:gd name="T19" fmla="*/ 97576 h 344"/>
                <a:gd name="T20" fmla="*/ 71738 w 369"/>
                <a:gd name="T21" fmla="*/ 122260 h 344"/>
                <a:gd name="T22" fmla="*/ 60568 w 369"/>
                <a:gd name="T23" fmla="*/ 140180 h 344"/>
                <a:gd name="T24" fmla="*/ 55136 w 369"/>
                <a:gd name="T25" fmla="*/ 158688 h 344"/>
                <a:gd name="T26" fmla="*/ 44006 w 369"/>
                <a:gd name="T27" fmla="*/ 164999 h 344"/>
                <a:gd name="T28" fmla="*/ 38297 w 369"/>
                <a:gd name="T29" fmla="*/ 164999 h 344"/>
                <a:gd name="T30" fmla="*/ 27536 w 369"/>
                <a:gd name="T31" fmla="*/ 164999 h 344"/>
                <a:gd name="T32" fmla="*/ 19263 w 369"/>
                <a:gd name="T33" fmla="*/ 176745 h 344"/>
                <a:gd name="T34" fmla="*/ 16450 w 369"/>
                <a:gd name="T35" fmla="*/ 176745 h 344"/>
                <a:gd name="T36" fmla="*/ 11150 w 369"/>
                <a:gd name="T37" fmla="*/ 164999 h 344"/>
                <a:gd name="T38" fmla="*/ 8112 w 369"/>
                <a:gd name="T39" fmla="*/ 140180 h 344"/>
                <a:gd name="T40" fmla="*/ 8112 w 369"/>
                <a:gd name="T41" fmla="*/ 134080 h 344"/>
                <a:gd name="T42" fmla="*/ 2682 w 369"/>
                <a:gd name="T43" fmla="*/ 91459 h 344"/>
                <a:gd name="T44" fmla="*/ 0 w 369"/>
                <a:gd name="T45" fmla="*/ 91459 h 344"/>
                <a:gd name="T46" fmla="*/ 2682 w 369"/>
                <a:gd name="T47" fmla="*/ 85750 h 344"/>
                <a:gd name="T48" fmla="*/ 5336 w 369"/>
                <a:gd name="T49" fmla="*/ 91459 h 344"/>
                <a:gd name="T50" fmla="*/ 11150 w 369"/>
                <a:gd name="T51" fmla="*/ 91459 h 344"/>
                <a:gd name="T52" fmla="*/ 19263 w 369"/>
                <a:gd name="T53" fmla="*/ 85750 h 344"/>
                <a:gd name="T54" fmla="*/ 19263 w 369"/>
                <a:gd name="T55" fmla="*/ 36654 h 344"/>
                <a:gd name="T56" fmla="*/ 21788 w 369"/>
                <a:gd name="T57" fmla="*/ 49363 h 344"/>
                <a:gd name="T58" fmla="*/ 21788 w 369"/>
                <a:gd name="T59" fmla="*/ 60976 h 344"/>
                <a:gd name="T60" fmla="*/ 27536 w 369"/>
                <a:gd name="T61" fmla="*/ 60976 h 344"/>
                <a:gd name="T62" fmla="*/ 38297 w 369"/>
                <a:gd name="T63" fmla="*/ 49363 h 344"/>
                <a:gd name="T64" fmla="*/ 41462 w 369"/>
                <a:gd name="T65" fmla="*/ 55089 h 344"/>
                <a:gd name="T66" fmla="*/ 44006 w 369"/>
                <a:gd name="T67" fmla="*/ 49363 h 344"/>
                <a:gd name="T68" fmla="*/ 57979 w 369"/>
                <a:gd name="T69" fmla="*/ 18524 h 344"/>
                <a:gd name="T70" fmla="*/ 69125 w 369"/>
                <a:gd name="T71" fmla="*/ 0 h 344"/>
                <a:gd name="T72" fmla="*/ 74399 w 369"/>
                <a:gd name="T73" fmla="*/ 12798 h 344"/>
                <a:gd name="T74" fmla="*/ 77067 w 369"/>
                <a:gd name="T75" fmla="*/ 12798 h 3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9"/>
                <a:gd name="T115" fmla="*/ 0 h 344"/>
                <a:gd name="T116" fmla="*/ 369 w 369"/>
                <a:gd name="T117" fmla="*/ 344 h 34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9" h="344">
                  <a:moveTo>
                    <a:pt x="332" y="25"/>
                  </a:moveTo>
                  <a:lnTo>
                    <a:pt x="344" y="107"/>
                  </a:lnTo>
                  <a:lnTo>
                    <a:pt x="332" y="107"/>
                  </a:lnTo>
                  <a:lnTo>
                    <a:pt x="321" y="119"/>
                  </a:lnTo>
                  <a:lnTo>
                    <a:pt x="332" y="131"/>
                  </a:lnTo>
                  <a:lnTo>
                    <a:pt x="344" y="119"/>
                  </a:lnTo>
                  <a:lnTo>
                    <a:pt x="369" y="119"/>
                  </a:lnTo>
                  <a:lnTo>
                    <a:pt x="369" y="131"/>
                  </a:lnTo>
                  <a:lnTo>
                    <a:pt x="369" y="178"/>
                  </a:lnTo>
                  <a:lnTo>
                    <a:pt x="332" y="190"/>
                  </a:lnTo>
                  <a:lnTo>
                    <a:pt x="309" y="238"/>
                  </a:lnTo>
                  <a:lnTo>
                    <a:pt x="261" y="273"/>
                  </a:lnTo>
                  <a:lnTo>
                    <a:pt x="238" y="309"/>
                  </a:lnTo>
                  <a:lnTo>
                    <a:pt x="190" y="321"/>
                  </a:lnTo>
                  <a:lnTo>
                    <a:pt x="165" y="321"/>
                  </a:lnTo>
                  <a:lnTo>
                    <a:pt x="119" y="321"/>
                  </a:lnTo>
                  <a:lnTo>
                    <a:pt x="83" y="344"/>
                  </a:lnTo>
                  <a:lnTo>
                    <a:pt x="71" y="344"/>
                  </a:lnTo>
                  <a:lnTo>
                    <a:pt x="48" y="321"/>
                  </a:lnTo>
                  <a:lnTo>
                    <a:pt x="35" y="273"/>
                  </a:lnTo>
                  <a:lnTo>
                    <a:pt x="35" y="261"/>
                  </a:lnTo>
                  <a:lnTo>
                    <a:pt x="12" y="178"/>
                  </a:lnTo>
                  <a:lnTo>
                    <a:pt x="0" y="178"/>
                  </a:lnTo>
                  <a:lnTo>
                    <a:pt x="12" y="167"/>
                  </a:lnTo>
                  <a:lnTo>
                    <a:pt x="23" y="178"/>
                  </a:lnTo>
                  <a:lnTo>
                    <a:pt x="48" y="178"/>
                  </a:lnTo>
                  <a:lnTo>
                    <a:pt x="83" y="167"/>
                  </a:lnTo>
                  <a:lnTo>
                    <a:pt x="83" y="71"/>
                  </a:lnTo>
                  <a:lnTo>
                    <a:pt x="94" y="96"/>
                  </a:lnTo>
                  <a:lnTo>
                    <a:pt x="94" y="119"/>
                  </a:lnTo>
                  <a:lnTo>
                    <a:pt x="119" y="119"/>
                  </a:lnTo>
                  <a:lnTo>
                    <a:pt x="165" y="96"/>
                  </a:lnTo>
                  <a:lnTo>
                    <a:pt x="179" y="107"/>
                  </a:lnTo>
                  <a:lnTo>
                    <a:pt x="190" y="96"/>
                  </a:lnTo>
                  <a:lnTo>
                    <a:pt x="250" y="36"/>
                  </a:lnTo>
                  <a:lnTo>
                    <a:pt x="298" y="0"/>
                  </a:lnTo>
                  <a:lnTo>
                    <a:pt x="321" y="25"/>
                  </a:lnTo>
                  <a:lnTo>
                    <a:pt x="332" y="25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53" name="Freeform 54"/>
            <p:cNvSpPr>
              <a:spLocks/>
            </p:cNvSpPr>
            <p:nvPr/>
          </p:nvSpPr>
          <p:spPr bwMode="auto">
            <a:xfrm>
              <a:off x="4343713" y="3069600"/>
              <a:ext cx="400459" cy="435348"/>
            </a:xfrm>
            <a:custGeom>
              <a:avLst/>
              <a:gdLst>
                <a:gd name="T0" fmla="*/ 11702 w 130"/>
                <a:gd name="T1" fmla="*/ 18681 h 142"/>
                <a:gd name="T2" fmla="*/ 19385 w 130"/>
                <a:gd name="T3" fmla="*/ 18681 h 142"/>
                <a:gd name="T4" fmla="*/ 19385 w 130"/>
                <a:gd name="T5" fmla="*/ 0 h 142"/>
                <a:gd name="T6" fmla="*/ 35186 w 130"/>
                <a:gd name="T7" fmla="*/ 0 h 142"/>
                <a:gd name="T8" fmla="*/ 35186 w 130"/>
                <a:gd name="T9" fmla="*/ 18681 h 142"/>
                <a:gd name="T10" fmla="*/ 39032 w 130"/>
                <a:gd name="T11" fmla="*/ 8792 h 142"/>
                <a:gd name="T12" fmla="*/ 42672 w 130"/>
                <a:gd name="T13" fmla="*/ 18681 h 142"/>
                <a:gd name="T14" fmla="*/ 42672 w 130"/>
                <a:gd name="T15" fmla="*/ 26992 h 142"/>
                <a:gd name="T16" fmla="*/ 42672 w 130"/>
                <a:gd name="T17" fmla="*/ 71122 h 142"/>
                <a:gd name="T18" fmla="*/ 31477 w 130"/>
                <a:gd name="T19" fmla="*/ 71122 h 142"/>
                <a:gd name="T20" fmla="*/ 23293 w 130"/>
                <a:gd name="T21" fmla="*/ 79397 h 142"/>
                <a:gd name="T22" fmla="*/ 23293 w 130"/>
                <a:gd name="T23" fmla="*/ 87938 h 142"/>
                <a:gd name="T24" fmla="*/ 19385 w 130"/>
                <a:gd name="T25" fmla="*/ 87938 h 142"/>
                <a:gd name="T26" fmla="*/ 19385 w 130"/>
                <a:gd name="T27" fmla="*/ 104646 h 142"/>
                <a:gd name="T28" fmla="*/ 11702 w 130"/>
                <a:gd name="T29" fmla="*/ 79397 h 142"/>
                <a:gd name="T30" fmla="*/ 0 w 130"/>
                <a:gd name="T31" fmla="*/ 52429 h 142"/>
                <a:gd name="T32" fmla="*/ 7494 w 130"/>
                <a:gd name="T33" fmla="*/ 35508 h 142"/>
                <a:gd name="T34" fmla="*/ 7494 w 130"/>
                <a:gd name="T35" fmla="*/ 26992 h 142"/>
                <a:gd name="T36" fmla="*/ 11702 w 130"/>
                <a:gd name="T37" fmla="*/ 18681 h 1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0"/>
                <a:gd name="T58" fmla="*/ 0 h 142"/>
                <a:gd name="T59" fmla="*/ 130 w 130"/>
                <a:gd name="T60" fmla="*/ 142 h 14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0" h="142">
                  <a:moveTo>
                    <a:pt x="36" y="25"/>
                  </a:moveTo>
                  <a:lnTo>
                    <a:pt x="59" y="25"/>
                  </a:lnTo>
                  <a:lnTo>
                    <a:pt x="59" y="0"/>
                  </a:lnTo>
                  <a:lnTo>
                    <a:pt x="107" y="0"/>
                  </a:lnTo>
                  <a:lnTo>
                    <a:pt x="107" y="25"/>
                  </a:lnTo>
                  <a:lnTo>
                    <a:pt x="119" y="12"/>
                  </a:lnTo>
                  <a:lnTo>
                    <a:pt x="130" y="25"/>
                  </a:lnTo>
                  <a:lnTo>
                    <a:pt x="130" y="37"/>
                  </a:lnTo>
                  <a:lnTo>
                    <a:pt x="130" y="96"/>
                  </a:lnTo>
                  <a:lnTo>
                    <a:pt x="96" y="96"/>
                  </a:lnTo>
                  <a:lnTo>
                    <a:pt x="71" y="108"/>
                  </a:lnTo>
                  <a:lnTo>
                    <a:pt x="71" y="119"/>
                  </a:lnTo>
                  <a:lnTo>
                    <a:pt x="59" y="119"/>
                  </a:lnTo>
                  <a:lnTo>
                    <a:pt x="59" y="142"/>
                  </a:lnTo>
                  <a:lnTo>
                    <a:pt x="36" y="108"/>
                  </a:lnTo>
                  <a:lnTo>
                    <a:pt x="0" y="71"/>
                  </a:lnTo>
                  <a:lnTo>
                    <a:pt x="23" y="48"/>
                  </a:lnTo>
                  <a:lnTo>
                    <a:pt x="23" y="37"/>
                  </a:lnTo>
                  <a:lnTo>
                    <a:pt x="36" y="25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54" name="Freeform 55"/>
            <p:cNvSpPr>
              <a:spLocks/>
            </p:cNvSpPr>
            <p:nvPr/>
          </p:nvSpPr>
          <p:spPr bwMode="auto">
            <a:xfrm>
              <a:off x="5402503" y="915612"/>
              <a:ext cx="790300" cy="782716"/>
            </a:xfrm>
            <a:custGeom>
              <a:avLst/>
              <a:gdLst>
                <a:gd name="T0" fmla="*/ 69296 w 261"/>
                <a:gd name="T1" fmla="*/ 133476 h 261"/>
                <a:gd name="T2" fmla="*/ 56544 w 261"/>
                <a:gd name="T3" fmla="*/ 147719 h 261"/>
                <a:gd name="T4" fmla="*/ 53530 w 261"/>
                <a:gd name="T5" fmla="*/ 139797 h 261"/>
                <a:gd name="T6" fmla="*/ 2908 w 261"/>
                <a:gd name="T7" fmla="*/ 139797 h 261"/>
                <a:gd name="T8" fmla="*/ 2908 w 261"/>
                <a:gd name="T9" fmla="*/ 46514 h 261"/>
                <a:gd name="T10" fmla="*/ 0 w 261"/>
                <a:gd name="T11" fmla="*/ 33324 h 261"/>
                <a:gd name="T12" fmla="*/ 2908 w 261"/>
                <a:gd name="T13" fmla="*/ 0 h 261"/>
                <a:gd name="T14" fmla="*/ 2908 w 261"/>
                <a:gd name="T15" fmla="*/ 12903 h 261"/>
                <a:gd name="T16" fmla="*/ 15740 w 261"/>
                <a:gd name="T17" fmla="*/ 12903 h 261"/>
                <a:gd name="T18" fmla="*/ 24896 w 261"/>
                <a:gd name="T19" fmla="*/ 19221 h 261"/>
                <a:gd name="T20" fmla="*/ 40698 w 261"/>
                <a:gd name="T21" fmla="*/ 12903 h 261"/>
                <a:gd name="T22" fmla="*/ 43875 w 261"/>
                <a:gd name="T23" fmla="*/ 12903 h 261"/>
                <a:gd name="T24" fmla="*/ 43875 w 261"/>
                <a:gd name="T25" fmla="*/ 19221 h 261"/>
                <a:gd name="T26" fmla="*/ 50589 w 261"/>
                <a:gd name="T27" fmla="*/ 12903 h 261"/>
                <a:gd name="T28" fmla="*/ 50589 w 261"/>
                <a:gd name="T29" fmla="*/ 19221 h 261"/>
                <a:gd name="T30" fmla="*/ 56544 w 261"/>
                <a:gd name="T31" fmla="*/ 12903 h 261"/>
                <a:gd name="T32" fmla="*/ 59565 w 261"/>
                <a:gd name="T33" fmla="*/ 40378 h 261"/>
                <a:gd name="T34" fmla="*/ 56544 w 261"/>
                <a:gd name="T35" fmla="*/ 66336 h 261"/>
                <a:gd name="T36" fmla="*/ 53530 w 261"/>
                <a:gd name="T37" fmla="*/ 46514 h 261"/>
                <a:gd name="T38" fmla="*/ 50589 w 261"/>
                <a:gd name="T39" fmla="*/ 26104 h 261"/>
                <a:gd name="T40" fmla="*/ 50589 w 261"/>
                <a:gd name="T41" fmla="*/ 33324 h 261"/>
                <a:gd name="T42" fmla="*/ 50589 w 261"/>
                <a:gd name="T43" fmla="*/ 40378 h 261"/>
                <a:gd name="T44" fmla="*/ 69296 w 261"/>
                <a:gd name="T45" fmla="*/ 133476 h 2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61"/>
                <a:gd name="T70" fmla="*/ 0 h 261"/>
                <a:gd name="T71" fmla="*/ 261 w 261"/>
                <a:gd name="T72" fmla="*/ 261 h 2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61" h="261">
                  <a:moveTo>
                    <a:pt x="261" y="236"/>
                  </a:moveTo>
                  <a:lnTo>
                    <a:pt x="213" y="261"/>
                  </a:lnTo>
                  <a:lnTo>
                    <a:pt x="201" y="247"/>
                  </a:lnTo>
                  <a:lnTo>
                    <a:pt x="11" y="247"/>
                  </a:lnTo>
                  <a:lnTo>
                    <a:pt x="11" y="82"/>
                  </a:lnTo>
                  <a:lnTo>
                    <a:pt x="0" y="59"/>
                  </a:lnTo>
                  <a:lnTo>
                    <a:pt x="11" y="0"/>
                  </a:lnTo>
                  <a:lnTo>
                    <a:pt x="11" y="23"/>
                  </a:lnTo>
                  <a:lnTo>
                    <a:pt x="59" y="23"/>
                  </a:lnTo>
                  <a:lnTo>
                    <a:pt x="94" y="34"/>
                  </a:lnTo>
                  <a:lnTo>
                    <a:pt x="153" y="23"/>
                  </a:lnTo>
                  <a:lnTo>
                    <a:pt x="165" y="23"/>
                  </a:lnTo>
                  <a:lnTo>
                    <a:pt x="165" y="34"/>
                  </a:lnTo>
                  <a:lnTo>
                    <a:pt x="190" y="23"/>
                  </a:lnTo>
                  <a:lnTo>
                    <a:pt x="190" y="34"/>
                  </a:lnTo>
                  <a:lnTo>
                    <a:pt x="213" y="23"/>
                  </a:lnTo>
                  <a:lnTo>
                    <a:pt x="224" y="71"/>
                  </a:lnTo>
                  <a:lnTo>
                    <a:pt x="213" y="117"/>
                  </a:lnTo>
                  <a:lnTo>
                    <a:pt x="201" y="82"/>
                  </a:lnTo>
                  <a:lnTo>
                    <a:pt x="190" y="46"/>
                  </a:lnTo>
                  <a:lnTo>
                    <a:pt x="190" y="59"/>
                  </a:lnTo>
                  <a:lnTo>
                    <a:pt x="190" y="71"/>
                  </a:lnTo>
                  <a:lnTo>
                    <a:pt x="261" y="236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55" name="Freeform 56"/>
            <p:cNvSpPr>
              <a:spLocks/>
            </p:cNvSpPr>
            <p:nvPr/>
          </p:nvSpPr>
          <p:spPr bwMode="auto">
            <a:xfrm flipH="1">
              <a:off x="7277384" y="4698742"/>
              <a:ext cx="60676" cy="142588"/>
            </a:xfrm>
            <a:custGeom>
              <a:avLst/>
              <a:gdLst>
                <a:gd name="T0" fmla="*/ 0 w 11"/>
                <a:gd name="T1" fmla="*/ 2147483647 h 25"/>
                <a:gd name="T2" fmla="*/ 2147483647 w 11"/>
                <a:gd name="T3" fmla="*/ 2147483647 h 25"/>
                <a:gd name="T4" fmla="*/ 0 w 11"/>
                <a:gd name="T5" fmla="*/ 0 h 25"/>
                <a:gd name="T6" fmla="*/ 0 w 11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5"/>
                <a:gd name="T14" fmla="*/ 11 w 1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5">
                  <a:moveTo>
                    <a:pt x="0" y="13"/>
                  </a:moveTo>
                  <a:lnTo>
                    <a:pt x="11" y="25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56" name="Freeform 57"/>
            <p:cNvSpPr>
              <a:spLocks/>
            </p:cNvSpPr>
            <p:nvPr/>
          </p:nvSpPr>
          <p:spPr bwMode="auto">
            <a:xfrm flipH="1">
              <a:off x="7353264" y="3593854"/>
              <a:ext cx="124385" cy="119834"/>
            </a:xfrm>
            <a:custGeom>
              <a:avLst/>
              <a:gdLst>
                <a:gd name="T0" fmla="*/ 0 w 11"/>
                <a:gd name="T1" fmla="*/ 2147483647 h 25"/>
                <a:gd name="T2" fmla="*/ 2147483647 w 11"/>
                <a:gd name="T3" fmla="*/ 2147483647 h 25"/>
                <a:gd name="T4" fmla="*/ 0 w 11"/>
                <a:gd name="T5" fmla="*/ 0 h 25"/>
                <a:gd name="T6" fmla="*/ 0 w 11"/>
                <a:gd name="T7" fmla="*/ 2147483647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25"/>
                <a:gd name="T14" fmla="*/ 11 w 11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25">
                  <a:moveTo>
                    <a:pt x="0" y="13"/>
                  </a:moveTo>
                  <a:lnTo>
                    <a:pt x="11" y="25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  <p:sp>
          <p:nvSpPr>
            <p:cNvPr id="157" name="Freeform 58"/>
            <p:cNvSpPr>
              <a:spLocks/>
            </p:cNvSpPr>
            <p:nvPr/>
          </p:nvSpPr>
          <p:spPr bwMode="auto">
            <a:xfrm>
              <a:off x="3932635" y="2261097"/>
              <a:ext cx="793336" cy="681084"/>
            </a:xfrm>
            <a:custGeom>
              <a:avLst/>
              <a:gdLst>
                <a:gd name="T0" fmla="*/ 23376 w 261"/>
                <a:gd name="T1" fmla="*/ 74519 h 226"/>
                <a:gd name="T2" fmla="*/ 29774 w 261"/>
                <a:gd name="T3" fmla="*/ 61808 h 226"/>
                <a:gd name="T4" fmla="*/ 31960 w 261"/>
                <a:gd name="T5" fmla="*/ 61808 h 226"/>
                <a:gd name="T6" fmla="*/ 33887 w 261"/>
                <a:gd name="T7" fmla="*/ 65791 h 226"/>
                <a:gd name="T8" fmla="*/ 36004 w 261"/>
                <a:gd name="T9" fmla="*/ 61808 h 226"/>
                <a:gd name="T10" fmla="*/ 42441 w 261"/>
                <a:gd name="T11" fmla="*/ 44132 h 226"/>
                <a:gd name="T12" fmla="*/ 44537 w 261"/>
                <a:gd name="T13" fmla="*/ 30365 h 226"/>
                <a:gd name="T14" fmla="*/ 46486 w 261"/>
                <a:gd name="T15" fmla="*/ 17811 h 226"/>
                <a:gd name="T16" fmla="*/ 46486 w 261"/>
                <a:gd name="T17" fmla="*/ 13418 h 226"/>
                <a:gd name="T18" fmla="*/ 46486 w 261"/>
                <a:gd name="T19" fmla="*/ 3967 h 226"/>
                <a:gd name="T20" fmla="*/ 44537 w 261"/>
                <a:gd name="T21" fmla="*/ 0 h 226"/>
                <a:gd name="T22" fmla="*/ 42441 w 261"/>
                <a:gd name="T23" fmla="*/ 0 h 226"/>
                <a:gd name="T24" fmla="*/ 40465 w 261"/>
                <a:gd name="T25" fmla="*/ 3967 h 226"/>
                <a:gd name="T26" fmla="*/ 31960 w 261"/>
                <a:gd name="T27" fmla="*/ 3967 h 226"/>
                <a:gd name="T28" fmla="*/ 27438 w 261"/>
                <a:gd name="T29" fmla="*/ 13418 h 226"/>
                <a:gd name="T30" fmla="*/ 21158 w 261"/>
                <a:gd name="T31" fmla="*/ 3967 h 226"/>
                <a:gd name="T32" fmla="*/ 19222 w 261"/>
                <a:gd name="T33" fmla="*/ 3967 h 226"/>
                <a:gd name="T34" fmla="*/ 10668 w 261"/>
                <a:gd name="T35" fmla="*/ 0 h 226"/>
                <a:gd name="T36" fmla="*/ 8571 w 261"/>
                <a:gd name="T37" fmla="*/ 0 h 226"/>
                <a:gd name="T38" fmla="*/ 4045 w 261"/>
                <a:gd name="T39" fmla="*/ 13418 h 226"/>
                <a:gd name="T40" fmla="*/ 4045 w 261"/>
                <a:gd name="T41" fmla="*/ 17811 h 226"/>
                <a:gd name="T42" fmla="*/ 4045 w 261"/>
                <a:gd name="T43" fmla="*/ 30365 h 226"/>
                <a:gd name="T44" fmla="*/ 0 w 261"/>
                <a:gd name="T45" fmla="*/ 48270 h 226"/>
                <a:gd name="T46" fmla="*/ 0 w 261"/>
                <a:gd name="T47" fmla="*/ 65791 h 226"/>
                <a:gd name="T48" fmla="*/ 8571 w 261"/>
                <a:gd name="T49" fmla="*/ 65791 h 226"/>
                <a:gd name="T50" fmla="*/ 8571 w 261"/>
                <a:gd name="T51" fmla="*/ 70390 h 226"/>
                <a:gd name="T52" fmla="*/ 10668 w 261"/>
                <a:gd name="T53" fmla="*/ 83821 h 226"/>
                <a:gd name="T54" fmla="*/ 14780 w 261"/>
                <a:gd name="T55" fmla="*/ 83821 h 226"/>
                <a:gd name="T56" fmla="*/ 23376 w 261"/>
                <a:gd name="T57" fmla="*/ 83821 h 226"/>
                <a:gd name="T58" fmla="*/ 23376 w 261"/>
                <a:gd name="T59" fmla="*/ 74519 h 22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61"/>
                <a:gd name="T91" fmla="*/ 0 h 226"/>
                <a:gd name="T92" fmla="*/ 261 w 261"/>
                <a:gd name="T93" fmla="*/ 226 h 22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61" h="226">
                  <a:moveTo>
                    <a:pt x="131" y="201"/>
                  </a:moveTo>
                  <a:lnTo>
                    <a:pt x="167" y="167"/>
                  </a:lnTo>
                  <a:lnTo>
                    <a:pt x="179" y="167"/>
                  </a:lnTo>
                  <a:lnTo>
                    <a:pt x="190" y="178"/>
                  </a:lnTo>
                  <a:lnTo>
                    <a:pt x="202" y="167"/>
                  </a:lnTo>
                  <a:lnTo>
                    <a:pt x="238" y="119"/>
                  </a:lnTo>
                  <a:lnTo>
                    <a:pt x="250" y="82"/>
                  </a:lnTo>
                  <a:lnTo>
                    <a:pt x="261" y="48"/>
                  </a:lnTo>
                  <a:lnTo>
                    <a:pt x="261" y="36"/>
                  </a:lnTo>
                  <a:lnTo>
                    <a:pt x="261" y="11"/>
                  </a:lnTo>
                  <a:lnTo>
                    <a:pt x="250" y="0"/>
                  </a:lnTo>
                  <a:lnTo>
                    <a:pt x="238" y="0"/>
                  </a:lnTo>
                  <a:lnTo>
                    <a:pt x="227" y="11"/>
                  </a:lnTo>
                  <a:lnTo>
                    <a:pt x="179" y="11"/>
                  </a:lnTo>
                  <a:lnTo>
                    <a:pt x="154" y="36"/>
                  </a:lnTo>
                  <a:lnTo>
                    <a:pt x="119" y="11"/>
                  </a:lnTo>
                  <a:lnTo>
                    <a:pt x="108" y="11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23" y="36"/>
                  </a:lnTo>
                  <a:lnTo>
                    <a:pt x="23" y="48"/>
                  </a:lnTo>
                  <a:lnTo>
                    <a:pt x="23" y="82"/>
                  </a:lnTo>
                  <a:lnTo>
                    <a:pt x="0" y="130"/>
                  </a:lnTo>
                  <a:lnTo>
                    <a:pt x="0" y="178"/>
                  </a:lnTo>
                  <a:lnTo>
                    <a:pt x="48" y="178"/>
                  </a:lnTo>
                  <a:lnTo>
                    <a:pt x="48" y="190"/>
                  </a:lnTo>
                  <a:lnTo>
                    <a:pt x="60" y="226"/>
                  </a:lnTo>
                  <a:lnTo>
                    <a:pt x="83" y="226"/>
                  </a:lnTo>
                  <a:lnTo>
                    <a:pt x="131" y="226"/>
                  </a:lnTo>
                  <a:lnTo>
                    <a:pt x="131" y="201"/>
                  </a:lnTo>
                  <a:close/>
                </a:path>
              </a:pathLst>
            </a:custGeom>
            <a:grpFill/>
            <a:ln w="12700"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414139"/>
                <a:satOff val="-61755"/>
                <a:lumOff val="43281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GB" sz="90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158" name="Freeform 59"/>
            <p:cNvSpPr>
              <a:spLocks/>
            </p:cNvSpPr>
            <p:nvPr/>
          </p:nvSpPr>
          <p:spPr bwMode="auto">
            <a:xfrm>
              <a:off x="5443460" y="4316484"/>
              <a:ext cx="568836" cy="500575"/>
            </a:xfrm>
            <a:custGeom>
              <a:avLst/>
              <a:gdLst>
                <a:gd name="T0" fmla="*/ 17501 w 190"/>
                <a:gd name="T1" fmla="*/ 0 h 167"/>
                <a:gd name="T2" fmla="*/ 12260 w 190"/>
                <a:gd name="T3" fmla="*/ 0 h 167"/>
                <a:gd name="T4" fmla="*/ 12260 w 190"/>
                <a:gd name="T5" fmla="*/ 3806 h 167"/>
                <a:gd name="T6" fmla="*/ 7123 w 190"/>
                <a:gd name="T7" fmla="*/ 16686 h 167"/>
                <a:gd name="T8" fmla="*/ 0 w 190"/>
                <a:gd name="T9" fmla="*/ 16686 h 167"/>
                <a:gd name="T10" fmla="*/ 5099 w 190"/>
                <a:gd name="T11" fmla="*/ 28622 h 167"/>
                <a:gd name="T12" fmla="*/ 8843 w 190"/>
                <a:gd name="T13" fmla="*/ 41562 h 167"/>
                <a:gd name="T14" fmla="*/ 10504 w 190"/>
                <a:gd name="T15" fmla="*/ 49382 h 167"/>
                <a:gd name="T16" fmla="*/ 15922 w 190"/>
                <a:gd name="T17" fmla="*/ 49382 h 167"/>
                <a:gd name="T18" fmla="*/ 19346 w 190"/>
                <a:gd name="T19" fmla="*/ 58226 h 167"/>
                <a:gd name="T20" fmla="*/ 20862 w 190"/>
                <a:gd name="T21" fmla="*/ 58226 h 167"/>
                <a:gd name="T22" fmla="*/ 26313 w 190"/>
                <a:gd name="T23" fmla="*/ 37184 h 167"/>
                <a:gd name="T24" fmla="*/ 27942 w 190"/>
                <a:gd name="T25" fmla="*/ 16686 h 167"/>
                <a:gd name="T26" fmla="*/ 26313 w 190"/>
                <a:gd name="T27" fmla="*/ 3806 h 167"/>
                <a:gd name="T28" fmla="*/ 20862 w 190"/>
                <a:gd name="T29" fmla="*/ 0 h 167"/>
                <a:gd name="T30" fmla="*/ 17501 w 190"/>
                <a:gd name="T31" fmla="*/ 0 h 16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0"/>
                <a:gd name="T49" fmla="*/ 0 h 167"/>
                <a:gd name="T50" fmla="*/ 190 w 190"/>
                <a:gd name="T51" fmla="*/ 167 h 16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0" h="167">
                  <a:moveTo>
                    <a:pt x="119" y="0"/>
                  </a:moveTo>
                  <a:lnTo>
                    <a:pt x="83" y="0"/>
                  </a:lnTo>
                  <a:lnTo>
                    <a:pt x="83" y="11"/>
                  </a:lnTo>
                  <a:lnTo>
                    <a:pt x="48" y="48"/>
                  </a:lnTo>
                  <a:lnTo>
                    <a:pt x="0" y="48"/>
                  </a:lnTo>
                  <a:lnTo>
                    <a:pt x="35" y="82"/>
                  </a:lnTo>
                  <a:lnTo>
                    <a:pt x="60" y="119"/>
                  </a:lnTo>
                  <a:lnTo>
                    <a:pt x="71" y="142"/>
                  </a:lnTo>
                  <a:lnTo>
                    <a:pt x="108" y="142"/>
                  </a:lnTo>
                  <a:lnTo>
                    <a:pt x="131" y="167"/>
                  </a:lnTo>
                  <a:lnTo>
                    <a:pt x="142" y="167"/>
                  </a:lnTo>
                  <a:lnTo>
                    <a:pt x="179" y="107"/>
                  </a:lnTo>
                  <a:lnTo>
                    <a:pt x="190" y="48"/>
                  </a:lnTo>
                  <a:lnTo>
                    <a:pt x="179" y="11"/>
                  </a:lnTo>
                  <a:lnTo>
                    <a:pt x="142" y="0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endParaRPr lang="en-GB" sz="900">
                <a:solidFill>
                  <a:schemeClr val="tx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59" name="Freeform 60"/>
            <p:cNvSpPr>
              <a:spLocks/>
            </p:cNvSpPr>
            <p:nvPr/>
          </p:nvSpPr>
          <p:spPr bwMode="auto">
            <a:xfrm>
              <a:off x="2599286" y="625885"/>
              <a:ext cx="1083061" cy="1136152"/>
            </a:xfrm>
            <a:custGeom>
              <a:avLst/>
              <a:gdLst>
                <a:gd name="T0" fmla="*/ 2149 w 487"/>
                <a:gd name="T1" fmla="*/ 100 h 542"/>
                <a:gd name="T2" fmla="*/ 2220 w 487"/>
                <a:gd name="T3" fmla="*/ 100 h 542"/>
                <a:gd name="T4" fmla="*/ 2312 w 487"/>
                <a:gd name="T5" fmla="*/ 641 h 542"/>
                <a:gd name="T6" fmla="*/ 1929 w 487"/>
                <a:gd name="T7" fmla="*/ 729 h 542"/>
                <a:gd name="T8" fmla="*/ 1929 w 487"/>
                <a:gd name="T9" fmla="*/ 902 h 542"/>
                <a:gd name="T10" fmla="*/ 1701 w 487"/>
                <a:gd name="T11" fmla="*/ 1084 h 542"/>
                <a:gd name="T12" fmla="*/ 1317 w 487"/>
                <a:gd name="T13" fmla="*/ 1268 h 542"/>
                <a:gd name="T14" fmla="*/ 1245 w 487"/>
                <a:gd name="T15" fmla="*/ 1352 h 542"/>
                <a:gd name="T16" fmla="*/ 1230 w 487"/>
                <a:gd name="T17" fmla="*/ 1880 h 542"/>
                <a:gd name="T18" fmla="*/ 803 w 487"/>
                <a:gd name="T19" fmla="*/ 1922 h 542"/>
                <a:gd name="T20" fmla="*/ 799 w 487"/>
                <a:gd name="T21" fmla="*/ 2473 h 542"/>
                <a:gd name="T22" fmla="*/ 560 w 487"/>
                <a:gd name="T23" fmla="*/ 2506 h 542"/>
                <a:gd name="T24" fmla="*/ 552 w 487"/>
                <a:gd name="T25" fmla="*/ 2692 h 542"/>
                <a:gd name="T26" fmla="*/ 109 w 487"/>
                <a:gd name="T27" fmla="*/ 2721 h 542"/>
                <a:gd name="T28" fmla="*/ 98 w 487"/>
                <a:gd name="T29" fmla="*/ 2863 h 542"/>
                <a:gd name="T30" fmla="*/ 0 w 487"/>
                <a:gd name="T31" fmla="*/ 2779 h 542"/>
                <a:gd name="T32" fmla="*/ 2 w 487"/>
                <a:gd name="T33" fmla="*/ 2537 h 542"/>
                <a:gd name="T34" fmla="*/ 188 w 487"/>
                <a:gd name="T35" fmla="*/ 2311 h 542"/>
                <a:gd name="T36" fmla="*/ 569 w 487"/>
                <a:gd name="T37" fmla="*/ 1795 h 542"/>
                <a:gd name="T38" fmla="*/ 817 w 487"/>
                <a:gd name="T39" fmla="*/ 1525 h 542"/>
                <a:gd name="T40" fmla="*/ 560 w 487"/>
                <a:gd name="T41" fmla="*/ 1829 h 542"/>
                <a:gd name="T42" fmla="*/ 309 w 487"/>
                <a:gd name="T43" fmla="*/ 2115 h 542"/>
                <a:gd name="T44" fmla="*/ 790 w 487"/>
                <a:gd name="T45" fmla="*/ 1530 h 542"/>
                <a:gd name="T46" fmla="*/ 940 w 487"/>
                <a:gd name="T47" fmla="*/ 1268 h 542"/>
                <a:gd name="T48" fmla="*/ 1016 w 487"/>
                <a:gd name="T49" fmla="*/ 1084 h 542"/>
                <a:gd name="T50" fmla="*/ 1016 w 487"/>
                <a:gd name="T51" fmla="*/ 902 h 542"/>
                <a:gd name="T52" fmla="*/ 1168 w 487"/>
                <a:gd name="T53" fmla="*/ 641 h 542"/>
                <a:gd name="T54" fmla="*/ 1245 w 487"/>
                <a:gd name="T55" fmla="*/ 448 h 542"/>
                <a:gd name="T56" fmla="*/ 1477 w 487"/>
                <a:gd name="T57" fmla="*/ 272 h 542"/>
                <a:gd name="T58" fmla="*/ 1621 w 487"/>
                <a:gd name="T59" fmla="*/ 0 h 542"/>
                <a:gd name="T60" fmla="*/ 1701 w 487"/>
                <a:gd name="T61" fmla="*/ 0 h 542"/>
                <a:gd name="T62" fmla="*/ 1768 w 487"/>
                <a:gd name="T63" fmla="*/ 100 h 542"/>
                <a:gd name="T64" fmla="*/ 2078 w 487"/>
                <a:gd name="T65" fmla="*/ 100 h 542"/>
                <a:gd name="T66" fmla="*/ 2149 w 487"/>
                <a:gd name="T67" fmla="*/ 100 h 5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87"/>
                <a:gd name="T103" fmla="*/ 0 h 542"/>
                <a:gd name="T104" fmla="*/ 487 w 487"/>
                <a:gd name="T105" fmla="*/ 542 h 5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87" h="542">
                  <a:moveTo>
                    <a:pt x="453" y="19"/>
                  </a:moveTo>
                  <a:lnTo>
                    <a:pt x="468" y="19"/>
                  </a:lnTo>
                  <a:lnTo>
                    <a:pt x="487" y="121"/>
                  </a:lnTo>
                  <a:lnTo>
                    <a:pt x="406" y="138"/>
                  </a:lnTo>
                  <a:lnTo>
                    <a:pt x="406" y="172"/>
                  </a:lnTo>
                  <a:lnTo>
                    <a:pt x="358" y="205"/>
                  </a:lnTo>
                  <a:lnTo>
                    <a:pt x="277" y="241"/>
                  </a:lnTo>
                  <a:lnTo>
                    <a:pt x="262" y="257"/>
                  </a:lnTo>
                  <a:lnTo>
                    <a:pt x="260" y="356"/>
                  </a:lnTo>
                  <a:lnTo>
                    <a:pt x="170" y="364"/>
                  </a:lnTo>
                  <a:lnTo>
                    <a:pt x="168" y="468"/>
                  </a:lnTo>
                  <a:lnTo>
                    <a:pt x="118" y="474"/>
                  </a:lnTo>
                  <a:lnTo>
                    <a:pt x="116" y="510"/>
                  </a:lnTo>
                  <a:lnTo>
                    <a:pt x="22" y="516"/>
                  </a:lnTo>
                  <a:lnTo>
                    <a:pt x="20" y="542"/>
                  </a:lnTo>
                  <a:lnTo>
                    <a:pt x="0" y="526"/>
                  </a:lnTo>
                  <a:lnTo>
                    <a:pt x="2" y="480"/>
                  </a:lnTo>
                  <a:lnTo>
                    <a:pt x="40" y="438"/>
                  </a:lnTo>
                  <a:lnTo>
                    <a:pt x="120" y="340"/>
                  </a:lnTo>
                  <a:lnTo>
                    <a:pt x="172" y="288"/>
                  </a:lnTo>
                  <a:lnTo>
                    <a:pt x="118" y="346"/>
                  </a:lnTo>
                  <a:lnTo>
                    <a:pt x="66" y="400"/>
                  </a:lnTo>
                  <a:lnTo>
                    <a:pt x="167" y="290"/>
                  </a:lnTo>
                  <a:lnTo>
                    <a:pt x="198" y="241"/>
                  </a:lnTo>
                  <a:lnTo>
                    <a:pt x="213" y="205"/>
                  </a:lnTo>
                  <a:lnTo>
                    <a:pt x="213" y="172"/>
                  </a:lnTo>
                  <a:lnTo>
                    <a:pt x="246" y="121"/>
                  </a:lnTo>
                  <a:lnTo>
                    <a:pt x="262" y="85"/>
                  </a:lnTo>
                  <a:lnTo>
                    <a:pt x="311" y="52"/>
                  </a:lnTo>
                  <a:lnTo>
                    <a:pt x="342" y="0"/>
                  </a:lnTo>
                  <a:lnTo>
                    <a:pt x="358" y="0"/>
                  </a:lnTo>
                  <a:lnTo>
                    <a:pt x="373" y="19"/>
                  </a:lnTo>
                  <a:lnTo>
                    <a:pt x="437" y="19"/>
                  </a:lnTo>
                  <a:lnTo>
                    <a:pt x="453" y="19"/>
                  </a:lnTo>
                  <a:close/>
                </a:path>
              </a:pathLst>
            </a:custGeom>
            <a:grpFill/>
            <a:ln w="12700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r" eaLnBrk="0" hangingPunct="0">
                <a:spcBef>
                  <a:spcPct val="50000"/>
                </a:spcBef>
                <a:defRPr/>
              </a:pPr>
              <a:endParaRPr lang="en-GB" sz="900">
                <a:ea typeface="Arial" charset="0"/>
                <a:cs typeface="Arial" charset="0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64895" y="1624428"/>
            <a:ext cx="3535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African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Development </a:t>
            </a: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Bank Group </a:t>
            </a:r>
            <a:b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The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voice of Africa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06617" y="4429480"/>
            <a:ext cx="2930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Ensuring that strong growth performance delivers</a:t>
            </a:r>
            <a:r>
              <a:rPr kumimoji="0" lang="en-GB" sz="1200" b="0" i="0" u="none" strike="noStrike" kern="1200" cap="none" spc="0" normalizeH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structural change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67286" y="1685982"/>
            <a:ext cx="5196279" cy="792495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85" name="Groupe 84"/>
          <p:cNvGrpSpPr/>
          <p:nvPr/>
        </p:nvGrpSpPr>
        <p:grpSpPr>
          <a:xfrm>
            <a:off x="3769586" y="747626"/>
            <a:ext cx="8035235" cy="707985"/>
            <a:chOff x="3350490" y="864865"/>
            <a:chExt cx="5548909" cy="707985"/>
          </a:xfrm>
        </p:grpSpPr>
        <p:grpSp>
          <p:nvGrpSpPr>
            <p:cNvPr id="86" name="Groupe 85"/>
            <p:cNvGrpSpPr/>
            <p:nvPr/>
          </p:nvGrpSpPr>
          <p:grpSpPr>
            <a:xfrm>
              <a:off x="3350490" y="864865"/>
              <a:ext cx="5486400" cy="707985"/>
              <a:chOff x="2783562" y="1111753"/>
              <a:chExt cx="5486400" cy="707985"/>
            </a:xfrm>
          </p:grpSpPr>
          <p:sp>
            <p:nvSpPr>
              <p:cNvPr id="88" name="Ellipse 53"/>
              <p:cNvSpPr/>
              <p:nvPr/>
            </p:nvSpPr>
            <p:spPr bwMode="auto">
              <a:xfrm>
                <a:off x="3097515" y="1447056"/>
                <a:ext cx="4783635" cy="372682"/>
              </a:xfrm>
              <a:prstGeom prst="ellipse">
                <a:avLst/>
              </a:prstGeom>
              <a:gradFill flip="none" rotWithShape="1">
                <a:gsLst>
                  <a:gs pos="24000">
                    <a:schemeClr val="tx1">
                      <a:alpha val="60000"/>
                    </a:scheme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da-DK" sz="1600">
                  <a:solidFill>
                    <a:srgbClr val="FFFFFF"/>
                  </a:solidFill>
                  <a:ea typeface="ＭＳ Ｐゴシック" charset="-128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5400000">
                <a:off x="5252442" y="-1357127"/>
                <a:ext cx="548640" cy="5486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sp>
          <p:nvSpPr>
            <p:cNvPr id="87" name="Titre 1"/>
            <p:cNvSpPr txBox="1">
              <a:spLocks/>
            </p:cNvSpPr>
            <p:nvPr/>
          </p:nvSpPr>
          <p:spPr>
            <a:xfrm>
              <a:off x="3350490" y="1052222"/>
              <a:ext cx="5548909" cy="386590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1" kern="12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rgbClr val="2E75B6"/>
                  </a:solidFill>
                  <a:latin typeface="+mn-lt"/>
                </a:rPr>
                <a:t>… </a:t>
              </a:r>
              <a:r>
                <a:rPr lang="en-US" dirty="0" smtClean="0">
                  <a:solidFill>
                    <a:srgbClr val="2E75B6"/>
                  </a:solidFill>
                  <a:latin typeface="+mn-lt"/>
                </a:rPr>
                <a:t>Unprecedented opportunities with </a:t>
              </a:r>
              <a:r>
                <a:rPr lang="en-US" dirty="0">
                  <a:solidFill>
                    <a:srgbClr val="2E75B6"/>
                  </a:solidFill>
                  <a:latin typeface="+mn-lt"/>
                </a:rPr>
                <a:t>the right mix of policies and resources</a:t>
              </a: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688696" y="4628519"/>
            <a:ext cx="6400800" cy="584775"/>
            <a:chOff x="5688696" y="4513796"/>
            <a:chExt cx="6400800" cy="584775"/>
          </a:xfrm>
        </p:grpSpPr>
        <p:sp>
          <p:nvSpPr>
            <p:cNvPr id="189" name="TextBox 9"/>
            <p:cNvSpPr txBox="1"/>
            <p:nvPr/>
          </p:nvSpPr>
          <p:spPr>
            <a:xfrm>
              <a:off x="5688696" y="4513796"/>
              <a:ext cx="640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E75B6"/>
                  </a:solidFill>
                </a:rPr>
                <a:t>A youthful and diverse continent teeming with life</a:t>
              </a:r>
              <a:br>
                <a:rPr lang="en-US" sz="1600" b="1" dirty="0">
                  <a:solidFill>
                    <a:srgbClr val="2E75B6"/>
                  </a:solidFill>
                </a:rPr>
              </a:br>
              <a:endParaRPr lang="en-US" sz="1600" b="1" dirty="0">
                <a:solidFill>
                  <a:srgbClr val="2E75B6"/>
                </a:solidFill>
              </a:endParaRPr>
            </a:p>
          </p:txBody>
        </p:sp>
        <p:sp>
          <p:nvSpPr>
            <p:cNvPr id="192" name="TextBox 15"/>
            <p:cNvSpPr txBox="1"/>
            <p:nvPr/>
          </p:nvSpPr>
          <p:spPr>
            <a:xfrm>
              <a:off x="6309474" y="4762778"/>
              <a:ext cx="51592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By 2050, Africa will be the only region </a:t>
              </a:r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</a:rPr>
                <a:t>with a </a:t>
              </a: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growing working age </a:t>
              </a:r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</a:rPr>
                <a:t>population 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4960380" y="2805857"/>
            <a:ext cx="6699580" cy="553452"/>
            <a:chOff x="4952142" y="2625231"/>
            <a:chExt cx="6699580" cy="553452"/>
          </a:xfrm>
        </p:grpSpPr>
        <p:sp>
          <p:nvSpPr>
            <p:cNvPr id="190" name="TextBox 12"/>
            <p:cNvSpPr txBox="1"/>
            <p:nvPr/>
          </p:nvSpPr>
          <p:spPr>
            <a:xfrm>
              <a:off x="5101532" y="2625231"/>
              <a:ext cx="640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E75B6"/>
                  </a:solidFill>
                  <a:ea typeface="+mj-ea"/>
                  <a:cs typeface="+mj-cs"/>
                </a:rPr>
                <a:t>Filled with opportunities that the global investment world needs</a:t>
              </a:r>
            </a:p>
          </p:txBody>
        </p:sp>
        <p:sp>
          <p:nvSpPr>
            <p:cNvPr id="194" name="TextBox 20"/>
            <p:cNvSpPr txBox="1"/>
            <p:nvPr/>
          </p:nvSpPr>
          <p:spPr>
            <a:xfrm>
              <a:off x="4952142" y="2901684"/>
              <a:ext cx="66995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Unleashing the energy of the private sector will catalyze the region and provide much needed higher returns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4781181" y="5258157"/>
            <a:ext cx="6929987" cy="584775"/>
            <a:chOff x="4772943" y="5275239"/>
            <a:chExt cx="6929987" cy="584775"/>
          </a:xfrm>
        </p:grpSpPr>
        <p:sp>
          <p:nvSpPr>
            <p:cNvPr id="191" name="TextBox 14"/>
            <p:cNvSpPr txBox="1"/>
            <p:nvPr/>
          </p:nvSpPr>
          <p:spPr>
            <a:xfrm>
              <a:off x="4996347" y="5275239"/>
              <a:ext cx="640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2E75B6"/>
                  </a:solidFill>
                </a:rPr>
                <a:t>Investments needed for solutions </a:t>
              </a:r>
              <a:r>
                <a:rPr lang="en-US" sz="1600" b="1" dirty="0">
                  <a:solidFill>
                    <a:srgbClr val="2E75B6"/>
                  </a:solidFill>
                </a:rPr>
                <a:t>to global climate </a:t>
              </a:r>
              <a:r>
                <a:rPr lang="en-US" sz="1600" b="1" dirty="0" smtClean="0">
                  <a:solidFill>
                    <a:srgbClr val="2E75B6"/>
                  </a:solidFill>
                </a:rPr>
                <a:t>change</a:t>
              </a:r>
              <a:r>
                <a:rPr lang="en-US" sz="1600" b="1" dirty="0">
                  <a:solidFill>
                    <a:srgbClr val="2E75B6"/>
                  </a:solidFill>
                </a:rPr>
                <a:t/>
              </a:r>
              <a:br>
                <a:rPr lang="en-US" sz="1600" b="1" dirty="0">
                  <a:solidFill>
                    <a:srgbClr val="2E75B6"/>
                  </a:solidFill>
                </a:rPr>
              </a:br>
              <a:endParaRPr lang="en-US" sz="1600" b="1" dirty="0">
                <a:solidFill>
                  <a:srgbClr val="2E75B6"/>
                </a:solidFill>
              </a:endParaRPr>
            </a:p>
          </p:txBody>
        </p:sp>
        <p:sp>
          <p:nvSpPr>
            <p:cNvPr id="195" name="TextBox 21"/>
            <p:cNvSpPr txBox="1"/>
            <p:nvPr/>
          </p:nvSpPr>
          <p:spPr>
            <a:xfrm>
              <a:off x="4772943" y="5548986"/>
              <a:ext cx="69299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7 of the 10 countries most threatened by climate change are in Africa </a:t>
              </a:r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</a:rPr>
                <a:t>and solutions </a:t>
              </a: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represent opportunities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613359" y="4023730"/>
            <a:ext cx="7451716" cy="587908"/>
            <a:chOff x="4605122" y="3851342"/>
            <a:chExt cx="7451716" cy="587908"/>
          </a:xfrm>
        </p:grpSpPr>
        <p:sp>
          <p:nvSpPr>
            <p:cNvPr id="188" name="TextBox 8"/>
            <p:cNvSpPr txBox="1"/>
            <p:nvPr/>
          </p:nvSpPr>
          <p:spPr>
            <a:xfrm>
              <a:off x="4605122" y="3851342"/>
              <a:ext cx="640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E75B6"/>
                  </a:solidFill>
                </a:rPr>
                <a:t>An emerging region increasingly integrated into the global landscape</a:t>
              </a:r>
            </a:p>
          </p:txBody>
        </p:sp>
        <p:sp>
          <p:nvSpPr>
            <p:cNvPr id="196" name="TextBox 23"/>
            <p:cNvSpPr txBox="1"/>
            <p:nvPr/>
          </p:nvSpPr>
          <p:spPr>
            <a:xfrm>
              <a:off x="5656038" y="4162251"/>
              <a:ext cx="640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Vast natural resources literally provide the fuel for </a:t>
              </a:r>
              <a:r>
                <a:rPr lang="en-US" sz="1200" dirty="0" smtClean="0">
                  <a:solidFill>
                    <a:schemeClr val="bg2">
                      <a:lumMod val="10000"/>
                    </a:schemeClr>
                  </a:solidFill>
                </a:rPr>
                <a:t>development</a:t>
              </a:r>
              <a:endParaRPr lang="en-US" sz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5452562" y="1762358"/>
            <a:ext cx="6400800" cy="472073"/>
            <a:chOff x="4023812" y="1507935"/>
            <a:chExt cx="6400800" cy="472073"/>
          </a:xfrm>
        </p:grpSpPr>
        <p:sp>
          <p:nvSpPr>
            <p:cNvPr id="186" name="Titre 1"/>
            <p:cNvSpPr txBox="1">
              <a:spLocks/>
            </p:cNvSpPr>
            <p:nvPr/>
          </p:nvSpPr>
          <p:spPr>
            <a:xfrm>
              <a:off x="4023812" y="1507935"/>
              <a:ext cx="6400800" cy="386590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1" kern="12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>
                <a:spcBef>
                  <a:spcPts val="1200"/>
                </a:spcBef>
                <a:defRPr/>
              </a:pPr>
              <a:r>
                <a:rPr lang="en-US" sz="1600" dirty="0" smtClean="0">
                  <a:solidFill>
                    <a:srgbClr val="2E75B6"/>
                  </a:solidFill>
                  <a:latin typeface="+mn-lt"/>
                </a:rPr>
                <a:t>Stands at the moment of truth for structural economic change</a:t>
              </a:r>
              <a:endParaRPr lang="en-US" sz="1600" dirty="0">
                <a:solidFill>
                  <a:srgbClr val="2E75B6"/>
                </a:solidFill>
                <a:latin typeface="+mn-lt"/>
              </a:endParaRPr>
            </a:p>
          </p:txBody>
        </p:sp>
        <p:sp>
          <p:nvSpPr>
            <p:cNvPr id="197" name="TextBox 24"/>
            <p:cNvSpPr txBox="1"/>
            <p:nvPr/>
          </p:nvSpPr>
          <p:spPr>
            <a:xfrm>
              <a:off x="4023812" y="1703009"/>
              <a:ext cx="640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000">
                  <a:solidFill>
                    <a:schemeClr val="bg2">
                      <a:lumMod val="10000"/>
                    </a:schemeClr>
                  </a:solidFill>
                </a:defRPr>
              </a:lvl1pPr>
            </a:lstStyle>
            <a:p>
              <a:pPr algn="ctr"/>
              <a:r>
                <a:rPr lang="en-US" sz="1200" dirty="0"/>
                <a:t>Now is the time to </a:t>
              </a:r>
              <a:r>
                <a:rPr lang="en-US" sz="1200" dirty="0" smtClean="0"/>
                <a:t>capitalize, from </a:t>
              </a:r>
              <a:r>
                <a:rPr lang="en-US" sz="1200" dirty="0"/>
                <a:t>a</a:t>
              </a:r>
              <a:r>
                <a:rPr lang="en-US" sz="1200" dirty="0" smtClean="0"/>
                <a:t> </a:t>
              </a:r>
              <a:r>
                <a:rPr lang="en-US" sz="1200" dirty="0"/>
                <a:t>position of strength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790603" y="3410794"/>
            <a:ext cx="6400800" cy="557650"/>
            <a:chOff x="5790603" y="3296071"/>
            <a:chExt cx="6400800" cy="557650"/>
          </a:xfrm>
        </p:grpSpPr>
        <p:sp>
          <p:nvSpPr>
            <p:cNvPr id="187" name="TextBox 7"/>
            <p:cNvSpPr txBox="1"/>
            <p:nvPr/>
          </p:nvSpPr>
          <p:spPr>
            <a:xfrm>
              <a:off x="5790603" y="3296071"/>
              <a:ext cx="6400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2E75B6"/>
                  </a:solidFill>
                </a:rPr>
                <a:t>Has the potential to accelerate its own transformation</a:t>
              </a:r>
            </a:p>
          </p:txBody>
        </p:sp>
        <p:sp>
          <p:nvSpPr>
            <p:cNvPr id="198" name="TextBox 26"/>
            <p:cNvSpPr txBox="1"/>
            <p:nvPr/>
          </p:nvSpPr>
          <p:spPr>
            <a:xfrm>
              <a:off x="5790603" y="3576722"/>
              <a:ext cx="640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</a:rPr>
                <a:t>The High 5s focus on the implementation of projects that accelerate this revolutionary change</a:t>
              </a:r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5302130" y="2319618"/>
            <a:ext cx="6479157" cy="486697"/>
            <a:chOff x="5302130" y="2130754"/>
            <a:chExt cx="6479157" cy="486697"/>
          </a:xfrm>
        </p:grpSpPr>
        <p:sp>
          <p:nvSpPr>
            <p:cNvPr id="193" name="TextBox 19"/>
            <p:cNvSpPr txBox="1"/>
            <p:nvPr/>
          </p:nvSpPr>
          <p:spPr>
            <a:xfrm>
              <a:off x="5380487" y="2340452"/>
              <a:ext cx="640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sz="1000">
                  <a:solidFill>
                    <a:schemeClr val="bg2">
                      <a:lumMod val="10000"/>
                    </a:schemeClr>
                  </a:solidFill>
                </a:defRPr>
              </a:lvl1pPr>
            </a:lstStyle>
            <a:p>
              <a:pPr algn="ctr"/>
              <a:r>
                <a:rPr lang="en-GB" sz="1200" dirty="0"/>
                <a:t>Abundant opportunities across multiple asset classes </a:t>
              </a:r>
            </a:p>
          </p:txBody>
        </p:sp>
        <p:sp>
          <p:nvSpPr>
            <p:cNvPr id="199" name="Titre 1"/>
            <p:cNvSpPr txBox="1">
              <a:spLocks/>
            </p:cNvSpPr>
            <p:nvPr/>
          </p:nvSpPr>
          <p:spPr>
            <a:xfrm>
              <a:off x="5302130" y="2130754"/>
              <a:ext cx="6400800" cy="332205"/>
            </a:xfrm>
            <a:prstGeom prst="rect">
              <a:avLst/>
            </a:prstGeom>
          </p:spPr>
          <p:txBody>
            <a:bodyPr lIns="0" tIns="0" rIns="0" bIns="0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1800" b="1" kern="120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>
                <a:spcBef>
                  <a:spcPts val="1200"/>
                </a:spcBef>
                <a:defRPr/>
              </a:pPr>
              <a:r>
                <a:rPr lang="en-US" sz="1600" dirty="0">
                  <a:solidFill>
                    <a:srgbClr val="2E75B6"/>
                  </a:solidFill>
                  <a:latin typeface="+mn-lt"/>
                </a:rPr>
                <a:t>An increasingly important destination for global investors</a:t>
              </a:r>
            </a:p>
          </p:txBody>
        </p:sp>
      </p:grpSp>
      <p:sp>
        <p:nvSpPr>
          <p:cNvPr id="90" name="Title 1"/>
          <p:cNvSpPr txBox="1">
            <a:spLocks/>
          </p:cNvSpPr>
          <p:nvPr>
            <p:extLst/>
          </p:nvPr>
        </p:nvSpPr>
        <p:spPr>
          <a:xfrm>
            <a:off x="-7776" y="9579"/>
            <a:ext cx="12210874" cy="795648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C7483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0" dirty="0">
                <a:solidFill>
                  <a:srgbClr val="2E75B6"/>
                </a:solidFill>
              </a:rPr>
              <a:t>The world needs Africa to achieve the Sustainable Development Goals </a:t>
            </a:r>
          </a:p>
        </p:txBody>
      </p:sp>
    </p:spTree>
    <p:extLst>
      <p:ext uri="{BB962C8B-B14F-4D97-AF65-F5344CB8AC3E}">
        <p14:creationId xmlns:p14="http://schemas.microsoft.com/office/powerpoint/2010/main" val="26343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/>
          <p:cNvGrpSpPr>
            <a:grpSpLocks noChangeAspect="1"/>
          </p:cNvGrpSpPr>
          <p:nvPr/>
        </p:nvGrpSpPr>
        <p:grpSpPr>
          <a:xfrm>
            <a:off x="7834086" y="3940402"/>
            <a:ext cx="4826633" cy="2743200"/>
            <a:chOff x="8093596" y="994486"/>
            <a:chExt cx="5029200" cy="2858328"/>
          </a:xfrm>
        </p:grpSpPr>
        <p:graphicFrame>
          <p:nvGraphicFramePr>
            <p:cNvPr id="5" name="Diagramme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2081541"/>
                </p:ext>
              </p:extLst>
            </p:nvPr>
          </p:nvGraphicFramePr>
          <p:xfrm>
            <a:off x="8093596" y="994486"/>
            <a:ext cx="5029200" cy="28583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Rectangle 5"/>
            <p:cNvSpPr/>
            <p:nvPr/>
          </p:nvSpPr>
          <p:spPr>
            <a:xfrm rot="404199">
              <a:off x="10143345" y="1226192"/>
              <a:ext cx="1060961" cy="272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fr-FR" sz="1100" b="1" dirty="0">
                  <a:solidFill>
                    <a:schemeClr val="bg1"/>
                  </a:solidFill>
                </a:rPr>
                <a:t>Nigeria </a:t>
              </a:r>
              <a:r>
                <a:rPr lang="fr-FR" sz="1100" b="1" dirty="0" smtClean="0">
                  <a:solidFill>
                    <a:schemeClr val="bg1"/>
                  </a:solidFill>
                </a:rPr>
                <a:t>17.6%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76642">
              <a:off x="10138849" y="2411128"/>
              <a:ext cx="972437" cy="272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 err="1">
                  <a:solidFill>
                    <a:schemeClr val="bg1"/>
                  </a:solidFill>
                </a:rPr>
                <a:t>Algeria</a:t>
              </a:r>
              <a:r>
                <a:rPr lang="fr-FR" sz="1100" b="1" dirty="0">
                  <a:solidFill>
                    <a:schemeClr val="bg1"/>
                  </a:solidFill>
                </a:rPr>
                <a:t> </a:t>
              </a:r>
              <a:r>
                <a:rPr lang="fr-FR" sz="1100" b="1" dirty="0" smtClean="0">
                  <a:solidFill>
                    <a:schemeClr val="bg1"/>
                  </a:solidFill>
                </a:rPr>
                <a:t>7.4%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489500">
              <a:off x="9909359" y="1629491"/>
              <a:ext cx="1356600" cy="272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>
                  <a:solidFill>
                    <a:srgbClr val="2E75B6"/>
                  </a:solidFill>
                </a:rPr>
                <a:t>South </a:t>
              </a:r>
              <a:r>
                <a:rPr lang="fr-FR" sz="1100" b="1" dirty="0" err="1">
                  <a:solidFill>
                    <a:srgbClr val="2E75B6"/>
                  </a:solidFill>
                </a:rPr>
                <a:t>Africa</a:t>
              </a:r>
              <a:r>
                <a:rPr lang="fr-FR" sz="1100" b="1" dirty="0">
                  <a:solidFill>
                    <a:srgbClr val="2E75B6"/>
                  </a:solidFill>
                </a:rPr>
                <a:t> </a:t>
              </a:r>
              <a:r>
                <a:rPr lang="fr-FR" sz="1100" b="1" dirty="0" smtClean="0">
                  <a:solidFill>
                    <a:srgbClr val="2E75B6"/>
                  </a:solidFill>
                </a:rPr>
                <a:t>14.5%</a:t>
              </a:r>
              <a:endParaRPr lang="fr-FR" sz="1100" b="1" dirty="0">
                <a:solidFill>
                  <a:srgbClr val="2E75B6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734961">
              <a:off x="10172357" y="3032017"/>
              <a:ext cx="917317" cy="2725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100" b="1" dirty="0" err="1">
                  <a:solidFill>
                    <a:schemeClr val="bg1"/>
                  </a:solidFill>
                </a:rPr>
                <a:t>Sudan</a:t>
              </a:r>
              <a:r>
                <a:rPr lang="fr-FR" sz="1100" b="1" dirty="0">
                  <a:solidFill>
                    <a:schemeClr val="bg1"/>
                  </a:solidFill>
                </a:rPr>
                <a:t> </a:t>
              </a:r>
              <a:r>
                <a:rPr lang="fr-FR" sz="1100" b="1" dirty="0" smtClean="0">
                  <a:solidFill>
                    <a:schemeClr val="bg1"/>
                  </a:solidFill>
                </a:rPr>
                <a:t>5.8%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itle 1"/>
          <p:cNvSpPr txBox="1">
            <a:spLocks/>
          </p:cNvSpPr>
          <p:nvPr>
            <p:extLst/>
          </p:nvPr>
        </p:nvSpPr>
        <p:spPr>
          <a:xfrm>
            <a:off x="1" y="0"/>
            <a:ext cx="12191999" cy="676727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C7483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solidFill>
                  <a:srgbClr val="2E75B6"/>
                </a:solidFill>
              </a:rPr>
              <a:t>A </a:t>
            </a:r>
            <a:r>
              <a:rPr lang="en-US" b="0" dirty="0" err="1">
                <a:solidFill>
                  <a:srgbClr val="2E75B6"/>
                </a:solidFill>
              </a:rPr>
              <a:t>promising</a:t>
            </a:r>
            <a:r>
              <a:rPr lang="en-US" b="0" dirty="0">
                <a:solidFill>
                  <a:srgbClr val="2E75B6"/>
                </a:solidFill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growth outlook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across the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 continent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latin typeface="Franklin Gothic Medium Cond" pitchFamily="34" charset="0"/>
              <a:ea typeface="+mj-ea"/>
              <a:cs typeface="+mj-cs"/>
            </a:endParaRPr>
          </a:p>
        </p:txBody>
      </p:sp>
      <p:sp>
        <p:nvSpPr>
          <p:cNvPr id="35" name="Slide Number Placeholder 4"/>
          <p:cNvSpPr txBox="1">
            <a:spLocks/>
          </p:cNvSpPr>
          <p:nvPr/>
        </p:nvSpPr>
        <p:spPr>
          <a:xfrm>
            <a:off x="11401683" y="6101853"/>
            <a:ext cx="379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4</a:t>
            </a:r>
          </a:p>
        </p:txBody>
      </p:sp>
      <p:sp>
        <p:nvSpPr>
          <p:cNvPr id="189" name="Rectangle 188"/>
          <p:cNvSpPr/>
          <p:nvPr/>
        </p:nvSpPr>
        <p:spPr>
          <a:xfrm>
            <a:off x="3297464" y="5199279"/>
            <a:ext cx="4434303" cy="972231"/>
          </a:xfrm>
          <a:prstGeom prst="rect">
            <a:avLst/>
          </a:prstGeom>
          <a:solidFill>
            <a:schemeClr val="accent6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3297464" y="4011930"/>
            <a:ext cx="4427459" cy="1098975"/>
          </a:xfrm>
          <a:prstGeom prst="rect">
            <a:avLst/>
          </a:prstGeom>
          <a:solidFill>
            <a:schemeClr val="accent6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/>
        </p:nvSpPr>
        <p:spPr>
          <a:xfrm>
            <a:off x="3297464" y="775257"/>
            <a:ext cx="4434303" cy="972231"/>
          </a:xfrm>
          <a:prstGeom prst="rect">
            <a:avLst/>
          </a:prstGeom>
          <a:solidFill>
            <a:schemeClr val="accent6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/>
        </p:nvSpPr>
        <p:spPr>
          <a:xfrm>
            <a:off x="3297464" y="1803705"/>
            <a:ext cx="4434303" cy="972231"/>
          </a:xfrm>
          <a:prstGeom prst="rect">
            <a:avLst/>
          </a:prstGeom>
          <a:solidFill>
            <a:schemeClr val="accent6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/>
        </p:nvSpPr>
        <p:spPr>
          <a:xfrm>
            <a:off x="3297464" y="2833116"/>
            <a:ext cx="4434303" cy="1111518"/>
          </a:xfrm>
          <a:prstGeom prst="rect">
            <a:avLst/>
          </a:prstGeom>
          <a:solidFill>
            <a:schemeClr val="accent6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ounded Rectangle 44"/>
          <p:cNvSpPr/>
          <p:nvPr/>
        </p:nvSpPr>
        <p:spPr>
          <a:xfrm>
            <a:off x="2057404" y="790597"/>
            <a:ext cx="1714500" cy="957674"/>
          </a:xfrm>
          <a:prstGeom prst="roundRect">
            <a:avLst/>
          </a:prstGeom>
          <a:gradFill>
            <a:gsLst>
              <a:gs pos="7165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75000"/>
                </a:schemeClr>
              </a:gs>
              <a:gs pos="49000">
                <a:schemeClr val="accent6">
                  <a:lumMod val="60000"/>
                  <a:lumOff val="40000"/>
                </a:schemeClr>
              </a:gs>
              <a:gs pos="98000">
                <a:schemeClr val="accent6">
                  <a:lumMod val="60000"/>
                  <a:lumOff val="4000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flat" dir="t"/>
          </a:scene3d>
          <a:sp3d contourW="12700" prstMaterial="plastic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5" name="Rounded Rectangle 46"/>
          <p:cNvSpPr/>
          <p:nvPr/>
        </p:nvSpPr>
        <p:spPr>
          <a:xfrm>
            <a:off x="2057404" y="1820008"/>
            <a:ext cx="1714500" cy="966151"/>
          </a:xfrm>
          <a:prstGeom prst="roundRect">
            <a:avLst/>
          </a:prstGeom>
          <a:gradFill>
            <a:gsLst>
              <a:gs pos="10000">
                <a:srgbClr val="D2C286"/>
              </a:gs>
              <a:gs pos="50000">
                <a:srgbClr val="EBEBAE"/>
              </a:gs>
              <a:gs pos="90000">
                <a:srgbClr val="EBEBAE"/>
              </a:gs>
            </a:gsLst>
            <a:lin ang="2700000" scaled="1"/>
          </a:gradFill>
          <a:ln>
            <a:noFill/>
          </a:ln>
          <a:scene3d>
            <a:camera prst="orthographicFront"/>
            <a:lightRig rig="flat" dir="t"/>
          </a:scene3d>
          <a:sp3d contourW="12700" prstMaterial="plastic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6" name="Rounded Rectangle 48"/>
          <p:cNvSpPr/>
          <p:nvPr/>
        </p:nvSpPr>
        <p:spPr>
          <a:xfrm>
            <a:off x="2057403" y="2854536"/>
            <a:ext cx="1714500" cy="1105829"/>
          </a:xfrm>
          <a:prstGeom prst="roundRect">
            <a:avLst/>
          </a:prstGeom>
          <a:gradFill>
            <a:gsLst>
              <a:gs pos="71650">
                <a:srgbClr val="ED7D31">
                  <a:lumMod val="60000"/>
                  <a:lumOff val="40000"/>
                </a:srgbClr>
              </a:gs>
              <a:gs pos="0">
                <a:srgbClr val="ED7D31">
                  <a:lumMod val="75000"/>
                </a:srgbClr>
              </a:gs>
              <a:gs pos="50000">
                <a:srgbClr val="ED7D31">
                  <a:lumMod val="60000"/>
                  <a:lumOff val="40000"/>
                </a:srgbClr>
              </a:gs>
              <a:gs pos="98000">
                <a:srgbClr val="ED7D31">
                  <a:lumMod val="75000"/>
                </a:srgbClr>
              </a:gs>
            </a:gsLst>
            <a:lin ang="2700000" scaled="1"/>
          </a:gradFill>
          <a:ln>
            <a:noFill/>
          </a:ln>
          <a:scene3d>
            <a:camera prst="orthographicFront"/>
            <a:lightRig rig="flat" dir="t"/>
          </a:scene3d>
          <a:sp3d contourW="12700" prstMaterial="plastic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7" name="Rounded Rectangle 50"/>
          <p:cNvSpPr/>
          <p:nvPr/>
        </p:nvSpPr>
        <p:spPr>
          <a:xfrm>
            <a:off x="2057403" y="4020416"/>
            <a:ext cx="1714500" cy="1105829"/>
          </a:xfrm>
          <a:prstGeom prst="roundRect">
            <a:avLst/>
          </a:prstGeom>
          <a:gradFill>
            <a:gsLst>
              <a:gs pos="71650">
                <a:srgbClr val="448ED1"/>
              </a:gs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99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  <a:scene3d>
            <a:camera prst="orthographicFront"/>
            <a:lightRig rig="flat" dir="t"/>
          </a:scene3d>
          <a:sp3d contourW="12700" prstMaterial="plastic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8" name="Rounded Rectangle 52"/>
          <p:cNvSpPr/>
          <p:nvPr/>
        </p:nvSpPr>
        <p:spPr>
          <a:xfrm>
            <a:off x="2033579" y="5199279"/>
            <a:ext cx="1714500" cy="966159"/>
          </a:xfrm>
          <a:prstGeom prst="roundRect">
            <a:avLst/>
          </a:prstGeom>
          <a:gradFill>
            <a:gsLst>
              <a:gs pos="8000">
                <a:srgbClr val="DD4050"/>
              </a:gs>
              <a:gs pos="48000">
                <a:srgbClr val="C00000"/>
              </a:gs>
              <a:gs pos="90000">
                <a:srgbClr val="DD4050"/>
              </a:gs>
            </a:gsLst>
            <a:lin ang="2700000" scaled="1"/>
          </a:gradFill>
          <a:ln>
            <a:noFill/>
          </a:ln>
          <a:scene3d>
            <a:camera prst="orthographicFront"/>
            <a:lightRig rig="flat" dir="t"/>
          </a:scene3d>
          <a:sp3d contourW="12700" prstMaterial="plastic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99" name="Rectangle 198"/>
          <p:cNvSpPr/>
          <p:nvPr/>
        </p:nvSpPr>
        <p:spPr>
          <a:xfrm>
            <a:off x="3797117" y="858164"/>
            <a:ext cx="3829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charset="0"/>
              <a:buChar char="•"/>
            </a:pP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Best performing region, led by Ethiopia, Djibouti, Rwanda, Uganda and Kenya, fueled by agriculture and industry </a:t>
            </a:r>
            <a:r>
              <a:rPr lang="en-US" sz="1200" dirty="0" smtClean="0">
                <a:solidFill>
                  <a:srgbClr val="2E75B6"/>
                </a:solidFill>
                <a:cs typeface="Calibri" panose="020F0502020204030204" pitchFamily="34" charset="0"/>
              </a:rPr>
              <a:t>sectors</a:t>
            </a:r>
            <a:endParaRPr lang="en-US" sz="1200" dirty="0">
              <a:solidFill>
                <a:srgbClr val="2E75B6"/>
              </a:solidFill>
              <a:cs typeface="Calibri" panose="020F0502020204030204" pitchFamily="34" charset="0"/>
            </a:endParaRPr>
          </a:p>
          <a:p>
            <a:pPr marL="171450" lvl="0" indent="-171450">
              <a:buFont typeface="Arial" charset="0"/>
              <a:buChar char="•"/>
            </a:pP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Encouraging projections for 2018 and 2019</a:t>
            </a:r>
          </a:p>
        </p:txBody>
      </p:sp>
      <p:sp>
        <p:nvSpPr>
          <p:cNvPr id="200" name="Rectangle 199"/>
          <p:cNvSpPr/>
          <p:nvPr/>
        </p:nvSpPr>
        <p:spPr>
          <a:xfrm>
            <a:off x="3797116" y="1950876"/>
            <a:ext cx="3923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charset="0"/>
              <a:buChar char="•"/>
            </a:pP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Egypt, Libya, Morocco and Algeria contributed substantially to regional growth, driven by economic and fiscal reforms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Positive outlook for 2018 and 2019</a:t>
            </a:r>
          </a:p>
        </p:txBody>
      </p:sp>
      <p:sp>
        <p:nvSpPr>
          <p:cNvPr id="202" name="Rectangle 201"/>
          <p:cNvSpPr/>
          <p:nvPr/>
        </p:nvSpPr>
        <p:spPr>
          <a:xfrm>
            <a:off x="3761006" y="2879265"/>
            <a:ext cx="3793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charset="0"/>
              <a:buChar char="•"/>
            </a:pP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Performance dependent on commodities, hence vulnerable to price changes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Growth acceleration </a:t>
            </a:r>
            <a:r>
              <a:rPr lang="en-US" sz="1200" dirty="0" smtClean="0">
                <a:solidFill>
                  <a:srgbClr val="2E75B6"/>
                </a:solidFill>
                <a:cs typeface="Calibri" panose="020F0502020204030204" pitchFamily="34" charset="0"/>
              </a:rPr>
              <a:t>expected in </a:t>
            </a: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2018 and 2019 as </a:t>
            </a:r>
            <a:r>
              <a:rPr lang="en-US" sz="1200" dirty="0" smtClean="0">
                <a:solidFill>
                  <a:srgbClr val="2E75B6"/>
                </a:solidFill>
                <a:cs typeface="Calibri" panose="020F0502020204030204" pitchFamily="34" charset="0"/>
              </a:rPr>
              <a:t>Nigeria </a:t>
            </a: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consolidate gains, and Cote d’Ivoire, Ghana and </a:t>
            </a:r>
            <a:r>
              <a:rPr lang="en-US" sz="1200" dirty="0" smtClean="0">
                <a:solidFill>
                  <a:srgbClr val="2E75B6"/>
                </a:solidFill>
                <a:cs typeface="Calibri" panose="020F0502020204030204" pitchFamily="34" charset="0"/>
              </a:rPr>
              <a:t>Senegal </a:t>
            </a: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contribute to regional growth expansion 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3763068" y="3949114"/>
            <a:ext cx="3985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charset="0"/>
              <a:buChar char="•"/>
            </a:pP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Botswana, Madagascar, Mozambique and Zambia </a:t>
            </a:r>
            <a:r>
              <a:rPr lang="en-US" sz="1200" dirty="0" smtClean="0">
                <a:solidFill>
                  <a:srgbClr val="2E75B6"/>
                </a:solidFill>
                <a:cs typeface="Calibri" panose="020F0502020204030204" pitchFamily="34" charset="0"/>
              </a:rPr>
              <a:t>lead </a:t>
            </a: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growth, but South Africa, </a:t>
            </a:r>
            <a:r>
              <a:rPr lang="en-US" sz="1200" dirty="0" smtClean="0">
                <a:solidFill>
                  <a:srgbClr val="2E75B6"/>
                </a:solidFill>
                <a:cs typeface="Calibri" panose="020F0502020204030204" pitchFamily="34" charset="0"/>
              </a:rPr>
              <a:t>the region’s </a:t>
            </a: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economic powerhouse, performed below potential: services and industry sector’s contribution </a:t>
            </a:r>
            <a:r>
              <a:rPr lang="en-US" sz="1200" dirty="0" smtClean="0">
                <a:solidFill>
                  <a:srgbClr val="2E75B6"/>
                </a:solidFill>
                <a:cs typeface="Calibri" panose="020F0502020204030204" pitchFamily="34" charset="0"/>
              </a:rPr>
              <a:t>increased, </a:t>
            </a: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agriculture contracted due to drought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Projections for 2018 and </a:t>
            </a:r>
            <a:r>
              <a:rPr lang="en-US" sz="1200" dirty="0" smtClean="0">
                <a:solidFill>
                  <a:srgbClr val="2E75B6"/>
                </a:solidFill>
                <a:cs typeface="Calibri" panose="020F0502020204030204" pitchFamily="34" charset="0"/>
              </a:rPr>
              <a:t>2019: </a:t>
            </a: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higher growth rates required for poverty reduction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3693760" y="5301561"/>
            <a:ext cx="40053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charset="0"/>
              <a:buChar char="•"/>
            </a:pP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Underperformance as output contracted sharply in Republic of Congo and Equatorial Guinea</a:t>
            </a:r>
          </a:p>
          <a:p>
            <a:pPr marL="171450" lvl="0" indent="-171450">
              <a:buFont typeface="Arial" charset="0"/>
              <a:buChar char="•"/>
            </a:pPr>
            <a:r>
              <a:rPr lang="en-US" sz="1200" dirty="0">
                <a:solidFill>
                  <a:srgbClr val="2E75B6"/>
                </a:solidFill>
                <a:cs typeface="Calibri" panose="020F0502020204030204" pitchFamily="34" charset="0"/>
              </a:rPr>
              <a:t>Resilient regional economies to pave the way to improvement in 2018 and 2019</a:t>
            </a:r>
          </a:p>
        </p:txBody>
      </p:sp>
      <p:sp>
        <p:nvSpPr>
          <p:cNvPr id="205" name="Rectangle 204"/>
          <p:cNvSpPr/>
          <p:nvPr/>
        </p:nvSpPr>
        <p:spPr>
          <a:xfrm>
            <a:off x="2057405" y="1007284"/>
            <a:ext cx="1714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schemeClr val="bg1"/>
                </a:solidFill>
              </a:rPr>
              <a:t>East Africa</a:t>
            </a: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Leading the way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2057405" y="1948882"/>
            <a:ext cx="1714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2E75B6"/>
                </a:solidFill>
              </a:rPr>
              <a:t>North </a:t>
            </a:r>
            <a:r>
              <a:rPr lang="en-US" sz="1400" b="1" dirty="0">
                <a:solidFill>
                  <a:srgbClr val="2E75B6"/>
                </a:solidFill>
              </a:rPr>
              <a:t>Africa</a:t>
            </a:r>
            <a:r>
              <a:rPr lang="en-US" sz="1400" dirty="0">
                <a:solidFill>
                  <a:srgbClr val="2E75B6"/>
                </a:solidFill>
              </a:rPr>
              <a:t/>
            </a:r>
            <a:br>
              <a:rPr lang="en-US" sz="1400" dirty="0">
                <a:solidFill>
                  <a:srgbClr val="2E75B6"/>
                </a:solidFill>
              </a:rPr>
            </a:br>
            <a:r>
              <a:rPr lang="en-US" sz="1400" dirty="0" smtClean="0">
                <a:solidFill>
                  <a:srgbClr val="2E75B6"/>
                </a:solidFill>
              </a:rPr>
              <a:t>The second </a:t>
            </a:r>
            <a:br>
              <a:rPr lang="en-US" sz="1400" dirty="0" smtClean="0">
                <a:solidFill>
                  <a:srgbClr val="2E75B6"/>
                </a:solidFill>
              </a:rPr>
            </a:br>
            <a:r>
              <a:rPr lang="en-US" sz="1400" dirty="0" smtClean="0">
                <a:solidFill>
                  <a:srgbClr val="2E75B6"/>
                </a:solidFill>
              </a:rPr>
              <a:t>best performer</a:t>
            </a:r>
            <a:endParaRPr lang="en-US" sz="1400" dirty="0">
              <a:solidFill>
                <a:srgbClr val="2E75B6"/>
              </a:solidFill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2057404" y="3040715"/>
            <a:ext cx="1714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West </a:t>
            </a:r>
            <a:r>
              <a:rPr lang="en-US" sz="1400" b="1" dirty="0">
                <a:solidFill>
                  <a:schemeClr val="bg1"/>
                </a:solidFill>
              </a:rPr>
              <a:t>Africa</a:t>
            </a: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Progress in </a:t>
            </a:r>
            <a:r>
              <a:rPr lang="en-US" sz="1400" dirty="0" smtClean="0">
                <a:solidFill>
                  <a:schemeClr val="bg1"/>
                </a:solidFill>
              </a:rPr>
              <a:t>a contrasting </a:t>
            </a:r>
            <a:r>
              <a:rPr lang="en-US" sz="1400" dirty="0">
                <a:solidFill>
                  <a:schemeClr val="bg1"/>
                </a:solidFill>
              </a:rPr>
              <a:t>panorama</a:t>
            </a:r>
          </a:p>
        </p:txBody>
      </p:sp>
      <p:sp>
        <p:nvSpPr>
          <p:cNvPr id="209" name="Rectangle 208"/>
          <p:cNvSpPr/>
          <p:nvPr/>
        </p:nvSpPr>
        <p:spPr>
          <a:xfrm>
            <a:off x="2057404" y="4213878"/>
            <a:ext cx="1714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Southern </a:t>
            </a:r>
            <a:r>
              <a:rPr lang="en-US" sz="1400" b="1" dirty="0">
                <a:solidFill>
                  <a:schemeClr val="bg1"/>
                </a:solidFill>
              </a:rPr>
              <a:t>Africa</a:t>
            </a: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Growth </a:t>
            </a: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</a:rPr>
              <a:t>below potential</a:t>
            </a:r>
            <a:endParaRPr lang="en-US" sz="1400" dirty="0"/>
          </a:p>
        </p:txBody>
      </p:sp>
      <p:sp>
        <p:nvSpPr>
          <p:cNvPr id="210" name="Rectangle 209"/>
          <p:cNvSpPr/>
          <p:nvPr/>
        </p:nvSpPr>
        <p:spPr>
          <a:xfrm>
            <a:off x="2033580" y="5315817"/>
            <a:ext cx="1714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chemeClr val="bg1"/>
                </a:solidFill>
              </a:rPr>
              <a:t>Central </a:t>
            </a:r>
            <a:r>
              <a:rPr lang="en-US" sz="1400" b="1" dirty="0">
                <a:solidFill>
                  <a:schemeClr val="bg1"/>
                </a:solidFill>
              </a:rPr>
              <a:t>Africa</a:t>
            </a: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A modest </a:t>
            </a:r>
          </a:p>
          <a:p>
            <a:pPr lvl="0" algn="ctr"/>
            <a:r>
              <a:rPr lang="en-US" sz="1400" dirty="0" smtClean="0">
                <a:solidFill>
                  <a:schemeClr val="bg1"/>
                </a:solidFill>
              </a:rPr>
              <a:t>performance</a:t>
            </a: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211" name="Chart 65"/>
          <p:cNvGraphicFramePr/>
          <p:nvPr>
            <p:extLst>
              <p:ext uri="{D42A27DB-BD31-4B8C-83A1-F6EECF244321}">
                <p14:modId xmlns:p14="http://schemas.microsoft.com/office/powerpoint/2010/main" val="1552171739"/>
              </p:ext>
            </p:extLst>
          </p:nvPr>
        </p:nvGraphicFramePr>
        <p:xfrm>
          <a:off x="223508" y="915369"/>
          <a:ext cx="1794126" cy="79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2" name="Chart 66"/>
          <p:cNvGraphicFramePr/>
          <p:nvPr>
            <p:extLst>
              <p:ext uri="{D42A27DB-BD31-4B8C-83A1-F6EECF244321}">
                <p14:modId xmlns:p14="http://schemas.microsoft.com/office/powerpoint/2010/main" val="1866557264"/>
              </p:ext>
            </p:extLst>
          </p:nvPr>
        </p:nvGraphicFramePr>
        <p:xfrm>
          <a:off x="221060" y="1914071"/>
          <a:ext cx="1824809" cy="79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213" name="Chart 67"/>
          <p:cNvGraphicFramePr/>
          <p:nvPr>
            <p:extLst>
              <p:ext uri="{D42A27DB-BD31-4B8C-83A1-F6EECF244321}">
                <p14:modId xmlns:p14="http://schemas.microsoft.com/office/powerpoint/2010/main" val="786820672"/>
              </p:ext>
            </p:extLst>
          </p:nvPr>
        </p:nvGraphicFramePr>
        <p:xfrm>
          <a:off x="222246" y="3059552"/>
          <a:ext cx="1809944" cy="79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14" name="Chart 68"/>
          <p:cNvGraphicFramePr/>
          <p:nvPr>
            <p:extLst>
              <p:ext uri="{D42A27DB-BD31-4B8C-83A1-F6EECF244321}">
                <p14:modId xmlns:p14="http://schemas.microsoft.com/office/powerpoint/2010/main" val="2038219725"/>
              </p:ext>
            </p:extLst>
          </p:nvPr>
        </p:nvGraphicFramePr>
        <p:xfrm>
          <a:off x="220269" y="4192098"/>
          <a:ext cx="1834716" cy="79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15" name="Chart 69"/>
          <p:cNvGraphicFramePr/>
          <p:nvPr>
            <p:extLst>
              <p:ext uri="{D42A27DB-BD31-4B8C-83A1-F6EECF244321}">
                <p14:modId xmlns:p14="http://schemas.microsoft.com/office/powerpoint/2010/main" val="1847264778"/>
              </p:ext>
            </p:extLst>
          </p:nvPr>
        </p:nvGraphicFramePr>
        <p:xfrm>
          <a:off x="221060" y="5269273"/>
          <a:ext cx="1824809" cy="79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8034392" y="603088"/>
            <a:ext cx="4412073" cy="3291840"/>
            <a:chOff x="8034392" y="603088"/>
            <a:chExt cx="4412073" cy="3291840"/>
          </a:xfrm>
        </p:grpSpPr>
        <p:grpSp>
          <p:nvGrpSpPr>
            <p:cNvPr id="222" name="Groupe 221"/>
            <p:cNvGrpSpPr>
              <a:grpSpLocks noChangeAspect="1"/>
            </p:cNvGrpSpPr>
            <p:nvPr/>
          </p:nvGrpSpPr>
          <p:grpSpPr>
            <a:xfrm>
              <a:off x="8746177" y="603088"/>
              <a:ext cx="3295490" cy="3291840"/>
              <a:chOff x="3839901" y="1217645"/>
              <a:chExt cx="5292439" cy="5286577"/>
            </a:xfrm>
          </p:grpSpPr>
          <p:sp>
            <p:nvSpPr>
              <p:cNvPr id="234" name="Freeform 10"/>
              <p:cNvSpPr>
                <a:spLocks/>
              </p:cNvSpPr>
              <p:nvPr/>
            </p:nvSpPr>
            <p:spPr bwMode="auto">
              <a:xfrm>
                <a:off x="3839901" y="2780250"/>
                <a:ext cx="430798" cy="323099"/>
              </a:xfrm>
              <a:custGeom>
                <a:avLst/>
                <a:gdLst>
                  <a:gd name="T0" fmla="*/ 2147483647 w 142"/>
                  <a:gd name="T1" fmla="*/ 2147483647 h 107"/>
                  <a:gd name="T2" fmla="*/ 2147483647 w 142"/>
                  <a:gd name="T3" fmla="*/ 2147483647 h 107"/>
                  <a:gd name="T4" fmla="*/ 2147483647 w 142"/>
                  <a:gd name="T5" fmla="*/ 2147483647 h 107"/>
                  <a:gd name="T6" fmla="*/ 2147483647 w 142"/>
                  <a:gd name="T7" fmla="*/ 2147483647 h 107"/>
                  <a:gd name="T8" fmla="*/ 2147483647 w 142"/>
                  <a:gd name="T9" fmla="*/ 2147483647 h 107"/>
                  <a:gd name="T10" fmla="*/ 2147483647 w 142"/>
                  <a:gd name="T11" fmla="*/ 2147483647 h 107"/>
                  <a:gd name="T12" fmla="*/ 2147483647 w 142"/>
                  <a:gd name="T13" fmla="*/ 2147483647 h 107"/>
                  <a:gd name="T14" fmla="*/ 0 w 142"/>
                  <a:gd name="T15" fmla="*/ 2147483647 h 107"/>
                  <a:gd name="T16" fmla="*/ 2147483647 w 142"/>
                  <a:gd name="T17" fmla="*/ 2147483647 h 107"/>
                  <a:gd name="T18" fmla="*/ 2147483647 w 142"/>
                  <a:gd name="T19" fmla="*/ 0 h 107"/>
                  <a:gd name="T20" fmla="*/ 2147483647 w 142"/>
                  <a:gd name="T21" fmla="*/ 0 h 107"/>
                  <a:gd name="T22" fmla="*/ 2147483647 w 142"/>
                  <a:gd name="T23" fmla="*/ 2147483647 h 107"/>
                  <a:gd name="T24" fmla="*/ 2147483647 w 142"/>
                  <a:gd name="T25" fmla="*/ 2147483647 h 107"/>
                  <a:gd name="T26" fmla="*/ 2147483647 w 142"/>
                  <a:gd name="T27" fmla="*/ 2147483647 h 107"/>
                  <a:gd name="T28" fmla="*/ 2147483647 w 142"/>
                  <a:gd name="T29" fmla="*/ 2147483647 h 107"/>
                  <a:gd name="T30" fmla="*/ 2147483647 w 142"/>
                  <a:gd name="T31" fmla="*/ 2147483647 h 107"/>
                  <a:gd name="T32" fmla="*/ 2147483647 w 142"/>
                  <a:gd name="T33" fmla="*/ 2147483647 h 10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2"/>
                  <a:gd name="T52" fmla="*/ 0 h 107"/>
                  <a:gd name="T53" fmla="*/ 142 w 142"/>
                  <a:gd name="T54" fmla="*/ 107 h 10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2" h="107">
                    <a:moveTo>
                      <a:pt x="12" y="82"/>
                    </a:moveTo>
                    <a:lnTo>
                      <a:pt x="23" y="82"/>
                    </a:lnTo>
                    <a:lnTo>
                      <a:pt x="60" y="71"/>
                    </a:lnTo>
                    <a:lnTo>
                      <a:pt x="71" y="82"/>
                    </a:lnTo>
                    <a:lnTo>
                      <a:pt x="83" y="71"/>
                    </a:lnTo>
                    <a:lnTo>
                      <a:pt x="60" y="71"/>
                    </a:lnTo>
                    <a:lnTo>
                      <a:pt x="12" y="71"/>
                    </a:lnTo>
                    <a:lnTo>
                      <a:pt x="0" y="48"/>
                    </a:lnTo>
                    <a:lnTo>
                      <a:pt x="12" y="11"/>
                    </a:lnTo>
                    <a:lnTo>
                      <a:pt x="23" y="0"/>
                    </a:lnTo>
                    <a:lnTo>
                      <a:pt x="60" y="0"/>
                    </a:lnTo>
                    <a:lnTo>
                      <a:pt x="94" y="11"/>
                    </a:lnTo>
                    <a:lnTo>
                      <a:pt x="119" y="48"/>
                    </a:lnTo>
                    <a:lnTo>
                      <a:pt x="142" y="107"/>
                    </a:lnTo>
                    <a:lnTo>
                      <a:pt x="83" y="107"/>
                    </a:lnTo>
                    <a:lnTo>
                      <a:pt x="12" y="107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35" name="Freeform 11"/>
              <p:cNvSpPr>
                <a:spLocks/>
              </p:cNvSpPr>
              <p:nvPr/>
            </p:nvSpPr>
            <p:spPr bwMode="auto">
              <a:xfrm>
                <a:off x="4197888" y="2184112"/>
                <a:ext cx="1096714" cy="1095196"/>
              </a:xfrm>
              <a:custGeom>
                <a:avLst/>
                <a:gdLst>
                  <a:gd name="T0" fmla="*/ 2147483647 w 367"/>
                  <a:gd name="T1" fmla="*/ 0 h 369"/>
                  <a:gd name="T2" fmla="*/ 2147483647 w 367"/>
                  <a:gd name="T3" fmla="*/ 2147483647 h 369"/>
                  <a:gd name="T4" fmla="*/ 2147483647 w 367"/>
                  <a:gd name="T5" fmla="*/ 2147483647 h 369"/>
                  <a:gd name="T6" fmla="*/ 2147483647 w 367"/>
                  <a:gd name="T7" fmla="*/ 2147483647 h 369"/>
                  <a:gd name="T8" fmla="*/ 2147483647 w 367"/>
                  <a:gd name="T9" fmla="*/ 2147483647 h 369"/>
                  <a:gd name="T10" fmla="*/ 2147483647 w 367"/>
                  <a:gd name="T11" fmla="*/ 2147483647 h 369"/>
                  <a:gd name="T12" fmla="*/ 2147483647 w 367"/>
                  <a:gd name="T13" fmla="*/ 2147483647 h 369"/>
                  <a:gd name="T14" fmla="*/ 2147483647 w 367"/>
                  <a:gd name="T15" fmla="*/ 2147483647 h 369"/>
                  <a:gd name="T16" fmla="*/ 2147483647 w 367"/>
                  <a:gd name="T17" fmla="*/ 2147483647 h 369"/>
                  <a:gd name="T18" fmla="*/ 2147483647 w 367"/>
                  <a:gd name="T19" fmla="*/ 2147483647 h 369"/>
                  <a:gd name="T20" fmla="*/ 2147483647 w 367"/>
                  <a:gd name="T21" fmla="*/ 2147483647 h 369"/>
                  <a:gd name="T22" fmla="*/ 2147483647 w 367"/>
                  <a:gd name="T23" fmla="*/ 2147483647 h 369"/>
                  <a:gd name="T24" fmla="*/ 2147483647 w 367"/>
                  <a:gd name="T25" fmla="*/ 2147483647 h 369"/>
                  <a:gd name="T26" fmla="*/ 2147483647 w 367"/>
                  <a:gd name="T27" fmla="*/ 2147483647 h 369"/>
                  <a:gd name="T28" fmla="*/ 2147483647 w 367"/>
                  <a:gd name="T29" fmla="*/ 2147483647 h 369"/>
                  <a:gd name="T30" fmla="*/ 2147483647 w 367"/>
                  <a:gd name="T31" fmla="*/ 2147483647 h 369"/>
                  <a:gd name="T32" fmla="*/ 2147483647 w 367"/>
                  <a:gd name="T33" fmla="*/ 2147483647 h 369"/>
                  <a:gd name="T34" fmla="*/ 2147483647 w 367"/>
                  <a:gd name="T35" fmla="*/ 2147483647 h 369"/>
                  <a:gd name="T36" fmla="*/ 2147483647 w 367"/>
                  <a:gd name="T37" fmla="*/ 2147483647 h 369"/>
                  <a:gd name="T38" fmla="*/ 2147483647 w 367"/>
                  <a:gd name="T39" fmla="*/ 2147483647 h 369"/>
                  <a:gd name="T40" fmla="*/ 2147483647 w 367"/>
                  <a:gd name="T41" fmla="*/ 2147483647 h 369"/>
                  <a:gd name="T42" fmla="*/ 2147483647 w 367"/>
                  <a:gd name="T43" fmla="*/ 2147483647 h 369"/>
                  <a:gd name="T44" fmla="*/ 0 w 367"/>
                  <a:gd name="T45" fmla="*/ 2147483647 h 369"/>
                  <a:gd name="T46" fmla="*/ 2147483647 w 367"/>
                  <a:gd name="T47" fmla="*/ 2147483647 h 369"/>
                  <a:gd name="T48" fmla="*/ 2147483647 w 367"/>
                  <a:gd name="T49" fmla="*/ 2147483647 h 369"/>
                  <a:gd name="T50" fmla="*/ 2147483647 w 367"/>
                  <a:gd name="T51" fmla="*/ 2147483647 h 369"/>
                  <a:gd name="T52" fmla="*/ 2147483647 w 367"/>
                  <a:gd name="T53" fmla="*/ 2147483647 h 369"/>
                  <a:gd name="T54" fmla="*/ 2147483647 w 367"/>
                  <a:gd name="T55" fmla="*/ 0 h 369"/>
                  <a:gd name="T56" fmla="*/ 2147483647 w 367"/>
                  <a:gd name="T57" fmla="*/ 0 h 36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67"/>
                  <a:gd name="T88" fmla="*/ 0 h 369"/>
                  <a:gd name="T89" fmla="*/ 367 w 367"/>
                  <a:gd name="T90" fmla="*/ 369 h 36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67" h="369">
                    <a:moveTo>
                      <a:pt x="165" y="0"/>
                    </a:moveTo>
                    <a:lnTo>
                      <a:pt x="296" y="96"/>
                    </a:lnTo>
                    <a:lnTo>
                      <a:pt x="309" y="119"/>
                    </a:lnTo>
                    <a:lnTo>
                      <a:pt x="332" y="131"/>
                    </a:lnTo>
                    <a:lnTo>
                      <a:pt x="355" y="142"/>
                    </a:lnTo>
                    <a:lnTo>
                      <a:pt x="367" y="142"/>
                    </a:lnTo>
                    <a:lnTo>
                      <a:pt x="367" y="213"/>
                    </a:lnTo>
                    <a:lnTo>
                      <a:pt x="355" y="238"/>
                    </a:lnTo>
                    <a:lnTo>
                      <a:pt x="284" y="250"/>
                    </a:lnTo>
                    <a:lnTo>
                      <a:pt x="250" y="250"/>
                    </a:lnTo>
                    <a:lnTo>
                      <a:pt x="225" y="273"/>
                    </a:lnTo>
                    <a:lnTo>
                      <a:pt x="190" y="284"/>
                    </a:lnTo>
                    <a:lnTo>
                      <a:pt x="165" y="332"/>
                    </a:lnTo>
                    <a:lnTo>
                      <a:pt x="154" y="355"/>
                    </a:lnTo>
                    <a:lnTo>
                      <a:pt x="142" y="369"/>
                    </a:lnTo>
                    <a:lnTo>
                      <a:pt x="119" y="355"/>
                    </a:lnTo>
                    <a:lnTo>
                      <a:pt x="106" y="369"/>
                    </a:lnTo>
                    <a:lnTo>
                      <a:pt x="94" y="369"/>
                    </a:lnTo>
                    <a:lnTo>
                      <a:pt x="71" y="309"/>
                    </a:lnTo>
                    <a:lnTo>
                      <a:pt x="35" y="321"/>
                    </a:lnTo>
                    <a:lnTo>
                      <a:pt x="12" y="321"/>
                    </a:lnTo>
                    <a:lnTo>
                      <a:pt x="23" y="309"/>
                    </a:lnTo>
                    <a:lnTo>
                      <a:pt x="0" y="250"/>
                    </a:lnTo>
                    <a:lnTo>
                      <a:pt x="23" y="238"/>
                    </a:lnTo>
                    <a:lnTo>
                      <a:pt x="35" y="250"/>
                    </a:lnTo>
                    <a:lnTo>
                      <a:pt x="46" y="238"/>
                    </a:lnTo>
                    <a:lnTo>
                      <a:pt x="154" y="238"/>
                    </a:lnTo>
                    <a:lnTo>
                      <a:pt x="119" y="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36" name="Freeform 12"/>
              <p:cNvSpPr>
                <a:spLocks/>
              </p:cNvSpPr>
              <p:nvPr/>
            </p:nvSpPr>
            <p:spPr bwMode="auto">
              <a:xfrm>
                <a:off x="5984787" y="3177676"/>
                <a:ext cx="894966" cy="573386"/>
              </a:xfrm>
              <a:custGeom>
                <a:avLst/>
                <a:gdLst>
                  <a:gd name="T0" fmla="*/ 2147483647 w 298"/>
                  <a:gd name="T1" fmla="*/ 0 h 190"/>
                  <a:gd name="T2" fmla="*/ 2147483647 w 298"/>
                  <a:gd name="T3" fmla="*/ 2147483647 h 190"/>
                  <a:gd name="T4" fmla="*/ 2147483647 w 298"/>
                  <a:gd name="T5" fmla="*/ 2147483647 h 190"/>
                  <a:gd name="T6" fmla="*/ 2147483647 w 298"/>
                  <a:gd name="T7" fmla="*/ 2147483647 h 190"/>
                  <a:gd name="T8" fmla="*/ 2147483647 w 298"/>
                  <a:gd name="T9" fmla="*/ 2147483647 h 190"/>
                  <a:gd name="T10" fmla="*/ 2147483647 w 298"/>
                  <a:gd name="T11" fmla="*/ 2147483647 h 190"/>
                  <a:gd name="T12" fmla="*/ 2147483647 w 298"/>
                  <a:gd name="T13" fmla="*/ 2147483647 h 190"/>
                  <a:gd name="T14" fmla="*/ 2147483647 w 298"/>
                  <a:gd name="T15" fmla="*/ 2147483647 h 190"/>
                  <a:gd name="T16" fmla="*/ 2147483647 w 298"/>
                  <a:gd name="T17" fmla="*/ 2147483647 h 190"/>
                  <a:gd name="T18" fmla="*/ 2147483647 w 298"/>
                  <a:gd name="T19" fmla="*/ 2147483647 h 190"/>
                  <a:gd name="T20" fmla="*/ 2147483647 w 298"/>
                  <a:gd name="T21" fmla="*/ 2147483647 h 190"/>
                  <a:gd name="T22" fmla="*/ 2147483647 w 298"/>
                  <a:gd name="T23" fmla="*/ 2147483647 h 190"/>
                  <a:gd name="T24" fmla="*/ 2147483647 w 298"/>
                  <a:gd name="T25" fmla="*/ 2147483647 h 190"/>
                  <a:gd name="T26" fmla="*/ 2147483647 w 298"/>
                  <a:gd name="T27" fmla="*/ 2147483647 h 190"/>
                  <a:gd name="T28" fmla="*/ 0 w 298"/>
                  <a:gd name="T29" fmla="*/ 2147483647 h 190"/>
                  <a:gd name="T30" fmla="*/ 2147483647 w 298"/>
                  <a:gd name="T31" fmla="*/ 2147483647 h 190"/>
                  <a:gd name="T32" fmla="*/ 2147483647 w 298"/>
                  <a:gd name="T33" fmla="*/ 2147483647 h 190"/>
                  <a:gd name="T34" fmla="*/ 2147483647 w 298"/>
                  <a:gd name="T35" fmla="*/ 2147483647 h 190"/>
                  <a:gd name="T36" fmla="*/ 2147483647 w 298"/>
                  <a:gd name="T37" fmla="*/ 2147483647 h 190"/>
                  <a:gd name="T38" fmla="*/ 2147483647 w 298"/>
                  <a:gd name="T39" fmla="*/ 2147483647 h 190"/>
                  <a:gd name="T40" fmla="*/ 2147483647 w 298"/>
                  <a:gd name="T41" fmla="*/ 2147483647 h 190"/>
                  <a:gd name="T42" fmla="*/ 2147483647 w 298"/>
                  <a:gd name="T43" fmla="*/ 0 h 1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8"/>
                  <a:gd name="T67" fmla="*/ 0 h 190"/>
                  <a:gd name="T68" fmla="*/ 298 w 298"/>
                  <a:gd name="T69" fmla="*/ 190 h 1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8" h="190">
                    <a:moveTo>
                      <a:pt x="190" y="0"/>
                    </a:moveTo>
                    <a:lnTo>
                      <a:pt x="213" y="37"/>
                    </a:lnTo>
                    <a:lnTo>
                      <a:pt x="213" y="60"/>
                    </a:lnTo>
                    <a:lnTo>
                      <a:pt x="238" y="71"/>
                    </a:lnTo>
                    <a:lnTo>
                      <a:pt x="298" y="142"/>
                    </a:lnTo>
                    <a:lnTo>
                      <a:pt x="202" y="142"/>
                    </a:lnTo>
                    <a:lnTo>
                      <a:pt x="190" y="167"/>
                    </a:lnTo>
                    <a:lnTo>
                      <a:pt x="142" y="167"/>
                    </a:lnTo>
                    <a:lnTo>
                      <a:pt x="131" y="142"/>
                    </a:lnTo>
                    <a:lnTo>
                      <a:pt x="119" y="142"/>
                    </a:lnTo>
                    <a:lnTo>
                      <a:pt x="96" y="179"/>
                    </a:lnTo>
                    <a:lnTo>
                      <a:pt x="60" y="190"/>
                    </a:lnTo>
                    <a:lnTo>
                      <a:pt x="48" y="190"/>
                    </a:lnTo>
                    <a:lnTo>
                      <a:pt x="12" y="142"/>
                    </a:lnTo>
                    <a:lnTo>
                      <a:pt x="0" y="131"/>
                    </a:lnTo>
                    <a:lnTo>
                      <a:pt x="37" y="94"/>
                    </a:lnTo>
                    <a:lnTo>
                      <a:pt x="96" y="71"/>
                    </a:lnTo>
                    <a:lnTo>
                      <a:pt x="119" y="60"/>
                    </a:lnTo>
                    <a:lnTo>
                      <a:pt x="96" y="60"/>
                    </a:lnTo>
                    <a:lnTo>
                      <a:pt x="142" y="48"/>
                    </a:lnTo>
                    <a:lnTo>
                      <a:pt x="167" y="2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37" name="Freeform 13"/>
              <p:cNvSpPr>
                <a:spLocks/>
              </p:cNvSpPr>
              <p:nvPr/>
            </p:nvSpPr>
            <p:spPr bwMode="auto">
              <a:xfrm>
                <a:off x="7299934" y="3676734"/>
                <a:ext cx="571868" cy="597656"/>
              </a:xfrm>
              <a:custGeom>
                <a:avLst/>
                <a:gdLst>
                  <a:gd name="T0" fmla="*/ 2147483647 w 190"/>
                  <a:gd name="T1" fmla="*/ 2147483647 h 200"/>
                  <a:gd name="T2" fmla="*/ 2147483647 w 190"/>
                  <a:gd name="T3" fmla="*/ 0 h 200"/>
                  <a:gd name="T4" fmla="*/ 2147483647 w 190"/>
                  <a:gd name="T5" fmla="*/ 2147483647 h 200"/>
                  <a:gd name="T6" fmla="*/ 2147483647 w 190"/>
                  <a:gd name="T7" fmla="*/ 0 h 200"/>
                  <a:gd name="T8" fmla="*/ 2147483647 w 190"/>
                  <a:gd name="T9" fmla="*/ 0 h 200"/>
                  <a:gd name="T10" fmla="*/ 0 w 190"/>
                  <a:gd name="T11" fmla="*/ 0 h 200"/>
                  <a:gd name="T12" fmla="*/ 2147483647 w 190"/>
                  <a:gd name="T13" fmla="*/ 2147483647 h 200"/>
                  <a:gd name="T14" fmla="*/ 2147483647 w 190"/>
                  <a:gd name="T15" fmla="*/ 2147483647 h 200"/>
                  <a:gd name="T16" fmla="*/ 0 w 190"/>
                  <a:gd name="T17" fmla="*/ 2147483647 h 200"/>
                  <a:gd name="T18" fmla="*/ 0 w 190"/>
                  <a:gd name="T19" fmla="*/ 2147483647 h 200"/>
                  <a:gd name="T20" fmla="*/ 2147483647 w 190"/>
                  <a:gd name="T21" fmla="*/ 2147483647 h 200"/>
                  <a:gd name="T22" fmla="*/ 2147483647 w 190"/>
                  <a:gd name="T23" fmla="*/ 2147483647 h 200"/>
                  <a:gd name="T24" fmla="*/ 2147483647 w 190"/>
                  <a:gd name="T25" fmla="*/ 2147483647 h 200"/>
                  <a:gd name="T26" fmla="*/ 2147483647 w 190"/>
                  <a:gd name="T27" fmla="*/ 2147483647 h 200"/>
                  <a:gd name="T28" fmla="*/ 2147483647 w 190"/>
                  <a:gd name="T29" fmla="*/ 2147483647 h 200"/>
                  <a:gd name="T30" fmla="*/ 2147483647 w 190"/>
                  <a:gd name="T31" fmla="*/ 2147483647 h 200"/>
                  <a:gd name="T32" fmla="*/ 2147483647 w 190"/>
                  <a:gd name="T33" fmla="*/ 2147483647 h 200"/>
                  <a:gd name="T34" fmla="*/ 2147483647 w 190"/>
                  <a:gd name="T35" fmla="*/ 2147483647 h 200"/>
                  <a:gd name="T36" fmla="*/ 2147483647 w 190"/>
                  <a:gd name="T37" fmla="*/ 2147483647 h 200"/>
                  <a:gd name="T38" fmla="*/ 2147483647 w 190"/>
                  <a:gd name="T39" fmla="*/ 2147483647 h 2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0"/>
                  <a:gd name="T61" fmla="*/ 0 h 200"/>
                  <a:gd name="T62" fmla="*/ 190 w 190"/>
                  <a:gd name="T63" fmla="*/ 200 h 2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0" h="200">
                    <a:moveTo>
                      <a:pt x="190" y="12"/>
                    </a:moveTo>
                    <a:lnTo>
                      <a:pt x="155" y="0"/>
                    </a:lnTo>
                    <a:lnTo>
                      <a:pt x="119" y="12"/>
                    </a:lnTo>
                    <a:lnTo>
                      <a:pt x="4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12"/>
                    </a:lnTo>
                    <a:lnTo>
                      <a:pt x="36" y="58"/>
                    </a:lnTo>
                    <a:lnTo>
                      <a:pt x="0" y="94"/>
                    </a:lnTo>
                    <a:lnTo>
                      <a:pt x="0" y="117"/>
                    </a:lnTo>
                    <a:lnTo>
                      <a:pt x="11" y="117"/>
                    </a:lnTo>
                    <a:lnTo>
                      <a:pt x="82" y="154"/>
                    </a:lnTo>
                    <a:lnTo>
                      <a:pt x="82" y="188"/>
                    </a:lnTo>
                    <a:lnTo>
                      <a:pt x="130" y="200"/>
                    </a:lnTo>
                    <a:lnTo>
                      <a:pt x="142" y="154"/>
                    </a:lnTo>
                    <a:lnTo>
                      <a:pt x="155" y="154"/>
                    </a:lnTo>
                    <a:lnTo>
                      <a:pt x="178" y="129"/>
                    </a:lnTo>
                    <a:lnTo>
                      <a:pt x="155" y="117"/>
                    </a:lnTo>
                    <a:lnTo>
                      <a:pt x="155" y="46"/>
                    </a:lnTo>
                    <a:lnTo>
                      <a:pt x="190" y="1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38" name="Freeform 14"/>
              <p:cNvSpPr>
                <a:spLocks/>
              </p:cNvSpPr>
              <p:nvPr/>
            </p:nvSpPr>
            <p:spPr bwMode="auto">
              <a:xfrm>
                <a:off x="7871801" y="3103349"/>
                <a:ext cx="74328" cy="139555"/>
              </a:xfrm>
              <a:custGeom>
                <a:avLst/>
                <a:gdLst>
                  <a:gd name="T0" fmla="*/ 2147483647 w 23"/>
                  <a:gd name="T1" fmla="*/ 2147483647 h 46"/>
                  <a:gd name="T2" fmla="*/ 0 w 23"/>
                  <a:gd name="T3" fmla="*/ 2147483647 h 46"/>
                  <a:gd name="T4" fmla="*/ 0 w 23"/>
                  <a:gd name="T5" fmla="*/ 2147483647 h 46"/>
                  <a:gd name="T6" fmla="*/ 0 w 23"/>
                  <a:gd name="T7" fmla="*/ 0 h 46"/>
                  <a:gd name="T8" fmla="*/ 2147483647 w 23"/>
                  <a:gd name="T9" fmla="*/ 0 h 46"/>
                  <a:gd name="T10" fmla="*/ 2147483647 w 23"/>
                  <a:gd name="T11" fmla="*/ 0 h 46"/>
                  <a:gd name="T12" fmla="*/ 2147483647 w 23"/>
                  <a:gd name="T13" fmla="*/ 2147483647 h 46"/>
                  <a:gd name="T14" fmla="*/ 2147483647 w 23"/>
                  <a:gd name="T15" fmla="*/ 2147483647 h 46"/>
                  <a:gd name="T16" fmla="*/ 2147483647 w 23"/>
                  <a:gd name="T17" fmla="*/ 2147483647 h 46"/>
                  <a:gd name="T18" fmla="*/ 2147483647 w 23"/>
                  <a:gd name="T19" fmla="*/ 2147483647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46"/>
                  <a:gd name="T32" fmla="*/ 23 w 23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46">
                    <a:moveTo>
                      <a:pt x="11" y="46"/>
                    </a:moveTo>
                    <a:lnTo>
                      <a:pt x="0" y="46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23" y="12"/>
                    </a:lnTo>
                    <a:lnTo>
                      <a:pt x="11" y="12"/>
                    </a:lnTo>
                    <a:lnTo>
                      <a:pt x="23" y="23"/>
                    </a:lnTo>
                    <a:lnTo>
                      <a:pt x="11" y="46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39" name="Freeform 15"/>
              <p:cNvSpPr>
                <a:spLocks/>
              </p:cNvSpPr>
              <p:nvPr/>
            </p:nvSpPr>
            <p:spPr bwMode="auto">
              <a:xfrm>
                <a:off x="5772423" y="3711622"/>
                <a:ext cx="503608" cy="605240"/>
              </a:xfrm>
              <a:custGeom>
                <a:avLst/>
                <a:gdLst>
                  <a:gd name="T0" fmla="*/ 2147483647 w 167"/>
                  <a:gd name="T1" fmla="*/ 2147483647 h 201"/>
                  <a:gd name="T2" fmla="*/ 2147483647 w 167"/>
                  <a:gd name="T3" fmla="*/ 2147483647 h 201"/>
                  <a:gd name="T4" fmla="*/ 2147483647 w 167"/>
                  <a:gd name="T5" fmla="*/ 2147483647 h 201"/>
                  <a:gd name="T6" fmla="*/ 2147483647 w 167"/>
                  <a:gd name="T7" fmla="*/ 2147483647 h 201"/>
                  <a:gd name="T8" fmla="*/ 2147483647 w 167"/>
                  <a:gd name="T9" fmla="*/ 2147483647 h 201"/>
                  <a:gd name="T10" fmla="*/ 2147483647 w 167"/>
                  <a:gd name="T11" fmla="*/ 2147483647 h 201"/>
                  <a:gd name="T12" fmla="*/ 2147483647 w 167"/>
                  <a:gd name="T13" fmla="*/ 2147483647 h 201"/>
                  <a:gd name="T14" fmla="*/ 2147483647 w 167"/>
                  <a:gd name="T15" fmla="*/ 2147483647 h 201"/>
                  <a:gd name="T16" fmla="*/ 2147483647 w 167"/>
                  <a:gd name="T17" fmla="*/ 2147483647 h 201"/>
                  <a:gd name="T18" fmla="*/ 2147483647 w 167"/>
                  <a:gd name="T19" fmla="*/ 2147483647 h 201"/>
                  <a:gd name="T20" fmla="*/ 2147483647 w 167"/>
                  <a:gd name="T21" fmla="*/ 2147483647 h 201"/>
                  <a:gd name="T22" fmla="*/ 0 w 167"/>
                  <a:gd name="T23" fmla="*/ 2147483647 h 201"/>
                  <a:gd name="T24" fmla="*/ 0 w 167"/>
                  <a:gd name="T25" fmla="*/ 2147483647 h 201"/>
                  <a:gd name="T26" fmla="*/ 2147483647 w 167"/>
                  <a:gd name="T27" fmla="*/ 2147483647 h 201"/>
                  <a:gd name="T28" fmla="*/ 2147483647 w 167"/>
                  <a:gd name="T29" fmla="*/ 2147483647 h 201"/>
                  <a:gd name="T30" fmla="*/ 2147483647 w 167"/>
                  <a:gd name="T31" fmla="*/ 2147483647 h 201"/>
                  <a:gd name="T32" fmla="*/ 2147483647 w 167"/>
                  <a:gd name="T33" fmla="*/ 2147483647 h 201"/>
                  <a:gd name="T34" fmla="*/ 2147483647 w 167"/>
                  <a:gd name="T35" fmla="*/ 2147483647 h 201"/>
                  <a:gd name="T36" fmla="*/ 2147483647 w 167"/>
                  <a:gd name="T37" fmla="*/ 2147483647 h 201"/>
                  <a:gd name="T38" fmla="*/ 2147483647 w 167"/>
                  <a:gd name="T39" fmla="*/ 2147483647 h 201"/>
                  <a:gd name="T40" fmla="*/ 2147483647 w 167"/>
                  <a:gd name="T41" fmla="*/ 0 h 201"/>
                  <a:gd name="T42" fmla="*/ 2147483647 w 167"/>
                  <a:gd name="T43" fmla="*/ 2147483647 h 201"/>
                  <a:gd name="T44" fmla="*/ 2147483647 w 167"/>
                  <a:gd name="T45" fmla="*/ 2147483647 h 2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7"/>
                  <a:gd name="T70" fmla="*/ 0 h 201"/>
                  <a:gd name="T71" fmla="*/ 167 w 167"/>
                  <a:gd name="T72" fmla="*/ 201 h 20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7" h="201">
                    <a:moveTo>
                      <a:pt x="119" y="11"/>
                    </a:moveTo>
                    <a:lnTo>
                      <a:pt x="119" y="46"/>
                    </a:lnTo>
                    <a:lnTo>
                      <a:pt x="48" y="34"/>
                    </a:lnTo>
                    <a:lnTo>
                      <a:pt x="48" y="59"/>
                    </a:lnTo>
                    <a:lnTo>
                      <a:pt x="60" y="46"/>
                    </a:lnTo>
                    <a:lnTo>
                      <a:pt x="71" y="59"/>
                    </a:lnTo>
                    <a:lnTo>
                      <a:pt x="71" y="71"/>
                    </a:lnTo>
                    <a:lnTo>
                      <a:pt x="71" y="130"/>
                    </a:lnTo>
                    <a:lnTo>
                      <a:pt x="37" y="130"/>
                    </a:lnTo>
                    <a:lnTo>
                      <a:pt x="12" y="142"/>
                    </a:lnTo>
                    <a:lnTo>
                      <a:pt x="12" y="153"/>
                    </a:lnTo>
                    <a:lnTo>
                      <a:pt x="0" y="153"/>
                    </a:lnTo>
                    <a:lnTo>
                      <a:pt x="0" y="176"/>
                    </a:lnTo>
                    <a:lnTo>
                      <a:pt x="37" y="201"/>
                    </a:lnTo>
                    <a:lnTo>
                      <a:pt x="37" y="188"/>
                    </a:lnTo>
                    <a:lnTo>
                      <a:pt x="48" y="188"/>
                    </a:lnTo>
                    <a:lnTo>
                      <a:pt x="71" y="188"/>
                    </a:lnTo>
                    <a:lnTo>
                      <a:pt x="108" y="176"/>
                    </a:lnTo>
                    <a:lnTo>
                      <a:pt x="119" y="130"/>
                    </a:lnTo>
                    <a:lnTo>
                      <a:pt x="142" y="105"/>
                    </a:lnTo>
                    <a:lnTo>
                      <a:pt x="167" y="0"/>
                    </a:lnTo>
                    <a:lnTo>
                      <a:pt x="131" y="11"/>
                    </a:lnTo>
                    <a:lnTo>
                      <a:pt x="119" y="11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40" name="Freeform 16"/>
              <p:cNvSpPr>
                <a:spLocks/>
              </p:cNvSpPr>
              <p:nvPr/>
            </p:nvSpPr>
            <p:spPr bwMode="auto">
              <a:xfrm flipH="1">
                <a:off x="7918826" y="4864460"/>
                <a:ext cx="122868" cy="116802"/>
              </a:xfrm>
              <a:custGeom>
                <a:avLst/>
                <a:gdLst>
                  <a:gd name="T0" fmla="*/ 0 w 11"/>
                  <a:gd name="T1" fmla="*/ 2147483647 h 25"/>
                  <a:gd name="T2" fmla="*/ 2147483647 w 11"/>
                  <a:gd name="T3" fmla="*/ 2147483647 h 25"/>
                  <a:gd name="T4" fmla="*/ 0 w 11"/>
                  <a:gd name="T5" fmla="*/ 0 h 25"/>
                  <a:gd name="T6" fmla="*/ 0 w 11"/>
                  <a:gd name="T7" fmla="*/ 2147483647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25"/>
                  <a:gd name="T14" fmla="*/ 11 w 11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25">
                    <a:moveTo>
                      <a:pt x="0" y="13"/>
                    </a:moveTo>
                    <a:lnTo>
                      <a:pt x="11" y="25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41" name="Freeform 17"/>
              <p:cNvSpPr>
                <a:spLocks/>
              </p:cNvSpPr>
              <p:nvPr/>
            </p:nvSpPr>
            <p:spPr bwMode="auto">
              <a:xfrm>
                <a:off x="7067848" y="4661197"/>
                <a:ext cx="715973" cy="1172559"/>
              </a:xfrm>
              <a:custGeom>
                <a:avLst/>
                <a:gdLst>
                  <a:gd name="T0" fmla="*/ 2147483647 w 238"/>
                  <a:gd name="T1" fmla="*/ 2147483647 h 392"/>
                  <a:gd name="T2" fmla="*/ 2147483647 w 238"/>
                  <a:gd name="T3" fmla="*/ 2147483647 h 392"/>
                  <a:gd name="T4" fmla="*/ 2147483647 w 238"/>
                  <a:gd name="T5" fmla="*/ 2147483647 h 392"/>
                  <a:gd name="T6" fmla="*/ 2147483647 w 238"/>
                  <a:gd name="T7" fmla="*/ 2147483647 h 392"/>
                  <a:gd name="T8" fmla="*/ 2147483647 w 238"/>
                  <a:gd name="T9" fmla="*/ 2147483647 h 392"/>
                  <a:gd name="T10" fmla="*/ 2147483647 w 238"/>
                  <a:gd name="T11" fmla="*/ 2147483647 h 392"/>
                  <a:gd name="T12" fmla="*/ 2147483647 w 238"/>
                  <a:gd name="T13" fmla="*/ 2147483647 h 392"/>
                  <a:gd name="T14" fmla="*/ 2147483647 w 238"/>
                  <a:gd name="T15" fmla="*/ 2147483647 h 392"/>
                  <a:gd name="T16" fmla="*/ 2147483647 w 238"/>
                  <a:gd name="T17" fmla="*/ 2147483647 h 392"/>
                  <a:gd name="T18" fmla="*/ 2147483647 w 238"/>
                  <a:gd name="T19" fmla="*/ 2147483647 h 392"/>
                  <a:gd name="T20" fmla="*/ 2147483647 w 238"/>
                  <a:gd name="T21" fmla="*/ 0 h 392"/>
                  <a:gd name="T22" fmla="*/ 2147483647 w 238"/>
                  <a:gd name="T23" fmla="*/ 2147483647 h 392"/>
                  <a:gd name="T24" fmla="*/ 2147483647 w 238"/>
                  <a:gd name="T25" fmla="*/ 2147483647 h 392"/>
                  <a:gd name="T26" fmla="*/ 2147483647 w 238"/>
                  <a:gd name="T27" fmla="*/ 2147483647 h 392"/>
                  <a:gd name="T28" fmla="*/ 2147483647 w 238"/>
                  <a:gd name="T29" fmla="*/ 2147483647 h 392"/>
                  <a:gd name="T30" fmla="*/ 2147483647 w 238"/>
                  <a:gd name="T31" fmla="*/ 2147483647 h 392"/>
                  <a:gd name="T32" fmla="*/ 2147483647 w 238"/>
                  <a:gd name="T33" fmla="*/ 2147483647 h 392"/>
                  <a:gd name="T34" fmla="*/ 2147483647 w 238"/>
                  <a:gd name="T35" fmla="*/ 2147483647 h 392"/>
                  <a:gd name="T36" fmla="*/ 2147483647 w 238"/>
                  <a:gd name="T37" fmla="*/ 2147483647 h 392"/>
                  <a:gd name="T38" fmla="*/ 2147483647 w 238"/>
                  <a:gd name="T39" fmla="*/ 2147483647 h 392"/>
                  <a:gd name="T40" fmla="*/ 2147483647 w 238"/>
                  <a:gd name="T41" fmla="*/ 2147483647 h 392"/>
                  <a:gd name="T42" fmla="*/ 2147483647 w 238"/>
                  <a:gd name="T43" fmla="*/ 2147483647 h 392"/>
                  <a:gd name="T44" fmla="*/ 2147483647 w 238"/>
                  <a:gd name="T45" fmla="*/ 2147483647 h 392"/>
                  <a:gd name="T46" fmla="*/ 0 w 238"/>
                  <a:gd name="T47" fmla="*/ 2147483647 h 392"/>
                  <a:gd name="T48" fmla="*/ 0 w 238"/>
                  <a:gd name="T49" fmla="*/ 2147483647 h 392"/>
                  <a:gd name="T50" fmla="*/ 2147483647 w 238"/>
                  <a:gd name="T51" fmla="*/ 2147483647 h 392"/>
                  <a:gd name="T52" fmla="*/ 2147483647 w 238"/>
                  <a:gd name="T53" fmla="*/ 2147483647 h 392"/>
                  <a:gd name="T54" fmla="*/ 2147483647 w 238"/>
                  <a:gd name="T55" fmla="*/ 2147483647 h 392"/>
                  <a:gd name="T56" fmla="*/ 2147483647 w 238"/>
                  <a:gd name="T57" fmla="*/ 2147483647 h 392"/>
                  <a:gd name="T58" fmla="*/ 2147483647 w 238"/>
                  <a:gd name="T59" fmla="*/ 2147483647 h 392"/>
                  <a:gd name="T60" fmla="*/ 2147483647 w 238"/>
                  <a:gd name="T61" fmla="*/ 2147483647 h 392"/>
                  <a:gd name="T62" fmla="*/ 2147483647 w 238"/>
                  <a:gd name="T63" fmla="*/ 2147483647 h 392"/>
                  <a:gd name="T64" fmla="*/ 2147483647 w 238"/>
                  <a:gd name="T65" fmla="*/ 2147483647 h 39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8"/>
                  <a:gd name="T100" fmla="*/ 0 h 392"/>
                  <a:gd name="T101" fmla="*/ 238 w 238"/>
                  <a:gd name="T102" fmla="*/ 392 h 39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8" h="392">
                    <a:moveTo>
                      <a:pt x="60" y="392"/>
                    </a:moveTo>
                    <a:lnTo>
                      <a:pt x="60" y="380"/>
                    </a:lnTo>
                    <a:lnTo>
                      <a:pt x="60" y="369"/>
                    </a:lnTo>
                    <a:lnTo>
                      <a:pt x="119" y="344"/>
                    </a:lnTo>
                    <a:lnTo>
                      <a:pt x="131" y="332"/>
                    </a:lnTo>
                    <a:lnTo>
                      <a:pt x="131" y="298"/>
                    </a:lnTo>
                    <a:lnTo>
                      <a:pt x="94" y="238"/>
                    </a:lnTo>
                    <a:lnTo>
                      <a:pt x="154" y="179"/>
                    </a:lnTo>
                    <a:lnTo>
                      <a:pt x="202" y="156"/>
                    </a:lnTo>
                    <a:lnTo>
                      <a:pt x="238" y="119"/>
                    </a:lnTo>
                    <a:lnTo>
                      <a:pt x="225" y="0"/>
                    </a:lnTo>
                    <a:lnTo>
                      <a:pt x="202" y="25"/>
                    </a:lnTo>
                    <a:lnTo>
                      <a:pt x="142" y="25"/>
                    </a:lnTo>
                    <a:lnTo>
                      <a:pt x="119" y="25"/>
                    </a:lnTo>
                    <a:lnTo>
                      <a:pt x="94" y="48"/>
                    </a:lnTo>
                    <a:lnTo>
                      <a:pt x="119" y="71"/>
                    </a:lnTo>
                    <a:lnTo>
                      <a:pt x="131" y="108"/>
                    </a:lnTo>
                    <a:lnTo>
                      <a:pt x="131" y="131"/>
                    </a:lnTo>
                    <a:lnTo>
                      <a:pt x="119" y="156"/>
                    </a:lnTo>
                    <a:lnTo>
                      <a:pt x="94" y="131"/>
                    </a:lnTo>
                    <a:lnTo>
                      <a:pt x="94" y="108"/>
                    </a:lnTo>
                    <a:lnTo>
                      <a:pt x="83" y="108"/>
                    </a:lnTo>
                    <a:lnTo>
                      <a:pt x="71" y="85"/>
                    </a:lnTo>
                    <a:lnTo>
                      <a:pt x="0" y="119"/>
                    </a:lnTo>
                    <a:lnTo>
                      <a:pt x="0" y="131"/>
                    </a:lnTo>
                    <a:lnTo>
                      <a:pt x="23" y="131"/>
                    </a:lnTo>
                    <a:lnTo>
                      <a:pt x="60" y="142"/>
                    </a:lnTo>
                    <a:lnTo>
                      <a:pt x="71" y="179"/>
                    </a:lnTo>
                    <a:lnTo>
                      <a:pt x="60" y="238"/>
                    </a:lnTo>
                    <a:lnTo>
                      <a:pt x="23" y="298"/>
                    </a:lnTo>
                    <a:lnTo>
                      <a:pt x="35" y="380"/>
                    </a:lnTo>
                    <a:lnTo>
                      <a:pt x="35" y="392"/>
                    </a:lnTo>
                    <a:lnTo>
                      <a:pt x="60" y="39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42" name="Freeform 19"/>
              <p:cNvSpPr>
                <a:spLocks/>
              </p:cNvSpPr>
              <p:nvPr/>
            </p:nvSpPr>
            <p:spPr bwMode="auto">
              <a:xfrm>
                <a:off x="9092901" y="4453383"/>
                <a:ext cx="39439" cy="69777"/>
              </a:xfrm>
              <a:custGeom>
                <a:avLst/>
                <a:gdLst>
                  <a:gd name="T0" fmla="*/ 0 w 14"/>
                  <a:gd name="T1" fmla="*/ 0 h 25"/>
                  <a:gd name="T2" fmla="*/ 2147483647 w 14"/>
                  <a:gd name="T3" fmla="*/ 2147483647 h 25"/>
                  <a:gd name="T4" fmla="*/ 2147483647 w 14"/>
                  <a:gd name="T5" fmla="*/ 2147483647 h 25"/>
                  <a:gd name="T6" fmla="*/ 2147483647 w 14"/>
                  <a:gd name="T7" fmla="*/ 0 h 25"/>
                  <a:gd name="T8" fmla="*/ 0 w 14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25"/>
                  <a:gd name="T17" fmla="*/ 14 w 14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25">
                    <a:moveTo>
                      <a:pt x="0" y="0"/>
                    </a:moveTo>
                    <a:lnTo>
                      <a:pt x="14" y="25"/>
                    </a:lnTo>
                    <a:lnTo>
                      <a:pt x="14" y="12"/>
                    </a:lnTo>
                    <a:lnTo>
                      <a:pt x="1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43" name="Freeform 20"/>
              <p:cNvSpPr>
                <a:spLocks/>
              </p:cNvSpPr>
              <p:nvPr/>
            </p:nvSpPr>
            <p:spPr bwMode="auto">
              <a:xfrm>
                <a:off x="5519512" y="1223918"/>
                <a:ext cx="254838" cy="564284"/>
              </a:xfrm>
              <a:custGeom>
                <a:avLst/>
                <a:gdLst>
                  <a:gd name="T0" fmla="*/ 29642 w 82"/>
                  <a:gd name="T1" fmla="*/ 65673 h 188"/>
                  <a:gd name="T2" fmla="*/ 29642 w 82"/>
                  <a:gd name="T3" fmla="*/ 73354 h 188"/>
                  <a:gd name="T4" fmla="*/ 21343 w 82"/>
                  <a:gd name="T5" fmla="*/ 93104 h 188"/>
                  <a:gd name="T6" fmla="*/ 21343 w 82"/>
                  <a:gd name="T7" fmla="*/ 98955 h 188"/>
                  <a:gd name="T8" fmla="*/ 16507 w 82"/>
                  <a:gd name="T9" fmla="*/ 105876 h 188"/>
                  <a:gd name="T10" fmla="*/ 16507 w 82"/>
                  <a:gd name="T11" fmla="*/ 79843 h 188"/>
                  <a:gd name="T12" fmla="*/ 3912 w 82"/>
                  <a:gd name="T13" fmla="*/ 73354 h 188"/>
                  <a:gd name="T14" fmla="*/ 0 w 82"/>
                  <a:gd name="T15" fmla="*/ 59012 h 188"/>
                  <a:gd name="T16" fmla="*/ 8368 w 82"/>
                  <a:gd name="T17" fmla="*/ 40169 h 188"/>
                  <a:gd name="T18" fmla="*/ 3912 w 82"/>
                  <a:gd name="T19" fmla="*/ 6136 h 188"/>
                  <a:gd name="T20" fmla="*/ 8368 w 82"/>
                  <a:gd name="T21" fmla="*/ 0 h 188"/>
                  <a:gd name="T22" fmla="*/ 21343 w 82"/>
                  <a:gd name="T23" fmla="*/ 0 h 188"/>
                  <a:gd name="T24" fmla="*/ 25724 w 82"/>
                  <a:gd name="T25" fmla="*/ 6136 h 188"/>
                  <a:gd name="T26" fmla="*/ 29642 w 82"/>
                  <a:gd name="T27" fmla="*/ 0 h 188"/>
                  <a:gd name="T28" fmla="*/ 25724 w 82"/>
                  <a:gd name="T29" fmla="*/ 12793 h 188"/>
                  <a:gd name="T30" fmla="*/ 29642 w 82"/>
                  <a:gd name="T31" fmla="*/ 33121 h 188"/>
                  <a:gd name="T32" fmla="*/ 21343 w 82"/>
                  <a:gd name="T33" fmla="*/ 45970 h 188"/>
                  <a:gd name="T34" fmla="*/ 21343 w 82"/>
                  <a:gd name="T35" fmla="*/ 59012 h 188"/>
                  <a:gd name="T36" fmla="*/ 29642 w 82"/>
                  <a:gd name="T37" fmla="*/ 59012 h 188"/>
                  <a:gd name="T38" fmla="*/ 29642 w 82"/>
                  <a:gd name="T39" fmla="*/ 65673 h 1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2"/>
                  <a:gd name="T61" fmla="*/ 0 h 188"/>
                  <a:gd name="T62" fmla="*/ 82 w 82"/>
                  <a:gd name="T63" fmla="*/ 188 h 1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2" h="188">
                    <a:moveTo>
                      <a:pt x="82" y="117"/>
                    </a:moveTo>
                    <a:lnTo>
                      <a:pt x="82" y="130"/>
                    </a:lnTo>
                    <a:lnTo>
                      <a:pt x="59" y="165"/>
                    </a:lnTo>
                    <a:lnTo>
                      <a:pt x="59" y="176"/>
                    </a:lnTo>
                    <a:lnTo>
                      <a:pt x="46" y="188"/>
                    </a:lnTo>
                    <a:lnTo>
                      <a:pt x="46" y="142"/>
                    </a:lnTo>
                    <a:lnTo>
                      <a:pt x="11" y="130"/>
                    </a:lnTo>
                    <a:lnTo>
                      <a:pt x="0" y="105"/>
                    </a:lnTo>
                    <a:lnTo>
                      <a:pt x="23" y="71"/>
                    </a:lnTo>
                    <a:lnTo>
                      <a:pt x="11" y="11"/>
                    </a:lnTo>
                    <a:lnTo>
                      <a:pt x="23" y="0"/>
                    </a:lnTo>
                    <a:lnTo>
                      <a:pt x="59" y="0"/>
                    </a:lnTo>
                    <a:lnTo>
                      <a:pt x="71" y="11"/>
                    </a:lnTo>
                    <a:lnTo>
                      <a:pt x="82" y="0"/>
                    </a:lnTo>
                    <a:lnTo>
                      <a:pt x="71" y="23"/>
                    </a:lnTo>
                    <a:lnTo>
                      <a:pt x="82" y="59"/>
                    </a:lnTo>
                    <a:lnTo>
                      <a:pt x="59" y="82"/>
                    </a:lnTo>
                    <a:lnTo>
                      <a:pt x="59" y="105"/>
                    </a:lnTo>
                    <a:lnTo>
                      <a:pt x="82" y="105"/>
                    </a:lnTo>
                    <a:lnTo>
                      <a:pt x="82" y="11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44" name="Freeform 21"/>
              <p:cNvSpPr>
                <a:spLocks/>
              </p:cNvSpPr>
              <p:nvPr/>
            </p:nvSpPr>
            <p:spPr bwMode="auto">
              <a:xfrm>
                <a:off x="4985156" y="3177676"/>
                <a:ext cx="148656" cy="348885"/>
              </a:xfrm>
              <a:custGeom>
                <a:avLst/>
                <a:gdLst>
                  <a:gd name="T0" fmla="*/ 2147483647 w 48"/>
                  <a:gd name="T1" fmla="*/ 0 h 119"/>
                  <a:gd name="T2" fmla="*/ 0 w 48"/>
                  <a:gd name="T3" fmla="*/ 0 h 119"/>
                  <a:gd name="T4" fmla="*/ 2147483647 w 48"/>
                  <a:gd name="T5" fmla="*/ 2147483647 h 119"/>
                  <a:gd name="T6" fmla="*/ 2147483647 w 48"/>
                  <a:gd name="T7" fmla="*/ 2147483647 h 119"/>
                  <a:gd name="T8" fmla="*/ 2147483647 w 48"/>
                  <a:gd name="T9" fmla="*/ 2147483647 h 119"/>
                  <a:gd name="T10" fmla="*/ 2147483647 w 48"/>
                  <a:gd name="T11" fmla="*/ 2147483647 h 119"/>
                  <a:gd name="T12" fmla="*/ 2147483647 w 48"/>
                  <a:gd name="T13" fmla="*/ 2147483647 h 119"/>
                  <a:gd name="T14" fmla="*/ 2147483647 w 48"/>
                  <a:gd name="T15" fmla="*/ 2147483647 h 119"/>
                  <a:gd name="T16" fmla="*/ 2147483647 w 48"/>
                  <a:gd name="T17" fmla="*/ 2147483647 h 119"/>
                  <a:gd name="T18" fmla="*/ 2147483647 w 48"/>
                  <a:gd name="T19" fmla="*/ 0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119"/>
                  <a:gd name="T32" fmla="*/ 48 w 48"/>
                  <a:gd name="T33" fmla="*/ 119 h 1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119">
                    <a:moveTo>
                      <a:pt x="35" y="0"/>
                    </a:moveTo>
                    <a:lnTo>
                      <a:pt x="0" y="0"/>
                    </a:lnTo>
                    <a:lnTo>
                      <a:pt x="23" y="60"/>
                    </a:lnTo>
                    <a:lnTo>
                      <a:pt x="35" y="108"/>
                    </a:lnTo>
                    <a:lnTo>
                      <a:pt x="35" y="119"/>
                    </a:lnTo>
                    <a:lnTo>
                      <a:pt x="48" y="119"/>
                    </a:lnTo>
                    <a:lnTo>
                      <a:pt x="48" y="60"/>
                    </a:lnTo>
                    <a:lnTo>
                      <a:pt x="48" y="37"/>
                    </a:lnTo>
                    <a:lnTo>
                      <a:pt x="35" y="23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45" name="Freeform 22"/>
              <p:cNvSpPr>
                <a:spLocks/>
              </p:cNvSpPr>
              <p:nvPr/>
            </p:nvSpPr>
            <p:spPr bwMode="auto">
              <a:xfrm>
                <a:off x="5658655" y="3805670"/>
                <a:ext cx="113766" cy="81912"/>
              </a:xfrm>
              <a:custGeom>
                <a:avLst/>
                <a:gdLst>
                  <a:gd name="T0" fmla="*/ 2147483647 w 36"/>
                  <a:gd name="T1" fmla="*/ 0 h 25"/>
                  <a:gd name="T2" fmla="*/ 2147483647 w 36"/>
                  <a:gd name="T3" fmla="*/ 2147483647 h 25"/>
                  <a:gd name="T4" fmla="*/ 2147483647 w 36"/>
                  <a:gd name="T5" fmla="*/ 2147483647 h 25"/>
                  <a:gd name="T6" fmla="*/ 0 w 36"/>
                  <a:gd name="T7" fmla="*/ 2147483647 h 25"/>
                  <a:gd name="T8" fmla="*/ 2147483647 w 36"/>
                  <a:gd name="T9" fmla="*/ 0 h 25"/>
                  <a:gd name="T10" fmla="*/ 2147483647 w 36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5"/>
                  <a:gd name="T20" fmla="*/ 36 w 36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5">
                    <a:moveTo>
                      <a:pt x="36" y="0"/>
                    </a:moveTo>
                    <a:lnTo>
                      <a:pt x="36" y="25"/>
                    </a:lnTo>
                    <a:lnTo>
                      <a:pt x="13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46" name="Freeform 23"/>
              <p:cNvSpPr>
                <a:spLocks/>
              </p:cNvSpPr>
              <p:nvPr/>
            </p:nvSpPr>
            <p:spPr bwMode="auto">
              <a:xfrm>
                <a:off x="3877824" y="2995649"/>
                <a:ext cx="213881" cy="34889"/>
              </a:xfrm>
              <a:custGeom>
                <a:avLst/>
                <a:gdLst>
                  <a:gd name="T0" fmla="*/ 0 w 71"/>
                  <a:gd name="T1" fmla="*/ 2147483647 h 11"/>
                  <a:gd name="T2" fmla="*/ 2147483647 w 71"/>
                  <a:gd name="T3" fmla="*/ 2147483647 h 11"/>
                  <a:gd name="T4" fmla="*/ 2147483647 w 71"/>
                  <a:gd name="T5" fmla="*/ 0 h 11"/>
                  <a:gd name="T6" fmla="*/ 2147483647 w 71"/>
                  <a:gd name="T7" fmla="*/ 2147483647 h 11"/>
                  <a:gd name="T8" fmla="*/ 2147483647 w 71"/>
                  <a:gd name="T9" fmla="*/ 0 h 11"/>
                  <a:gd name="T10" fmla="*/ 2147483647 w 71"/>
                  <a:gd name="T11" fmla="*/ 0 h 11"/>
                  <a:gd name="T12" fmla="*/ 0 w 71"/>
                  <a:gd name="T13" fmla="*/ 0 h 11"/>
                  <a:gd name="T14" fmla="*/ 0 w 71"/>
                  <a:gd name="T15" fmla="*/ 2147483647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1"/>
                  <a:gd name="T25" fmla="*/ 0 h 11"/>
                  <a:gd name="T26" fmla="*/ 71 w 71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1" h="11">
                    <a:moveTo>
                      <a:pt x="0" y="11"/>
                    </a:moveTo>
                    <a:lnTo>
                      <a:pt x="11" y="11"/>
                    </a:lnTo>
                    <a:lnTo>
                      <a:pt x="48" y="0"/>
                    </a:lnTo>
                    <a:lnTo>
                      <a:pt x="59" y="11"/>
                    </a:lnTo>
                    <a:lnTo>
                      <a:pt x="71" y="0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47" name="Freeform 24"/>
              <p:cNvSpPr>
                <a:spLocks/>
              </p:cNvSpPr>
              <p:nvPr/>
            </p:nvSpPr>
            <p:spPr bwMode="auto">
              <a:xfrm>
                <a:off x="3877824" y="3103349"/>
                <a:ext cx="213881" cy="139555"/>
              </a:xfrm>
              <a:custGeom>
                <a:avLst/>
                <a:gdLst>
                  <a:gd name="T0" fmla="*/ 2147483647 w 71"/>
                  <a:gd name="T1" fmla="*/ 2147483647 h 46"/>
                  <a:gd name="T2" fmla="*/ 2147483647 w 71"/>
                  <a:gd name="T3" fmla="*/ 2147483647 h 46"/>
                  <a:gd name="T4" fmla="*/ 2147483647 w 71"/>
                  <a:gd name="T5" fmla="*/ 0 h 46"/>
                  <a:gd name="T6" fmla="*/ 0 w 71"/>
                  <a:gd name="T7" fmla="*/ 0 h 46"/>
                  <a:gd name="T8" fmla="*/ 2147483647 w 71"/>
                  <a:gd name="T9" fmla="*/ 2147483647 h 46"/>
                  <a:gd name="T10" fmla="*/ 2147483647 w 71"/>
                  <a:gd name="T11" fmla="*/ 2147483647 h 46"/>
                  <a:gd name="T12" fmla="*/ 2147483647 w 71"/>
                  <a:gd name="T13" fmla="*/ 2147483647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1"/>
                  <a:gd name="T22" fmla="*/ 0 h 46"/>
                  <a:gd name="T23" fmla="*/ 71 w 71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1" h="46">
                    <a:moveTo>
                      <a:pt x="48" y="46"/>
                    </a:moveTo>
                    <a:lnTo>
                      <a:pt x="71" y="12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34" y="12"/>
                    </a:lnTo>
                    <a:lnTo>
                      <a:pt x="34" y="23"/>
                    </a:lnTo>
                    <a:lnTo>
                      <a:pt x="48" y="46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48" name="Freeform 25"/>
              <p:cNvSpPr>
                <a:spLocks/>
              </p:cNvSpPr>
              <p:nvPr/>
            </p:nvSpPr>
            <p:spPr bwMode="auto">
              <a:xfrm>
                <a:off x="7183132" y="5751843"/>
                <a:ext cx="166859" cy="175960"/>
              </a:xfrm>
              <a:custGeom>
                <a:avLst/>
                <a:gdLst>
                  <a:gd name="T0" fmla="*/ 2147483647 w 60"/>
                  <a:gd name="T1" fmla="*/ 2147483647 h 59"/>
                  <a:gd name="T2" fmla="*/ 2147483647 w 60"/>
                  <a:gd name="T3" fmla="*/ 2147483647 h 59"/>
                  <a:gd name="T4" fmla="*/ 2147483647 w 60"/>
                  <a:gd name="T5" fmla="*/ 2147483647 h 59"/>
                  <a:gd name="T6" fmla="*/ 0 w 60"/>
                  <a:gd name="T7" fmla="*/ 2147483647 h 59"/>
                  <a:gd name="T8" fmla="*/ 2147483647 w 60"/>
                  <a:gd name="T9" fmla="*/ 0 h 59"/>
                  <a:gd name="T10" fmla="*/ 2147483647 w 60"/>
                  <a:gd name="T11" fmla="*/ 2147483647 h 59"/>
                  <a:gd name="T12" fmla="*/ 2147483647 w 60"/>
                  <a:gd name="T13" fmla="*/ 2147483647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59"/>
                  <a:gd name="T23" fmla="*/ 60 w 60"/>
                  <a:gd name="T24" fmla="*/ 59 h 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59">
                    <a:moveTo>
                      <a:pt x="60" y="23"/>
                    </a:moveTo>
                    <a:lnTo>
                      <a:pt x="35" y="46"/>
                    </a:lnTo>
                    <a:lnTo>
                      <a:pt x="12" y="59"/>
                    </a:lnTo>
                    <a:lnTo>
                      <a:pt x="0" y="46"/>
                    </a:lnTo>
                    <a:lnTo>
                      <a:pt x="23" y="0"/>
                    </a:lnTo>
                    <a:lnTo>
                      <a:pt x="35" y="11"/>
                    </a:lnTo>
                    <a:lnTo>
                      <a:pt x="60" y="23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49" name="Freeform 26"/>
              <p:cNvSpPr>
                <a:spLocks/>
              </p:cNvSpPr>
              <p:nvPr/>
            </p:nvSpPr>
            <p:spPr bwMode="auto">
              <a:xfrm>
                <a:off x="6949531" y="4028653"/>
                <a:ext cx="142588" cy="106183"/>
              </a:xfrm>
              <a:custGeom>
                <a:avLst/>
                <a:gdLst>
                  <a:gd name="T0" fmla="*/ 2147483647 w 48"/>
                  <a:gd name="T1" fmla="*/ 2147483647 h 37"/>
                  <a:gd name="T2" fmla="*/ 2147483647 w 48"/>
                  <a:gd name="T3" fmla="*/ 2147483647 h 37"/>
                  <a:gd name="T4" fmla="*/ 0 w 48"/>
                  <a:gd name="T5" fmla="*/ 2147483647 h 37"/>
                  <a:gd name="T6" fmla="*/ 2147483647 w 48"/>
                  <a:gd name="T7" fmla="*/ 2147483647 h 37"/>
                  <a:gd name="T8" fmla="*/ 2147483647 w 48"/>
                  <a:gd name="T9" fmla="*/ 0 h 37"/>
                  <a:gd name="T10" fmla="*/ 2147483647 w 48"/>
                  <a:gd name="T11" fmla="*/ 2147483647 h 37"/>
                  <a:gd name="T12" fmla="*/ 2147483647 w 48"/>
                  <a:gd name="T13" fmla="*/ 2147483647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37"/>
                  <a:gd name="T23" fmla="*/ 48 w 48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37">
                    <a:moveTo>
                      <a:pt x="48" y="37"/>
                    </a:moveTo>
                    <a:lnTo>
                      <a:pt x="25" y="37"/>
                    </a:lnTo>
                    <a:lnTo>
                      <a:pt x="0" y="37"/>
                    </a:lnTo>
                    <a:lnTo>
                      <a:pt x="25" y="12"/>
                    </a:lnTo>
                    <a:lnTo>
                      <a:pt x="48" y="0"/>
                    </a:lnTo>
                    <a:lnTo>
                      <a:pt x="48" y="25"/>
                    </a:lnTo>
                    <a:lnTo>
                      <a:pt x="48" y="3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50" name="Freeform 27"/>
              <p:cNvSpPr>
                <a:spLocks/>
              </p:cNvSpPr>
              <p:nvPr/>
            </p:nvSpPr>
            <p:spPr bwMode="auto">
              <a:xfrm>
                <a:off x="4680259" y="2912220"/>
                <a:ext cx="494507" cy="395908"/>
              </a:xfrm>
              <a:custGeom>
                <a:avLst/>
                <a:gdLst>
                  <a:gd name="T0" fmla="*/ 0 w 167"/>
                  <a:gd name="T1" fmla="*/ 2147483647 h 130"/>
                  <a:gd name="T2" fmla="*/ 2147483647 w 167"/>
                  <a:gd name="T3" fmla="*/ 2147483647 h 130"/>
                  <a:gd name="T4" fmla="*/ 2147483647 w 167"/>
                  <a:gd name="T5" fmla="*/ 2147483647 h 130"/>
                  <a:gd name="T6" fmla="*/ 2147483647 w 167"/>
                  <a:gd name="T7" fmla="*/ 2147483647 h 130"/>
                  <a:gd name="T8" fmla="*/ 2147483647 w 167"/>
                  <a:gd name="T9" fmla="*/ 0 h 130"/>
                  <a:gd name="T10" fmla="*/ 2147483647 w 167"/>
                  <a:gd name="T11" fmla="*/ 0 h 130"/>
                  <a:gd name="T12" fmla="*/ 2147483647 w 167"/>
                  <a:gd name="T13" fmla="*/ 2147483647 h 130"/>
                  <a:gd name="T14" fmla="*/ 2147483647 w 167"/>
                  <a:gd name="T15" fmla="*/ 2147483647 h 130"/>
                  <a:gd name="T16" fmla="*/ 2147483647 w 167"/>
                  <a:gd name="T17" fmla="*/ 2147483647 h 130"/>
                  <a:gd name="T18" fmla="*/ 2147483647 w 167"/>
                  <a:gd name="T19" fmla="*/ 2147483647 h 130"/>
                  <a:gd name="T20" fmla="*/ 2147483647 w 167"/>
                  <a:gd name="T21" fmla="*/ 2147483647 h 130"/>
                  <a:gd name="T22" fmla="*/ 2147483647 w 167"/>
                  <a:gd name="T23" fmla="*/ 2147483647 h 130"/>
                  <a:gd name="T24" fmla="*/ 2147483647 w 167"/>
                  <a:gd name="T25" fmla="*/ 2147483647 h 130"/>
                  <a:gd name="T26" fmla="*/ 2147483647 w 167"/>
                  <a:gd name="T27" fmla="*/ 2147483647 h 130"/>
                  <a:gd name="T28" fmla="*/ 2147483647 w 167"/>
                  <a:gd name="T29" fmla="*/ 2147483647 h 130"/>
                  <a:gd name="T30" fmla="*/ 2147483647 w 167"/>
                  <a:gd name="T31" fmla="*/ 2147483647 h 130"/>
                  <a:gd name="T32" fmla="*/ 2147483647 w 167"/>
                  <a:gd name="T33" fmla="*/ 2147483647 h 130"/>
                  <a:gd name="T34" fmla="*/ 0 w 167"/>
                  <a:gd name="T35" fmla="*/ 2147483647 h 1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7"/>
                  <a:gd name="T55" fmla="*/ 0 h 130"/>
                  <a:gd name="T56" fmla="*/ 167 w 167"/>
                  <a:gd name="T57" fmla="*/ 130 h 1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7" h="130">
                    <a:moveTo>
                      <a:pt x="0" y="105"/>
                    </a:moveTo>
                    <a:lnTo>
                      <a:pt x="11" y="82"/>
                    </a:lnTo>
                    <a:lnTo>
                      <a:pt x="36" y="34"/>
                    </a:lnTo>
                    <a:lnTo>
                      <a:pt x="71" y="23"/>
                    </a:lnTo>
                    <a:lnTo>
                      <a:pt x="96" y="0"/>
                    </a:lnTo>
                    <a:lnTo>
                      <a:pt x="130" y="0"/>
                    </a:lnTo>
                    <a:lnTo>
                      <a:pt x="130" y="23"/>
                    </a:lnTo>
                    <a:lnTo>
                      <a:pt x="155" y="59"/>
                    </a:lnTo>
                    <a:lnTo>
                      <a:pt x="167" y="59"/>
                    </a:lnTo>
                    <a:lnTo>
                      <a:pt x="167" y="71"/>
                    </a:lnTo>
                    <a:lnTo>
                      <a:pt x="142" y="82"/>
                    </a:lnTo>
                    <a:lnTo>
                      <a:pt x="107" y="82"/>
                    </a:lnTo>
                    <a:lnTo>
                      <a:pt x="59" y="82"/>
                    </a:lnTo>
                    <a:lnTo>
                      <a:pt x="59" y="105"/>
                    </a:lnTo>
                    <a:lnTo>
                      <a:pt x="59" y="130"/>
                    </a:lnTo>
                    <a:lnTo>
                      <a:pt x="36" y="119"/>
                    </a:lnTo>
                    <a:lnTo>
                      <a:pt x="11" y="119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51" name="Freeform 28"/>
              <p:cNvSpPr>
                <a:spLocks/>
              </p:cNvSpPr>
              <p:nvPr/>
            </p:nvSpPr>
            <p:spPr bwMode="auto">
              <a:xfrm>
                <a:off x="7234707" y="4624791"/>
                <a:ext cx="215399" cy="500575"/>
              </a:xfrm>
              <a:custGeom>
                <a:avLst/>
                <a:gdLst>
                  <a:gd name="T0" fmla="*/ 2147483647 w 71"/>
                  <a:gd name="T1" fmla="*/ 2147483647 h 167"/>
                  <a:gd name="T2" fmla="*/ 0 w 71"/>
                  <a:gd name="T3" fmla="*/ 2147483647 h 167"/>
                  <a:gd name="T4" fmla="*/ 2147483647 w 71"/>
                  <a:gd name="T5" fmla="*/ 2147483647 h 167"/>
                  <a:gd name="T6" fmla="*/ 2147483647 w 71"/>
                  <a:gd name="T7" fmla="*/ 2147483647 h 167"/>
                  <a:gd name="T8" fmla="*/ 2147483647 w 71"/>
                  <a:gd name="T9" fmla="*/ 2147483647 h 167"/>
                  <a:gd name="T10" fmla="*/ 2147483647 w 71"/>
                  <a:gd name="T11" fmla="*/ 0 h 167"/>
                  <a:gd name="T12" fmla="*/ 2147483647 w 71"/>
                  <a:gd name="T13" fmla="*/ 0 h 167"/>
                  <a:gd name="T14" fmla="*/ 2147483647 w 71"/>
                  <a:gd name="T15" fmla="*/ 0 h 167"/>
                  <a:gd name="T16" fmla="*/ 2147483647 w 71"/>
                  <a:gd name="T17" fmla="*/ 2147483647 h 167"/>
                  <a:gd name="T18" fmla="*/ 2147483647 w 71"/>
                  <a:gd name="T19" fmla="*/ 2147483647 h 167"/>
                  <a:gd name="T20" fmla="*/ 2147483647 w 71"/>
                  <a:gd name="T21" fmla="*/ 2147483647 h 167"/>
                  <a:gd name="T22" fmla="*/ 2147483647 w 71"/>
                  <a:gd name="T23" fmla="*/ 2147483647 h 167"/>
                  <a:gd name="T24" fmla="*/ 2147483647 w 71"/>
                  <a:gd name="T25" fmla="*/ 2147483647 h 167"/>
                  <a:gd name="T26" fmla="*/ 2147483647 w 71"/>
                  <a:gd name="T27" fmla="*/ 2147483647 h 167"/>
                  <a:gd name="T28" fmla="*/ 2147483647 w 71"/>
                  <a:gd name="T29" fmla="*/ 2147483647 h 167"/>
                  <a:gd name="T30" fmla="*/ 2147483647 w 71"/>
                  <a:gd name="T31" fmla="*/ 2147483647 h 167"/>
                  <a:gd name="T32" fmla="*/ 2147483647 w 71"/>
                  <a:gd name="T33" fmla="*/ 2147483647 h 167"/>
                  <a:gd name="T34" fmla="*/ 2147483647 w 71"/>
                  <a:gd name="T35" fmla="*/ 2147483647 h 1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"/>
                  <a:gd name="T55" fmla="*/ 0 h 167"/>
                  <a:gd name="T56" fmla="*/ 71 w 71"/>
                  <a:gd name="T57" fmla="*/ 167 h 1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" h="167">
                    <a:moveTo>
                      <a:pt x="11" y="96"/>
                    </a:moveTo>
                    <a:lnTo>
                      <a:pt x="0" y="82"/>
                    </a:lnTo>
                    <a:lnTo>
                      <a:pt x="11" y="59"/>
                    </a:lnTo>
                    <a:lnTo>
                      <a:pt x="11" y="36"/>
                    </a:lnTo>
                    <a:lnTo>
                      <a:pt x="23" y="23"/>
                    </a:lnTo>
                    <a:lnTo>
                      <a:pt x="11" y="0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59" y="36"/>
                    </a:lnTo>
                    <a:lnTo>
                      <a:pt x="34" y="59"/>
                    </a:lnTo>
                    <a:lnTo>
                      <a:pt x="59" y="82"/>
                    </a:lnTo>
                    <a:lnTo>
                      <a:pt x="71" y="119"/>
                    </a:lnTo>
                    <a:lnTo>
                      <a:pt x="71" y="142"/>
                    </a:lnTo>
                    <a:lnTo>
                      <a:pt x="59" y="167"/>
                    </a:lnTo>
                    <a:lnTo>
                      <a:pt x="34" y="142"/>
                    </a:lnTo>
                    <a:lnTo>
                      <a:pt x="34" y="119"/>
                    </a:lnTo>
                    <a:lnTo>
                      <a:pt x="23" y="119"/>
                    </a:lnTo>
                    <a:lnTo>
                      <a:pt x="11" y="96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52" name="Freeform 29"/>
              <p:cNvSpPr>
                <a:spLocks/>
              </p:cNvSpPr>
              <p:nvPr/>
            </p:nvSpPr>
            <p:spPr bwMode="auto">
              <a:xfrm>
                <a:off x="7767136" y="3138237"/>
                <a:ext cx="709906" cy="913169"/>
              </a:xfrm>
              <a:custGeom>
                <a:avLst/>
                <a:gdLst>
                  <a:gd name="T0" fmla="*/ 2147483647 w 236"/>
                  <a:gd name="T1" fmla="*/ 2147483647 h 307"/>
                  <a:gd name="T2" fmla="*/ 0 w 236"/>
                  <a:gd name="T3" fmla="*/ 2147483647 h 307"/>
                  <a:gd name="T4" fmla="*/ 0 w 236"/>
                  <a:gd name="T5" fmla="*/ 2147483647 h 307"/>
                  <a:gd name="T6" fmla="*/ 2147483647 w 236"/>
                  <a:gd name="T7" fmla="*/ 2147483647 h 307"/>
                  <a:gd name="T8" fmla="*/ 2147483647 w 236"/>
                  <a:gd name="T9" fmla="*/ 2147483647 h 307"/>
                  <a:gd name="T10" fmla="*/ 2147483647 w 236"/>
                  <a:gd name="T11" fmla="*/ 2147483647 h 307"/>
                  <a:gd name="T12" fmla="*/ 2147483647 w 236"/>
                  <a:gd name="T13" fmla="*/ 2147483647 h 307"/>
                  <a:gd name="T14" fmla="*/ 2147483647 w 236"/>
                  <a:gd name="T15" fmla="*/ 2147483647 h 307"/>
                  <a:gd name="T16" fmla="*/ 2147483647 w 236"/>
                  <a:gd name="T17" fmla="*/ 2147483647 h 307"/>
                  <a:gd name="T18" fmla="*/ 2147483647 w 236"/>
                  <a:gd name="T19" fmla="*/ 0 h 307"/>
                  <a:gd name="T20" fmla="*/ 2147483647 w 236"/>
                  <a:gd name="T21" fmla="*/ 0 h 307"/>
                  <a:gd name="T22" fmla="*/ 2147483647 w 236"/>
                  <a:gd name="T23" fmla="*/ 2147483647 h 307"/>
                  <a:gd name="T24" fmla="*/ 2147483647 w 236"/>
                  <a:gd name="T25" fmla="*/ 2147483647 h 307"/>
                  <a:gd name="T26" fmla="*/ 2147483647 w 236"/>
                  <a:gd name="T27" fmla="*/ 2147483647 h 307"/>
                  <a:gd name="T28" fmla="*/ 2147483647 w 236"/>
                  <a:gd name="T29" fmla="*/ 2147483647 h 307"/>
                  <a:gd name="T30" fmla="*/ 2147483647 w 236"/>
                  <a:gd name="T31" fmla="*/ 2147483647 h 307"/>
                  <a:gd name="T32" fmla="*/ 2147483647 w 236"/>
                  <a:gd name="T33" fmla="*/ 2147483647 h 307"/>
                  <a:gd name="T34" fmla="*/ 2147483647 w 236"/>
                  <a:gd name="T35" fmla="*/ 2147483647 h 307"/>
                  <a:gd name="T36" fmla="*/ 2147483647 w 236"/>
                  <a:gd name="T37" fmla="*/ 2147483647 h 307"/>
                  <a:gd name="T38" fmla="*/ 2147483647 w 236"/>
                  <a:gd name="T39" fmla="*/ 2147483647 h 307"/>
                  <a:gd name="T40" fmla="*/ 2147483647 w 236"/>
                  <a:gd name="T41" fmla="*/ 2147483647 h 307"/>
                  <a:gd name="T42" fmla="*/ 2147483647 w 236"/>
                  <a:gd name="T43" fmla="*/ 2147483647 h 307"/>
                  <a:gd name="T44" fmla="*/ 2147483647 w 236"/>
                  <a:gd name="T45" fmla="*/ 2147483647 h 30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36"/>
                  <a:gd name="T70" fmla="*/ 0 h 307"/>
                  <a:gd name="T71" fmla="*/ 236 w 236"/>
                  <a:gd name="T72" fmla="*/ 307 h 30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36" h="307">
                    <a:moveTo>
                      <a:pt x="35" y="190"/>
                    </a:moveTo>
                    <a:lnTo>
                      <a:pt x="0" y="224"/>
                    </a:lnTo>
                    <a:lnTo>
                      <a:pt x="0" y="295"/>
                    </a:lnTo>
                    <a:lnTo>
                      <a:pt x="23" y="307"/>
                    </a:lnTo>
                    <a:lnTo>
                      <a:pt x="58" y="261"/>
                    </a:lnTo>
                    <a:lnTo>
                      <a:pt x="117" y="224"/>
                    </a:lnTo>
                    <a:lnTo>
                      <a:pt x="165" y="178"/>
                    </a:lnTo>
                    <a:lnTo>
                      <a:pt x="190" y="142"/>
                    </a:lnTo>
                    <a:lnTo>
                      <a:pt x="236" y="34"/>
                    </a:lnTo>
                    <a:lnTo>
                      <a:pt x="236" y="0"/>
                    </a:lnTo>
                    <a:lnTo>
                      <a:pt x="213" y="0"/>
                    </a:lnTo>
                    <a:lnTo>
                      <a:pt x="190" y="11"/>
                    </a:lnTo>
                    <a:lnTo>
                      <a:pt x="94" y="48"/>
                    </a:lnTo>
                    <a:lnTo>
                      <a:pt x="71" y="34"/>
                    </a:lnTo>
                    <a:lnTo>
                      <a:pt x="58" y="11"/>
                    </a:lnTo>
                    <a:lnTo>
                      <a:pt x="46" y="34"/>
                    </a:lnTo>
                    <a:lnTo>
                      <a:pt x="46" y="48"/>
                    </a:lnTo>
                    <a:lnTo>
                      <a:pt x="71" y="71"/>
                    </a:lnTo>
                    <a:lnTo>
                      <a:pt x="142" y="82"/>
                    </a:lnTo>
                    <a:lnTo>
                      <a:pt x="165" y="82"/>
                    </a:lnTo>
                    <a:lnTo>
                      <a:pt x="106" y="153"/>
                    </a:lnTo>
                    <a:lnTo>
                      <a:pt x="58" y="153"/>
                    </a:lnTo>
                    <a:lnTo>
                      <a:pt x="35" y="19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53" name="Freeform 30"/>
              <p:cNvSpPr>
                <a:spLocks/>
              </p:cNvSpPr>
              <p:nvPr/>
            </p:nvSpPr>
            <p:spPr bwMode="auto">
              <a:xfrm>
                <a:off x="4232776" y="3347567"/>
                <a:ext cx="286692" cy="329166"/>
              </a:xfrm>
              <a:custGeom>
                <a:avLst/>
                <a:gdLst>
                  <a:gd name="T0" fmla="*/ 2147483647 w 94"/>
                  <a:gd name="T1" fmla="*/ 2147483647 h 107"/>
                  <a:gd name="T2" fmla="*/ 2147483647 w 94"/>
                  <a:gd name="T3" fmla="*/ 2147483647 h 107"/>
                  <a:gd name="T4" fmla="*/ 2147483647 w 94"/>
                  <a:gd name="T5" fmla="*/ 2147483647 h 107"/>
                  <a:gd name="T6" fmla="*/ 2147483647 w 94"/>
                  <a:gd name="T7" fmla="*/ 2147483647 h 107"/>
                  <a:gd name="T8" fmla="*/ 2147483647 w 94"/>
                  <a:gd name="T9" fmla="*/ 2147483647 h 107"/>
                  <a:gd name="T10" fmla="*/ 2147483647 w 94"/>
                  <a:gd name="T11" fmla="*/ 0 h 107"/>
                  <a:gd name="T12" fmla="*/ 2147483647 w 94"/>
                  <a:gd name="T13" fmla="*/ 2147483647 h 107"/>
                  <a:gd name="T14" fmla="*/ 0 w 94"/>
                  <a:gd name="T15" fmla="*/ 2147483647 h 107"/>
                  <a:gd name="T16" fmla="*/ 2147483647 w 94"/>
                  <a:gd name="T17" fmla="*/ 2147483647 h 107"/>
                  <a:gd name="T18" fmla="*/ 2147483647 w 94"/>
                  <a:gd name="T19" fmla="*/ 2147483647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4"/>
                  <a:gd name="T31" fmla="*/ 0 h 107"/>
                  <a:gd name="T32" fmla="*/ 94 w 94"/>
                  <a:gd name="T33" fmla="*/ 107 h 10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4" h="107">
                    <a:moveTo>
                      <a:pt x="94" y="107"/>
                    </a:moveTo>
                    <a:lnTo>
                      <a:pt x="94" y="71"/>
                    </a:lnTo>
                    <a:lnTo>
                      <a:pt x="71" y="59"/>
                    </a:lnTo>
                    <a:lnTo>
                      <a:pt x="71" y="34"/>
                    </a:lnTo>
                    <a:lnTo>
                      <a:pt x="59" y="34"/>
                    </a:lnTo>
                    <a:lnTo>
                      <a:pt x="34" y="0"/>
                    </a:lnTo>
                    <a:lnTo>
                      <a:pt x="23" y="11"/>
                    </a:lnTo>
                    <a:lnTo>
                      <a:pt x="0" y="48"/>
                    </a:lnTo>
                    <a:lnTo>
                      <a:pt x="71" y="107"/>
                    </a:lnTo>
                    <a:lnTo>
                      <a:pt x="94" y="10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54" name="Freeform 31"/>
              <p:cNvSpPr>
                <a:spLocks/>
              </p:cNvSpPr>
              <p:nvPr/>
            </p:nvSpPr>
            <p:spPr bwMode="auto">
              <a:xfrm>
                <a:off x="7013240" y="3676734"/>
                <a:ext cx="398943" cy="374672"/>
              </a:xfrm>
              <a:custGeom>
                <a:avLst/>
                <a:gdLst>
                  <a:gd name="T0" fmla="*/ 2147483647 w 130"/>
                  <a:gd name="T1" fmla="*/ 0 h 129"/>
                  <a:gd name="T2" fmla="*/ 2147483647 w 130"/>
                  <a:gd name="T3" fmla="*/ 2147483647 h 129"/>
                  <a:gd name="T4" fmla="*/ 2147483647 w 130"/>
                  <a:gd name="T5" fmla="*/ 2147483647 h 129"/>
                  <a:gd name="T6" fmla="*/ 2147483647 w 130"/>
                  <a:gd name="T7" fmla="*/ 2147483647 h 129"/>
                  <a:gd name="T8" fmla="*/ 2147483647 w 130"/>
                  <a:gd name="T9" fmla="*/ 2147483647 h 129"/>
                  <a:gd name="T10" fmla="*/ 2147483647 w 130"/>
                  <a:gd name="T11" fmla="*/ 2147483647 h 129"/>
                  <a:gd name="T12" fmla="*/ 2147483647 w 130"/>
                  <a:gd name="T13" fmla="*/ 2147483647 h 129"/>
                  <a:gd name="T14" fmla="*/ 0 w 130"/>
                  <a:gd name="T15" fmla="*/ 2147483647 h 129"/>
                  <a:gd name="T16" fmla="*/ 2147483647 w 130"/>
                  <a:gd name="T17" fmla="*/ 2147483647 h 129"/>
                  <a:gd name="T18" fmla="*/ 2147483647 w 130"/>
                  <a:gd name="T19" fmla="*/ 2147483647 h 129"/>
                  <a:gd name="T20" fmla="*/ 2147483647 w 130"/>
                  <a:gd name="T21" fmla="*/ 2147483647 h 129"/>
                  <a:gd name="T22" fmla="*/ 2147483647 w 130"/>
                  <a:gd name="T23" fmla="*/ 2147483647 h 129"/>
                  <a:gd name="T24" fmla="*/ 2147483647 w 130"/>
                  <a:gd name="T25" fmla="*/ 2147483647 h 129"/>
                  <a:gd name="T26" fmla="*/ 2147483647 w 130"/>
                  <a:gd name="T27" fmla="*/ 2147483647 h 129"/>
                  <a:gd name="T28" fmla="*/ 2147483647 w 130"/>
                  <a:gd name="T29" fmla="*/ 0 h 1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0"/>
                  <a:gd name="T46" fmla="*/ 0 h 129"/>
                  <a:gd name="T47" fmla="*/ 130 w 130"/>
                  <a:gd name="T48" fmla="*/ 129 h 1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0" h="129">
                    <a:moveTo>
                      <a:pt x="94" y="0"/>
                    </a:moveTo>
                    <a:lnTo>
                      <a:pt x="105" y="12"/>
                    </a:lnTo>
                    <a:lnTo>
                      <a:pt x="130" y="58"/>
                    </a:lnTo>
                    <a:lnTo>
                      <a:pt x="94" y="94"/>
                    </a:lnTo>
                    <a:lnTo>
                      <a:pt x="94" y="117"/>
                    </a:lnTo>
                    <a:lnTo>
                      <a:pt x="46" y="117"/>
                    </a:lnTo>
                    <a:lnTo>
                      <a:pt x="23" y="117"/>
                    </a:lnTo>
                    <a:lnTo>
                      <a:pt x="0" y="129"/>
                    </a:lnTo>
                    <a:lnTo>
                      <a:pt x="11" y="83"/>
                    </a:lnTo>
                    <a:lnTo>
                      <a:pt x="23" y="71"/>
                    </a:lnTo>
                    <a:lnTo>
                      <a:pt x="34" y="46"/>
                    </a:lnTo>
                    <a:lnTo>
                      <a:pt x="23" y="46"/>
                    </a:lnTo>
                    <a:lnTo>
                      <a:pt x="23" y="12"/>
                    </a:lnTo>
                    <a:lnTo>
                      <a:pt x="46" y="1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55" name="Freeform 32"/>
              <p:cNvSpPr>
                <a:spLocks/>
              </p:cNvSpPr>
              <p:nvPr/>
            </p:nvSpPr>
            <p:spPr bwMode="auto">
              <a:xfrm>
                <a:off x="4122043" y="3279309"/>
                <a:ext cx="180511" cy="212365"/>
              </a:xfrm>
              <a:custGeom>
                <a:avLst/>
                <a:gdLst>
                  <a:gd name="T0" fmla="*/ 0 w 60"/>
                  <a:gd name="T1" fmla="*/ 2147483647 h 71"/>
                  <a:gd name="T2" fmla="*/ 2147483647 w 60"/>
                  <a:gd name="T3" fmla="*/ 0 h 71"/>
                  <a:gd name="T4" fmla="*/ 2147483647 w 60"/>
                  <a:gd name="T5" fmla="*/ 0 h 71"/>
                  <a:gd name="T6" fmla="*/ 2147483647 w 60"/>
                  <a:gd name="T7" fmla="*/ 2147483647 h 71"/>
                  <a:gd name="T8" fmla="*/ 2147483647 w 60"/>
                  <a:gd name="T9" fmla="*/ 2147483647 h 71"/>
                  <a:gd name="T10" fmla="*/ 2147483647 w 60"/>
                  <a:gd name="T11" fmla="*/ 2147483647 h 71"/>
                  <a:gd name="T12" fmla="*/ 2147483647 w 60"/>
                  <a:gd name="T13" fmla="*/ 2147483647 h 71"/>
                  <a:gd name="T14" fmla="*/ 0 w 60"/>
                  <a:gd name="T15" fmla="*/ 2147483647 h 71"/>
                  <a:gd name="T16" fmla="*/ 0 w 60"/>
                  <a:gd name="T17" fmla="*/ 2147483647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71"/>
                  <a:gd name="T29" fmla="*/ 60 w 60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71">
                    <a:moveTo>
                      <a:pt x="0" y="11"/>
                    </a:moveTo>
                    <a:lnTo>
                      <a:pt x="25" y="0"/>
                    </a:lnTo>
                    <a:lnTo>
                      <a:pt x="37" y="0"/>
                    </a:lnTo>
                    <a:lnTo>
                      <a:pt x="60" y="23"/>
                    </a:lnTo>
                    <a:lnTo>
                      <a:pt x="60" y="34"/>
                    </a:lnTo>
                    <a:lnTo>
                      <a:pt x="37" y="71"/>
                    </a:lnTo>
                    <a:lnTo>
                      <a:pt x="25" y="57"/>
                    </a:lnTo>
                    <a:lnTo>
                      <a:pt x="0" y="5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56" name="Freeform 33"/>
              <p:cNvSpPr>
                <a:spLocks/>
              </p:cNvSpPr>
              <p:nvPr/>
            </p:nvSpPr>
            <p:spPr bwMode="auto">
              <a:xfrm>
                <a:off x="7013240" y="4028653"/>
                <a:ext cx="719007" cy="712940"/>
              </a:xfrm>
              <a:custGeom>
                <a:avLst/>
                <a:gdLst>
                  <a:gd name="T0" fmla="*/ 2147483647 w 236"/>
                  <a:gd name="T1" fmla="*/ 2147483647 h 238"/>
                  <a:gd name="T2" fmla="*/ 2147483647 w 236"/>
                  <a:gd name="T3" fmla="*/ 2147483647 h 238"/>
                  <a:gd name="T4" fmla="*/ 2147483647 w 236"/>
                  <a:gd name="T5" fmla="*/ 2147483647 h 238"/>
                  <a:gd name="T6" fmla="*/ 0 w 236"/>
                  <a:gd name="T7" fmla="*/ 2147483647 h 238"/>
                  <a:gd name="T8" fmla="*/ 0 w 236"/>
                  <a:gd name="T9" fmla="*/ 2147483647 h 238"/>
                  <a:gd name="T10" fmla="*/ 2147483647 w 236"/>
                  <a:gd name="T11" fmla="*/ 2147483647 h 238"/>
                  <a:gd name="T12" fmla="*/ 2147483647 w 236"/>
                  <a:gd name="T13" fmla="*/ 2147483647 h 238"/>
                  <a:gd name="T14" fmla="*/ 2147483647 w 236"/>
                  <a:gd name="T15" fmla="*/ 2147483647 h 238"/>
                  <a:gd name="T16" fmla="*/ 2147483647 w 236"/>
                  <a:gd name="T17" fmla="*/ 0 h 238"/>
                  <a:gd name="T18" fmla="*/ 2147483647 w 236"/>
                  <a:gd name="T19" fmla="*/ 0 h 238"/>
                  <a:gd name="T20" fmla="*/ 2147483647 w 236"/>
                  <a:gd name="T21" fmla="*/ 0 h 238"/>
                  <a:gd name="T22" fmla="*/ 2147483647 w 236"/>
                  <a:gd name="T23" fmla="*/ 0 h 238"/>
                  <a:gd name="T24" fmla="*/ 2147483647 w 236"/>
                  <a:gd name="T25" fmla="*/ 2147483647 h 238"/>
                  <a:gd name="T26" fmla="*/ 2147483647 w 236"/>
                  <a:gd name="T27" fmla="*/ 2147483647 h 238"/>
                  <a:gd name="T28" fmla="*/ 2147483647 w 236"/>
                  <a:gd name="T29" fmla="*/ 2147483647 h 238"/>
                  <a:gd name="T30" fmla="*/ 2147483647 w 236"/>
                  <a:gd name="T31" fmla="*/ 2147483647 h 238"/>
                  <a:gd name="T32" fmla="*/ 2147483647 w 236"/>
                  <a:gd name="T33" fmla="*/ 2147483647 h 238"/>
                  <a:gd name="T34" fmla="*/ 2147483647 w 236"/>
                  <a:gd name="T35" fmla="*/ 2147483647 h 238"/>
                  <a:gd name="T36" fmla="*/ 2147483647 w 236"/>
                  <a:gd name="T37" fmla="*/ 2147483647 h 238"/>
                  <a:gd name="T38" fmla="*/ 2147483647 w 236"/>
                  <a:gd name="T39" fmla="*/ 2147483647 h 238"/>
                  <a:gd name="T40" fmla="*/ 2147483647 w 236"/>
                  <a:gd name="T41" fmla="*/ 2147483647 h 238"/>
                  <a:gd name="T42" fmla="*/ 2147483647 w 236"/>
                  <a:gd name="T43" fmla="*/ 2147483647 h 238"/>
                  <a:gd name="T44" fmla="*/ 2147483647 w 236"/>
                  <a:gd name="T45" fmla="*/ 2147483647 h 238"/>
                  <a:gd name="T46" fmla="*/ 2147483647 w 236"/>
                  <a:gd name="T47" fmla="*/ 2147483647 h 238"/>
                  <a:gd name="T48" fmla="*/ 2147483647 w 236"/>
                  <a:gd name="T49" fmla="*/ 2147483647 h 238"/>
                  <a:gd name="T50" fmla="*/ 2147483647 w 236"/>
                  <a:gd name="T51" fmla="*/ 2147483647 h 2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6"/>
                  <a:gd name="T79" fmla="*/ 0 h 238"/>
                  <a:gd name="T80" fmla="*/ 236 w 236"/>
                  <a:gd name="T81" fmla="*/ 238 h 2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6" h="238">
                    <a:moveTo>
                      <a:pt x="82" y="202"/>
                    </a:moveTo>
                    <a:lnTo>
                      <a:pt x="34" y="167"/>
                    </a:lnTo>
                    <a:lnTo>
                      <a:pt x="23" y="167"/>
                    </a:lnTo>
                    <a:lnTo>
                      <a:pt x="0" y="131"/>
                    </a:lnTo>
                    <a:lnTo>
                      <a:pt x="0" y="83"/>
                    </a:lnTo>
                    <a:lnTo>
                      <a:pt x="23" y="48"/>
                    </a:lnTo>
                    <a:lnTo>
                      <a:pt x="23" y="37"/>
                    </a:lnTo>
                    <a:lnTo>
                      <a:pt x="23" y="25"/>
                    </a:lnTo>
                    <a:lnTo>
                      <a:pt x="23" y="0"/>
                    </a:lnTo>
                    <a:lnTo>
                      <a:pt x="46" y="0"/>
                    </a:lnTo>
                    <a:lnTo>
                      <a:pt x="94" y="0"/>
                    </a:lnTo>
                    <a:lnTo>
                      <a:pt x="105" y="0"/>
                    </a:lnTo>
                    <a:lnTo>
                      <a:pt x="176" y="37"/>
                    </a:lnTo>
                    <a:lnTo>
                      <a:pt x="176" y="71"/>
                    </a:lnTo>
                    <a:lnTo>
                      <a:pt x="224" y="83"/>
                    </a:lnTo>
                    <a:lnTo>
                      <a:pt x="213" y="108"/>
                    </a:lnTo>
                    <a:lnTo>
                      <a:pt x="224" y="142"/>
                    </a:lnTo>
                    <a:lnTo>
                      <a:pt x="224" y="179"/>
                    </a:lnTo>
                    <a:lnTo>
                      <a:pt x="224" y="202"/>
                    </a:lnTo>
                    <a:lnTo>
                      <a:pt x="236" y="213"/>
                    </a:lnTo>
                    <a:lnTo>
                      <a:pt x="213" y="238"/>
                    </a:lnTo>
                    <a:lnTo>
                      <a:pt x="153" y="238"/>
                    </a:lnTo>
                    <a:lnTo>
                      <a:pt x="130" y="238"/>
                    </a:lnTo>
                    <a:lnTo>
                      <a:pt x="105" y="202"/>
                    </a:lnTo>
                    <a:lnTo>
                      <a:pt x="94" y="202"/>
                    </a:lnTo>
                    <a:lnTo>
                      <a:pt x="82" y="20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57" name="Freeform 34"/>
              <p:cNvSpPr>
                <a:spLocks/>
              </p:cNvSpPr>
              <p:nvPr/>
            </p:nvSpPr>
            <p:spPr bwMode="auto">
              <a:xfrm>
                <a:off x="5088304" y="3103349"/>
                <a:ext cx="178993" cy="423212"/>
              </a:xfrm>
              <a:custGeom>
                <a:avLst/>
                <a:gdLst>
                  <a:gd name="T0" fmla="*/ 2147483647 w 59"/>
                  <a:gd name="T1" fmla="*/ 2147483647 h 142"/>
                  <a:gd name="T2" fmla="*/ 0 w 59"/>
                  <a:gd name="T3" fmla="*/ 2147483647 h 142"/>
                  <a:gd name="T4" fmla="*/ 0 w 59"/>
                  <a:gd name="T5" fmla="*/ 2147483647 h 142"/>
                  <a:gd name="T6" fmla="*/ 2147483647 w 59"/>
                  <a:gd name="T7" fmla="*/ 2147483647 h 142"/>
                  <a:gd name="T8" fmla="*/ 2147483647 w 59"/>
                  <a:gd name="T9" fmla="*/ 2147483647 h 142"/>
                  <a:gd name="T10" fmla="*/ 2147483647 w 59"/>
                  <a:gd name="T11" fmla="*/ 2147483647 h 142"/>
                  <a:gd name="T12" fmla="*/ 2147483647 w 59"/>
                  <a:gd name="T13" fmla="*/ 2147483647 h 142"/>
                  <a:gd name="T14" fmla="*/ 2147483647 w 59"/>
                  <a:gd name="T15" fmla="*/ 2147483647 h 142"/>
                  <a:gd name="T16" fmla="*/ 2147483647 w 59"/>
                  <a:gd name="T17" fmla="*/ 2147483647 h 142"/>
                  <a:gd name="T18" fmla="*/ 2147483647 w 59"/>
                  <a:gd name="T19" fmla="*/ 2147483647 h 142"/>
                  <a:gd name="T20" fmla="*/ 2147483647 w 59"/>
                  <a:gd name="T21" fmla="*/ 0 h 142"/>
                  <a:gd name="T22" fmla="*/ 2147483647 w 59"/>
                  <a:gd name="T23" fmla="*/ 0 h 142"/>
                  <a:gd name="T24" fmla="*/ 2147483647 w 59"/>
                  <a:gd name="T25" fmla="*/ 2147483647 h 1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9"/>
                  <a:gd name="T40" fmla="*/ 0 h 142"/>
                  <a:gd name="T41" fmla="*/ 59 w 59"/>
                  <a:gd name="T42" fmla="*/ 142 h 1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9" h="142">
                    <a:moveTo>
                      <a:pt x="25" y="12"/>
                    </a:moveTo>
                    <a:lnTo>
                      <a:pt x="0" y="23"/>
                    </a:lnTo>
                    <a:lnTo>
                      <a:pt x="0" y="46"/>
                    </a:lnTo>
                    <a:lnTo>
                      <a:pt x="13" y="60"/>
                    </a:lnTo>
                    <a:lnTo>
                      <a:pt x="13" y="83"/>
                    </a:lnTo>
                    <a:lnTo>
                      <a:pt x="13" y="142"/>
                    </a:lnTo>
                    <a:lnTo>
                      <a:pt x="36" y="142"/>
                    </a:lnTo>
                    <a:lnTo>
                      <a:pt x="36" y="94"/>
                    </a:lnTo>
                    <a:lnTo>
                      <a:pt x="59" y="46"/>
                    </a:lnTo>
                    <a:lnTo>
                      <a:pt x="59" y="12"/>
                    </a:lnTo>
                    <a:lnTo>
                      <a:pt x="36" y="0"/>
                    </a:lnTo>
                    <a:lnTo>
                      <a:pt x="25" y="0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GB" sz="900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  <p:sp>
            <p:nvSpPr>
              <p:cNvPr id="258" name="Freeform 35"/>
              <p:cNvSpPr>
                <a:spLocks/>
              </p:cNvSpPr>
              <p:nvPr/>
            </p:nvSpPr>
            <p:spPr bwMode="auto">
              <a:xfrm>
                <a:off x="5587361" y="3030538"/>
                <a:ext cx="540014" cy="814571"/>
              </a:xfrm>
              <a:custGeom>
                <a:avLst/>
                <a:gdLst>
                  <a:gd name="T0" fmla="*/ 0 w 178"/>
                  <a:gd name="T1" fmla="*/ 2147483647 h 273"/>
                  <a:gd name="T2" fmla="*/ 2147483647 w 178"/>
                  <a:gd name="T3" fmla="*/ 2147483647 h 273"/>
                  <a:gd name="T4" fmla="*/ 2147483647 w 178"/>
                  <a:gd name="T5" fmla="*/ 2147483647 h 273"/>
                  <a:gd name="T6" fmla="*/ 2147483647 w 178"/>
                  <a:gd name="T7" fmla="*/ 2147483647 h 273"/>
                  <a:gd name="T8" fmla="*/ 2147483647 w 178"/>
                  <a:gd name="T9" fmla="*/ 2147483647 h 273"/>
                  <a:gd name="T10" fmla="*/ 2147483647 w 178"/>
                  <a:gd name="T11" fmla="*/ 2147483647 h 273"/>
                  <a:gd name="T12" fmla="*/ 2147483647 w 178"/>
                  <a:gd name="T13" fmla="*/ 2147483647 h 273"/>
                  <a:gd name="T14" fmla="*/ 2147483647 w 178"/>
                  <a:gd name="T15" fmla="*/ 2147483647 h 273"/>
                  <a:gd name="T16" fmla="*/ 2147483647 w 178"/>
                  <a:gd name="T17" fmla="*/ 2147483647 h 273"/>
                  <a:gd name="T18" fmla="*/ 2147483647 w 178"/>
                  <a:gd name="T19" fmla="*/ 0 h 273"/>
                  <a:gd name="T20" fmla="*/ 2147483647 w 178"/>
                  <a:gd name="T21" fmla="*/ 2147483647 h 273"/>
                  <a:gd name="T22" fmla="*/ 2147483647 w 178"/>
                  <a:gd name="T23" fmla="*/ 2147483647 h 273"/>
                  <a:gd name="T24" fmla="*/ 2147483647 w 178"/>
                  <a:gd name="T25" fmla="*/ 2147483647 h 273"/>
                  <a:gd name="T26" fmla="*/ 2147483647 w 178"/>
                  <a:gd name="T27" fmla="*/ 2147483647 h 273"/>
                  <a:gd name="T28" fmla="*/ 2147483647 w 178"/>
                  <a:gd name="T29" fmla="*/ 2147483647 h 273"/>
                  <a:gd name="T30" fmla="*/ 2147483647 w 178"/>
                  <a:gd name="T31" fmla="*/ 2147483647 h 273"/>
                  <a:gd name="T32" fmla="*/ 2147483647 w 178"/>
                  <a:gd name="T33" fmla="*/ 2147483647 h 273"/>
                  <a:gd name="T34" fmla="*/ 2147483647 w 178"/>
                  <a:gd name="T35" fmla="*/ 2147483647 h 273"/>
                  <a:gd name="T36" fmla="*/ 2147483647 w 178"/>
                  <a:gd name="T37" fmla="*/ 2147483647 h 273"/>
                  <a:gd name="T38" fmla="*/ 2147483647 w 178"/>
                  <a:gd name="T39" fmla="*/ 2147483647 h 273"/>
                  <a:gd name="T40" fmla="*/ 2147483647 w 178"/>
                  <a:gd name="T41" fmla="*/ 2147483647 h 273"/>
                  <a:gd name="T42" fmla="*/ 2147483647 w 178"/>
                  <a:gd name="T43" fmla="*/ 2147483647 h 273"/>
                  <a:gd name="T44" fmla="*/ 2147483647 w 178"/>
                  <a:gd name="T45" fmla="*/ 2147483647 h 273"/>
                  <a:gd name="T46" fmla="*/ 2147483647 w 178"/>
                  <a:gd name="T47" fmla="*/ 2147483647 h 273"/>
                  <a:gd name="T48" fmla="*/ 2147483647 w 178"/>
                  <a:gd name="T49" fmla="*/ 2147483647 h 273"/>
                  <a:gd name="T50" fmla="*/ 0 w 178"/>
                  <a:gd name="T51" fmla="*/ 2147483647 h 273"/>
                  <a:gd name="T52" fmla="*/ 0 w 178"/>
                  <a:gd name="T53" fmla="*/ 2147483647 h 2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8"/>
                  <a:gd name="T82" fmla="*/ 0 h 273"/>
                  <a:gd name="T83" fmla="*/ 178 w 178"/>
                  <a:gd name="T84" fmla="*/ 273 h 2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8" h="273">
                    <a:moveTo>
                      <a:pt x="0" y="190"/>
                    </a:moveTo>
                    <a:lnTo>
                      <a:pt x="36" y="156"/>
                    </a:lnTo>
                    <a:lnTo>
                      <a:pt x="48" y="156"/>
                    </a:lnTo>
                    <a:lnTo>
                      <a:pt x="59" y="167"/>
                    </a:lnTo>
                    <a:lnTo>
                      <a:pt x="71" y="156"/>
                    </a:lnTo>
                    <a:lnTo>
                      <a:pt x="107" y="108"/>
                    </a:lnTo>
                    <a:lnTo>
                      <a:pt x="119" y="71"/>
                    </a:lnTo>
                    <a:lnTo>
                      <a:pt x="130" y="37"/>
                    </a:lnTo>
                    <a:lnTo>
                      <a:pt x="130" y="25"/>
                    </a:lnTo>
                    <a:lnTo>
                      <a:pt x="130" y="0"/>
                    </a:lnTo>
                    <a:lnTo>
                      <a:pt x="130" y="25"/>
                    </a:lnTo>
                    <a:lnTo>
                      <a:pt x="167" y="85"/>
                    </a:lnTo>
                    <a:lnTo>
                      <a:pt x="130" y="85"/>
                    </a:lnTo>
                    <a:lnTo>
                      <a:pt x="130" y="96"/>
                    </a:lnTo>
                    <a:lnTo>
                      <a:pt x="142" y="108"/>
                    </a:lnTo>
                    <a:lnTo>
                      <a:pt x="167" y="142"/>
                    </a:lnTo>
                    <a:lnTo>
                      <a:pt x="130" y="179"/>
                    </a:lnTo>
                    <a:lnTo>
                      <a:pt x="142" y="190"/>
                    </a:lnTo>
                    <a:lnTo>
                      <a:pt x="178" y="238"/>
                    </a:lnTo>
                    <a:lnTo>
                      <a:pt x="178" y="273"/>
                    </a:lnTo>
                    <a:lnTo>
                      <a:pt x="107" y="261"/>
                    </a:lnTo>
                    <a:lnTo>
                      <a:pt x="59" y="261"/>
                    </a:lnTo>
                    <a:lnTo>
                      <a:pt x="36" y="261"/>
                    </a:lnTo>
                    <a:lnTo>
                      <a:pt x="36" y="238"/>
                    </a:lnTo>
                    <a:lnTo>
                      <a:pt x="23" y="227"/>
                    </a:lnTo>
                    <a:lnTo>
                      <a:pt x="0" y="215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0" hangingPunct="0">
                  <a:lnSpc>
                    <a:spcPct val="90000"/>
                  </a:lnSpc>
                </a:pPr>
                <a:endParaRPr lang="en-GB" sz="900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  <p:sp>
            <p:nvSpPr>
              <p:cNvPr id="259" name="Freeform 36"/>
              <p:cNvSpPr>
                <a:spLocks/>
              </p:cNvSpPr>
              <p:nvPr/>
            </p:nvSpPr>
            <p:spPr bwMode="auto">
              <a:xfrm>
                <a:off x="4456866" y="3237041"/>
                <a:ext cx="421696" cy="433831"/>
              </a:xfrm>
              <a:custGeom>
                <a:avLst/>
                <a:gdLst>
                  <a:gd name="T0" fmla="*/ 2147483647 w 142"/>
                  <a:gd name="T1" fmla="*/ 2147483647 h 144"/>
                  <a:gd name="T2" fmla="*/ 2147483647 w 142"/>
                  <a:gd name="T3" fmla="*/ 2147483647 h 144"/>
                  <a:gd name="T4" fmla="*/ 2147483647 w 142"/>
                  <a:gd name="T5" fmla="*/ 2147483647 h 144"/>
                  <a:gd name="T6" fmla="*/ 2147483647 w 142"/>
                  <a:gd name="T7" fmla="*/ 2147483647 h 144"/>
                  <a:gd name="T8" fmla="*/ 2147483647 w 142"/>
                  <a:gd name="T9" fmla="*/ 2147483647 h 144"/>
                  <a:gd name="T10" fmla="*/ 2147483647 w 142"/>
                  <a:gd name="T11" fmla="*/ 2147483647 h 144"/>
                  <a:gd name="T12" fmla="*/ 2147483647 w 142"/>
                  <a:gd name="T13" fmla="*/ 0 h 144"/>
                  <a:gd name="T14" fmla="*/ 2147483647 w 142"/>
                  <a:gd name="T15" fmla="*/ 2147483647 h 144"/>
                  <a:gd name="T16" fmla="*/ 2147483647 w 142"/>
                  <a:gd name="T17" fmla="*/ 0 h 144"/>
                  <a:gd name="T18" fmla="*/ 2147483647 w 142"/>
                  <a:gd name="T19" fmla="*/ 2147483647 h 144"/>
                  <a:gd name="T20" fmla="*/ 2147483647 w 142"/>
                  <a:gd name="T21" fmla="*/ 2147483647 h 144"/>
                  <a:gd name="T22" fmla="*/ 2147483647 w 142"/>
                  <a:gd name="T23" fmla="*/ 2147483647 h 144"/>
                  <a:gd name="T24" fmla="*/ 2147483647 w 142"/>
                  <a:gd name="T25" fmla="*/ 2147483647 h 144"/>
                  <a:gd name="T26" fmla="*/ 2147483647 w 142"/>
                  <a:gd name="T27" fmla="*/ 2147483647 h 144"/>
                  <a:gd name="T28" fmla="*/ 2147483647 w 142"/>
                  <a:gd name="T29" fmla="*/ 2147483647 h 144"/>
                  <a:gd name="T30" fmla="*/ 0 w 142"/>
                  <a:gd name="T31" fmla="*/ 2147483647 h 144"/>
                  <a:gd name="T32" fmla="*/ 0 w 142"/>
                  <a:gd name="T33" fmla="*/ 2147483647 h 144"/>
                  <a:gd name="T34" fmla="*/ 2147483647 w 142"/>
                  <a:gd name="T35" fmla="*/ 2147483647 h 144"/>
                  <a:gd name="T36" fmla="*/ 2147483647 w 142"/>
                  <a:gd name="T37" fmla="*/ 2147483647 h 144"/>
                  <a:gd name="T38" fmla="*/ 2147483647 w 142"/>
                  <a:gd name="T39" fmla="*/ 2147483647 h 144"/>
                  <a:gd name="T40" fmla="*/ 2147483647 w 142"/>
                  <a:gd name="T41" fmla="*/ 2147483647 h 144"/>
                  <a:gd name="T42" fmla="*/ 2147483647 w 142"/>
                  <a:gd name="T43" fmla="*/ 2147483647 h 14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2"/>
                  <a:gd name="T67" fmla="*/ 0 h 144"/>
                  <a:gd name="T68" fmla="*/ 142 w 142"/>
                  <a:gd name="T69" fmla="*/ 144 h 14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2" h="144">
                    <a:moveTo>
                      <a:pt x="130" y="119"/>
                    </a:moveTo>
                    <a:lnTo>
                      <a:pt x="130" y="85"/>
                    </a:lnTo>
                    <a:lnTo>
                      <a:pt x="142" y="48"/>
                    </a:lnTo>
                    <a:lnTo>
                      <a:pt x="130" y="25"/>
                    </a:lnTo>
                    <a:lnTo>
                      <a:pt x="107" y="14"/>
                    </a:lnTo>
                    <a:lnTo>
                      <a:pt x="82" y="14"/>
                    </a:lnTo>
                    <a:lnTo>
                      <a:pt x="71" y="0"/>
                    </a:lnTo>
                    <a:lnTo>
                      <a:pt x="59" y="14"/>
                    </a:lnTo>
                    <a:lnTo>
                      <a:pt x="36" y="0"/>
                    </a:lnTo>
                    <a:lnTo>
                      <a:pt x="23" y="14"/>
                    </a:lnTo>
                    <a:lnTo>
                      <a:pt x="11" y="14"/>
                    </a:lnTo>
                    <a:lnTo>
                      <a:pt x="11" y="25"/>
                    </a:lnTo>
                    <a:lnTo>
                      <a:pt x="11" y="37"/>
                    </a:lnTo>
                    <a:lnTo>
                      <a:pt x="11" y="48"/>
                    </a:lnTo>
                    <a:lnTo>
                      <a:pt x="11" y="71"/>
                    </a:lnTo>
                    <a:lnTo>
                      <a:pt x="0" y="71"/>
                    </a:lnTo>
                    <a:lnTo>
                      <a:pt x="0" y="96"/>
                    </a:lnTo>
                    <a:lnTo>
                      <a:pt x="23" y="108"/>
                    </a:lnTo>
                    <a:lnTo>
                      <a:pt x="23" y="144"/>
                    </a:lnTo>
                    <a:lnTo>
                      <a:pt x="59" y="119"/>
                    </a:lnTo>
                    <a:lnTo>
                      <a:pt x="94" y="119"/>
                    </a:lnTo>
                    <a:lnTo>
                      <a:pt x="130" y="11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60" name="Freeform 37"/>
              <p:cNvSpPr>
                <a:spLocks/>
              </p:cNvSpPr>
              <p:nvPr/>
            </p:nvSpPr>
            <p:spPr bwMode="auto">
              <a:xfrm>
                <a:off x="4839533" y="3177676"/>
                <a:ext cx="248771" cy="420180"/>
              </a:xfrm>
              <a:custGeom>
                <a:avLst/>
                <a:gdLst>
                  <a:gd name="T0" fmla="*/ 0 w 83"/>
                  <a:gd name="T1" fmla="*/ 2147483647 h 142"/>
                  <a:gd name="T2" fmla="*/ 0 w 83"/>
                  <a:gd name="T3" fmla="*/ 2147483647 h 142"/>
                  <a:gd name="T4" fmla="*/ 0 w 83"/>
                  <a:gd name="T5" fmla="*/ 0 h 142"/>
                  <a:gd name="T6" fmla="*/ 2147483647 w 83"/>
                  <a:gd name="T7" fmla="*/ 0 h 142"/>
                  <a:gd name="T8" fmla="*/ 2147483647 w 83"/>
                  <a:gd name="T9" fmla="*/ 2147483647 h 142"/>
                  <a:gd name="T10" fmla="*/ 2147483647 w 83"/>
                  <a:gd name="T11" fmla="*/ 2147483647 h 142"/>
                  <a:gd name="T12" fmla="*/ 2147483647 w 83"/>
                  <a:gd name="T13" fmla="*/ 2147483647 h 142"/>
                  <a:gd name="T14" fmla="*/ 2147483647 w 83"/>
                  <a:gd name="T15" fmla="*/ 2147483647 h 142"/>
                  <a:gd name="T16" fmla="*/ 0 w 83"/>
                  <a:gd name="T17" fmla="*/ 2147483647 h 142"/>
                  <a:gd name="T18" fmla="*/ 0 w 83"/>
                  <a:gd name="T19" fmla="*/ 2147483647 h 142"/>
                  <a:gd name="T20" fmla="*/ 2147483647 w 83"/>
                  <a:gd name="T21" fmla="*/ 2147483647 h 142"/>
                  <a:gd name="T22" fmla="*/ 0 w 83"/>
                  <a:gd name="T23" fmla="*/ 2147483647 h 1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3"/>
                  <a:gd name="T37" fmla="*/ 0 h 142"/>
                  <a:gd name="T38" fmla="*/ 83 w 83"/>
                  <a:gd name="T39" fmla="*/ 142 h 1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3" h="142">
                    <a:moveTo>
                      <a:pt x="0" y="48"/>
                    </a:moveTo>
                    <a:lnTo>
                      <a:pt x="0" y="23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71" y="60"/>
                    </a:lnTo>
                    <a:lnTo>
                      <a:pt x="83" y="108"/>
                    </a:lnTo>
                    <a:lnTo>
                      <a:pt x="83" y="119"/>
                    </a:lnTo>
                    <a:lnTo>
                      <a:pt x="12" y="142"/>
                    </a:lnTo>
                    <a:lnTo>
                      <a:pt x="0" y="142"/>
                    </a:lnTo>
                    <a:lnTo>
                      <a:pt x="0" y="108"/>
                    </a:lnTo>
                    <a:lnTo>
                      <a:pt x="12" y="71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61" name="Freeform 39"/>
              <p:cNvSpPr>
                <a:spLocks/>
              </p:cNvSpPr>
              <p:nvPr/>
            </p:nvSpPr>
            <p:spPr bwMode="auto">
              <a:xfrm>
                <a:off x="5050381" y="2324771"/>
                <a:ext cx="1076993" cy="811538"/>
              </a:xfrm>
              <a:custGeom>
                <a:avLst/>
                <a:gdLst>
                  <a:gd name="T0" fmla="*/ 2147483647 w 357"/>
                  <a:gd name="T1" fmla="*/ 2147483647 h 273"/>
                  <a:gd name="T2" fmla="*/ 2147483647 w 357"/>
                  <a:gd name="T3" fmla="*/ 2147483647 h 273"/>
                  <a:gd name="T4" fmla="*/ 2147483647 w 357"/>
                  <a:gd name="T5" fmla="*/ 2147483647 h 273"/>
                  <a:gd name="T6" fmla="*/ 2147483647 w 357"/>
                  <a:gd name="T7" fmla="*/ 2147483647 h 273"/>
                  <a:gd name="T8" fmla="*/ 2147483647 w 357"/>
                  <a:gd name="T9" fmla="*/ 2147483647 h 273"/>
                  <a:gd name="T10" fmla="*/ 2147483647 w 357"/>
                  <a:gd name="T11" fmla="*/ 2147483647 h 273"/>
                  <a:gd name="T12" fmla="*/ 2147483647 w 357"/>
                  <a:gd name="T13" fmla="*/ 0 h 273"/>
                  <a:gd name="T14" fmla="*/ 2147483647 w 357"/>
                  <a:gd name="T15" fmla="*/ 0 h 273"/>
                  <a:gd name="T16" fmla="*/ 2147483647 w 357"/>
                  <a:gd name="T17" fmla="*/ 2147483647 h 273"/>
                  <a:gd name="T18" fmla="*/ 2147483647 w 357"/>
                  <a:gd name="T19" fmla="*/ 2147483647 h 273"/>
                  <a:gd name="T20" fmla="*/ 2147483647 w 357"/>
                  <a:gd name="T21" fmla="*/ 2147483647 h 273"/>
                  <a:gd name="T22" fmla="*/ 2147483647 w 357"/>
                  <a:gd name="T23" fmla="*/ 2147483647 h 273"/>
                  <a:gd name="T24" fmla="*/ 0 w 357"/>
                  <a:gd name="T25" fmla="*/ 2147483647 h 273"/>
                  <a:gd name="T26" fmla="*/ 0 w 357"/>
                  <a:gd name="T27" fmla="*/ 2147483647 h 273"/>
                  <a:gd name="T28" fmla="*/ 2147483647 w 357"/>
                  <a:gd name="T29" fmla="*/ 2147483647 h 273"/>
                  <a:gd name="T30" fmla="*/ 2147483647 w 357"/>
                  <a:gd name="T31" fmla="*/ 2147483647 h 273"/>
                  <a:gd name="T32" fmla="*/ 2147483647 w 357"/>
                  <a:gd name="T33" fmla="*/ 2147483647 h 273"/>
                  <a:gd name="T34" fmla="*/ 2147483647 w 357"/>
                  <a:gd name="T35" fmla="*/ 2147483647 h 273"/>
                  <a:gd name="T36" fmla="*/ 2147483647 w 357"/>
                  <a:gd name="T37" fmla="*/ 2147483647 h 273"/>
                  <a:gd name="T38" fmla="*/ 2147483647 w 357"/>
                  <a:gd name="T39" fmla="*/ 2147483647 h 273"/>
                  <a:gd name="T40" fmla="*/ 2147483647 w 357"/>
                  <a:gd name="T41" fmla="*/ 2147483647 h 273"/>
                  <a:gd name="T42" fmla="*/ 2147483647 w 357"/>
                  <a:gd name="T43" fmla="*/ 2147483647 h 273"/>
                  <a:gd name="T44" fmla="*/ 2147483647 w 357"/>
                  <a:gd name="T45" fmla="*/ 2147483647 h 273"/>
                  <a:gd name="T46" fmla="*/ 2147483647 w 357"/>
                  <a:gd name="T47" fmla="*/ 2147483647 h 273"/>
                  <a:gd name="T48" fmla="*/ 2147483647 w 357"/>
                  <a:gd name="T49" fmla="*/ 2147483647 h 273"/>
                  <a:gd name="T50" fmla="*/ 2147483647 w 357"/>
                  <a:gd name="T51" fmla="*/ 2147483647 h 273"/>
                  <a:gd name="T52" fmla="*/ 2147483647 w 357"/>
                  <a:gd name="T53" fmla="*/ 2147483647 h 273"/>
                  <a:gd name="T54" fmla="*/ 2147483647 w 357"/>
                  <a:gd name="T55" fmla="*/ 2147483647 h 273"/>
                  <a:gd name="T56" fmla="*/ 2147483647 w 357"/>
                  <a:gd name="T57" fmla="*/ 2147483647 h 273"/>
                  <a:gd name="T58" fmla="*/ 2147483647 w 357"/>
                  <a:gd name="T59" fmla="*/ 2147483647 h 27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57"/>
                  <a:gd name="T91" fmla="*/ 0 h 273"/>
                  <a:gd name="T92" fmla="*/ 357 w 357"/>
                  <a:gd name="T93" fmla="*/ 273 h 27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57" h="273">
                    <a:moveTo>
                      <a:pt x="298" y="225"/>
                    </a:moveTo>
                    <a:lnTo>
                      <a:pt x="298" y="213"/>
                    </a:lnTo>
                    <a:lnTo>
                      <a:pt x="346" y="154"/>
                    </a:lnTo>
                    <a:lnTo>
                      <a:pt x="357" y="71"/>
                    </a:lnTo>
                    <a:lnTo>
                      <a:pt x="321" y="37"/>
                    </a:lnTo>
                    <a:lnTo>
                      <a:pt x="321" y="12"/>
                    </a:lnTo>
                    <a:lnTo>
                      <a:pt x="309" y="0"/>
                    </a:lnTo>
                    <a:lnTo>
                      <a:pt x="250" y="0"/>
                    </a:lnTo>
                    <a:lnTo>
                      <a:pt x="108" y="94"/>
                    </a:lnTo>
                    <a:lnTo>
                      <a:pt x="83" y="94"/>
                    </a:lnTo>
                    <a:lnTo>
                      <a:pt x="83" y="165"/>
                    </a:lnTo>
                    <a:lnTo>
                      <a:pt x="71" y="190"/>
                    </a:lnTo>
                    <a:lnTo>
                      <a:pt x="0" y="202"/>
                    </a:lnTo>
                    <a:lnTo>
                      <a:pt x="0" y="225"/>
                    </a:lnTo>
                    <a:lnTo>
                      <a:pt x="25" y="261"/>
                    </a:lnTo>
                    <a:lnTo>
                      <a:pt x="37" y="261"/>
                    </a:lnTo>
                    <a:lnTo>
                      <a:pt x="37" y="273"/>
                    </a:lnTo>
                    <a:lnTo>
                      <a:pt x="37" y="261"/>
                    </a:lnTo>
                    <a:lnTo>
                      <a:pt x="48" y="261"/>
                    </a:lnTo>
                    <a:lnTo>
                      <a:pt x="71" y="273"/>
                    </a:lnTo>
                    <a:lnTo>
                      <a:pt x="71" y="261"/>
                    </a:lnTo>
                    <a:lnTo>
                      <a:pt x="96" y="225"/>
                    </a:lnTo>
                    <a:lnTo>
                      <a:pt x="108" y="225"/>
                    </a:lnTo>
                    <a:lnTo>
                      <a:pt x="156" y="236"/>
                    </a:lnTo>
                    <a:lnTo>
                      <a:pt x="167" y="236"/>
                    </a:lnTo>
                    <a:lnTo>
                      <a:pt x="202" y="261"/>
                    </a:lnTo>
                    <a:lnTo>
                      <a:pt x="227" y="236"/>
                    </a:lnTo>
                    <a:lnTo>
                      <a:pt x="275" y="236"/>
                    </a:lnTo>
                    <a:lnTo>
                      <a:pt x="286" y="225"/>
                    </a:lnTo>
                    <a:lnTo>
                      <a:pt x="298" y="22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62" name="Freeform 40"/>
              <p:cNvSpPr>
                <a:spLocks/>
              </p:cNvSpPr>
              <p:nvPr/>
            </p:nvSpPr>
            <p:spPr bwMode="auto">
              <a:xfrm>
                <a:off x="7268079" y="2698338"/>
                <a:ext cx="995081" cy="999632"/>
              </a:xfrm>
              <a:custGeom>
                <a:avLst/>
                <a:gdLst>
                  <a:gd name="T0" fmla="*/ 2147483647 w 332"/>
                  <a:gd name="T1" fmla="*/ 2147483647 h 332"/>
                  <a:gd name="T2" fmla="*/ 2147483647 w 332"/>
                  <a:gd name="T3" fmla="*/ 2147483647 h 332"/>
                  <a:gd name="T4" fmla="*/ 2147483647 w 332"/>
                  <a:gd name="T5" fmla="*/ 2147483647 h 332"/>
                  <a:gd name="T6" fmla="*/ 2147483647 w 332"/>
                  <a:gd name="T7" fmla="*/ 2147483647 h 332"/>
                  <a:gd name="T8" fmla="*/ 2147483647 w 332"/>
                  <a:gd name="T9" fmla="*/ 2147483647 h 332"/>
                  <a:gd name="T10" fmla="*/ 2147483647 w 332"/>
                  <a:gd name="T11" fmla="*/ 2147483647 h 332"/>
                  <a:gd name="T12" fmla="*/ 2147483647 w 332"/>
                  <a:gd name="T13" fmla="*/ 2147483647 h 332"/>
                  <a:gd name="T14" fmla="*/ 2147483647 w 332"/>
                  <a:gd name="T15" fmla="*/ 2147483647 h 332"/>
                  <a:gd name="T16" fmla="*/ 2147483647 w 332"/>
                  <a:gd name="T17" fmla="*/ 2147483647 h 332"/>
                  <a:gd name="T18" fmla="*/ 2147483647 w 332"/>
                  <a:gd name="T19" fmla="*/ 2147483647 h 332"/>
                  <a:gd name="T20" fmla="*/ 2147483647 w 332"/>
                  <a:gd name="T21" fmla="*/ 2147483647 h 332"/>
                  <a:gd name="T22" fmla="*/ 2147483647 w 332"/>
                  <a:gd name="T23" fmla="*/ 2147483647 h 332"/>
                  <a:gd name="T24" fmla="*/ 2147483647 w 332"/>
                  <a:gd name="T25" fmla="*/ 2147483647 h 332"/>
                  <a:gd name="T26" fmla="*/ 2147483647 w 332"/>
                  <a:gd name="T27" fmla="*/ 2147483647 h 332"/>
                  <a:gd name="T28" fmla="*/ 2147483647 w 332"/>
                  <a:gd name="T29" fmla="*/ 2147483647 h 332"/>
                  <a:gd name="T30" fmla="*/ 2147483647 w 332"/>
                  <a:gd name="T31" fmla="*/ 2147483647 h 332"/>
                  <a:gd name="T32" fmla="*/ 2147483647 w 332"/>
                  <a:gd name="T33" fmla="*/ 2147483647 h 332"/>
                  <a:gd name="T34" fmla="*/ 2147483647 w 332"/>
                  <a:gd name="T35" fmla="*/ 2147483647 h 332"/>
                  <a:gd name="T36" fmla="*/ 0 w 332"/>
                  <a:gd name="T37" fmla="*/ 2147483647 h 332"/>
                  <a:gd name="T38" fmla="*/ 2147483647 w 332"/>
                  <a:gd name="T39" fmla="*/ 2147483647 h 332"/>
                  <a:gd name="T40" fmla="*/ 2147483647 w 332"/>
                  <a:gd name="T41" fmla="*/ 2147483647 h 332"/>
                  <a:gd name="T42" fmla="*/ 2147483647 w 332"/>
                  <a:gd name="T43" fmla="*/ 2147483647 h 332"/>
                  <a:gd name="T44" fmla="*/ 2147483647 w 332"/>
                  <a:gd name="T45" fmla="*/ 2147483647 h 332"/>
                  <a:gd name="T46" fmla="*/ 2147483647 w 332"/>
                  <a:gd name="T47" fmla="*/ 2147483647 h 332"/>
                  <a:gd name="T48" fmla="*/ 2147483647 w 332"/>
                  <a:gd name="T49" fmla="*/ 0 h 332"/>
                  <a:gd name="T50" fmla="*/ 2147483647 w 332"/>
                  <a:gd name="T51" fmla="*/ 2147483647 h 332"/>
                  <a:gd name="T52" fmla="*/ 2147483647 w 332"/>
                  <a:gd name="T53" fmla="*/ 2147483647 h 332"/>
                  <a:gd name="T54" fmla="*/ 2147483647 w 332"/>
                  <a:gd name="T55" fmla="*/ 2147483647 h 3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32"/>
                  <a:gd name="T85" fmla="*/ 0 h 332"/>
                  <a:gd name="T86" fmla="*/ 332 w 332"/>
                  <a:gd name="T87" fmla="*/ 332 h 3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32" h="332">
                    <a:moveTo>
                      <a:pt x="213" y="130"/>
                    </a:moveTo>
                    <a:lnTo>
                      <a:pt x="202" y="130"/>
                    </a:lnTo>
                    <a:lnTo>
                      <a:pt x="202" y="153"/>
                    </a:lnTo>
                    <a:lnTo>
                      <a:pt x="202" y="176"/>
                    </a:lnTo>
                    <a:lnTo>
                      <a:pt x="213" y="176"/>
                    </a:lnTo>
                    <a:lnTo>
                      <a:pt x="213" y="190"/>
                    </a:lnTo>
                    <a:lnTo>
                      <a:pt x="238" y="213"/>
                    </a:lnTo>
                    <a:lnTo>
                      <a:pt x="309" y="224"/>
                    </a:lnTo>
                    <a:lnTo>
                      <a:pt x="332" y="224"/>
                    </a:lnTo>
                    <a:lnTo>
                      <a:pt x="273" y="295"/>
                    </a:lnTo>
                    <a:lnTo>
                      <a:pt x="225" y="295"/>
                    </a:lnTo>
                    <a:lnTo>
                      <a:pt x="202" y="332"/>
                    </a:lnTo>
                    <a:lnTo>
                      <a:pt x="167" y="320"/>
                    </a:lnTo>
                    <a:lnTo>
                      <a:pt x="131" y="332"/>
                    </a:lnTo>
                    <a:lnTo>
                      <a:pt x="60" y="320"/>
                    </a:lnTo>
                    <a:lnTo>
                      <a:pt x="60" y="284"/>
                    </a:lnTo>
                    <a:lnTo>
                      <a:pt x="48" y="284"/>
                    </a:lnTo>
                    <a:lnTo>
                      <a:pt x="12" y="247"/>
                    </a:lnTo>
                    <a:lnTo>
                      <a:pt x="0" y="224"/>
                    </a:lnTo>
                    <a:lnTo>
                      <a:pt x="12" y="213"/>
                    </a:lnTo>
                    <a:lnTo>
                      <a:pt x="23" y="176"/>
                    </a:lnTo>
                    <a:lnTo>
                      <a:pt x="71" y="105"/>
                    </a:lnTo>
                    <a:lnTo>
                      <a:pt x="83" y="23"/>
                    </a:lnTo>
                    <a:lnTo>
                      <a:pt x="119" y="11"/>
                    </a:lnTo>
                    <a:lnTo>
                      <a:pt x="119" y="0"/>
                    </a:lnTo>
                    <a:lnTo>
                      <a:pt x="142" y="59"/>
                    </a:lnTo>
                    <a:lnTo>
                      <a:pt x="167" y="82"/>
                    </a:lnTo>
                    <a:lnTo>
                      <a:pt x="213" y="13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63" name="Freeform 41"/>
              <p:cNvSpPr>
                <a:spLocks/>
              </p:cNvSpPr>
              <p:nvPr/>
            </p:nvSpPr>
            <p:spPr bwMode="auto">
              <a:xfrm>
                <a:off x="4012827" y="3103349"/>
                <a:ext cx="465686" cy="354953"/>
              </a:xfrm>
              <a:custGeom>
                <a:avLst/>
                <a:gdLst>
                  <a:gd name="T0" fmla="*/ 2147483647 w 153"/>
                  <a:gd name="T1" fmla="*/ 2147483647 h 117"/>
                  <a:gd name="T2" fmla="*/ 2147483647 w 153"/>
                  <a:gd name="T3" fmla="*/ 2147483647 h 117"/>
                  <a:gd name="T4" fmla="*/ 2147483647 w 153"/>
                  <a:gd name="T5" fmla="*/ 2147483647 h 117"/>
                  <a:gd name="T6" fmla="*/ 2147483647 w 153"/>
                  <a:gd name="T7" fmla="*/ 2147483647 h 117"/>
                  <a:gd name="T8" fmla="*/ 2147483647 w 153"/>
                  <a:gd name="T9" fmla="*/ 2147483647 h 117"/>
                  <a:gd name="T10" fmla="*/ 2147483647 w 153"/>
                  <a:gd name="T11" fmla="*/ 2147483647 h 117"/>
                  <a:gd name="T12" fmla="*/ 2147483647 w 153"/>
                  <a:gd name="T13" fmla="*/ 0 h 117"/>
                  <a:gd name="T14" fmla="*/ 2147483647 w 153"/>
                  <a:gd name="T15" fmla="*/ 2147483647 h 117"/>
                  <a:gd name="T16" fmla="*/ 2147483647 w 153"/>
                  <a:gd name="T17" fmla="*/ 2147483647 h 117"/>
                  <a:gd name="T18" fmla="*/ 2147483647 w 153"/>
                  <a:gd name="T19" fmla="*/ 0 h 117"/>
                  <a:gd name="T20" fmla="*/ 2147483647 w 153"/>
                  <a:gd name="T21" fmla="*/ 0 h 117"/>
                  <a:gd name="T22" fmla="*/ 2147483647 w 153"/>
                  <a:gd name="T23" fmla="*/ 2147483647 h 117"/>
                  <a:gd name="T24" fmla="*/ 0 w 153"/>
                  <a:gd name="T25" fmla="*/ 2147483647 h 117"/>
                  <a:gd name="T26" fmla="*/ 2147483647 w 153"/>
                  <a:gd name="T27" fmla="*/ 2147483647 h 117"/>
                  <a:gd name="T28" fmla="*/ 2147483647 w 153"/>
                  <a:gd name="T29" fmla="*/ 2147483647 h 117"/>
                  <a:gd name="T30" fmla="*/ 2147483647 w 153"/>
                  <a:gd name="T31" fmla="*/ 2147483647 h 117"/>
                  <a:gd name="T32" fmla="*/ 2147483647 w 153"/>
                  <a:gd name="T33" fmla="*/ 2147483647 h 117"/>
                  <a:gd name="T34" fmla="*/ 2147483647 w 153"/>
                  <a:gd name="T35" fmla="*/ 2147483647 h 117"/>
                  <a:gd name="T36" fmla="*/ 2147483647 w 153"/>
                  <a:gd name="T37" fmla="*/ 2147483647 h 117"/>
                  <a:gd name="T38" fmla="*/ 2147483647 w 153"/>
                  <a:gd name="T39" fmla="*/ 2147483647 h 117"/>
                  <a:gd name="T40" fmla="*/ 2147483647 w 153"/>
                  <a:gd name="T41" fmla="*/ 2147483647 h 1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3"/>
                  <a:gd name="T64" fmla="*/ 0 h 117"/>
                  <a:gd name="T65" fmla="*/ 153 w 153"/>
                  <a:gd name="T66" fmla="*/ 117 h 1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3" h="117">
                    <a:moveTo>
                      <a:pt x="142" y="117"/>
                    </a:moveTo>
                    <a:lnTo>
                      <a:pt x="153" y="117"/>
                    </a:lnTo>
                    <a:lnTo>
                      <a:pt x="153" y="94"/>
                    </a:lnTo>
                    <a:lnTo>
                      <a:pt x="153" y="83"/>
                    </a:lnTo>
                    <a:lnTo>
                      <a:pt x="153" y="71"/>
                    </a:lnTo>
                    <a:lnTo>
                      <a:pt x="153" y="60"/>
                    </a:lnTo>
                    <a:lnTo>
                      <a:pt x="130" y="0"/>
                    </a:lnTo>
                    <a:lnTo>
                      <a:pt x="94" y="12"/>
                    </a:lnTo>
                    <a:lnTo>
                      <a:pt x="71" y="12"/>
                    </a:lnTo>
                    <a:lnTo>
                      <a:pt x="82" y="0"/>
                    </a:lnTo>
                    <a:lnTo>
                      <a:pt x="23" y="0"/>
                    </a:lnTo>
                    <a:lnTo>
                      <a:pt x="23" y="12"/>
                    </a:lnTo>
                    <a:lnTo>
                      <a:pt x="0" y="46"/>
                    </a:lnTo>
                    <a:lnTo>
                      <a:pt x="34" y="71"/>
                    </a:lnTo>
                    <a:lnTo>
                      <a:pt x="59" y="60"/>
                    </a:lnTo>
                    <a:lnTo>
                      <a:pt x="71" y="60"/>
                    </a:lnTo>
                    <a:lnTo>
                      <a:pt x="94" y="83"/>
                    </a:lnTo>
                    <a:lnTo>
                      <a:pt x="94" y="94"/>
                    </a:lnTo>
                    <a:lnTo>
                      <a:pt x="105" y="83"/>
                    </a:lnTo>
                    <a:lnTo>
                      <a:pt x="130" y="117"/>
                    </a:lnTo>
                    <a:lnTo>
                      <a:pt x="142" y="117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64" name="Freeform 42"/>
              <p:cNvSpPr>
                <a:spLocks/>
              </p:cNvSpPr>
              <p:nvPr/>
            </p:nvSpPr>
            <p:spPr bwMode="auto">
              <a:xfrm>
                <a:off x="7944613" y="4808336"/>
                <a:ext cx="470237" cy="952609"/>
              </a:xfrm>
              <a:custGeom>
                <a:avLst/>
                <a:gdLst>
                  <a:gd name="T0" fmla="*/ 0 w 155"/>
                  <a:gd name="T1" fmla="*/ 2147483647 h 321"/>
                  <a:gd name="T2" fmla="*/ 2147483647 w 155"/>
                  <a:gd name="T3" fmla="*/ 2147483647 h 321"/>
                  <a:gd name="T4" fmla="*/ 2147483647 w 155"/>
                  <a:gd name="T5" fmla="*/ 2147483647 h 321"/>
                  <a:gd name="T6" fmla="*/ 2147483647 w 155"/>
                  <a:gd name="T7" fmla="*/ 2147483647 h 321"/>
                  <a:gd name="T8" fmla="*/ 2147483647 w 155"/>
                  <a:gd name="T9" fmla="*/ 2147483647 h 321"/>
                  <a:gd name="T10" fmla="*/ 2147483647 w 155"/>
                  <a:gd name="T11" fmla="*/ 2147483647 h 321"/>
                  <a:gd name="T12" fmla="*/ 2147483647 w 155"/>
                  <a:gd name="T13" fmla="*/ 2147483647 h 321"/>
                  <a:gd name="T14" fmla="*/ 2147483647 w 155"/>
                  <a:gd name="T15" fmla="*/ 2147483647 h 321"/>
                  <a:gd name="T16" fmla="*/ 2147483647 w 155"/>
                  <a:gd name="T17" fmla="*/ 2147483647 h 321"/>
                  <a:gd name="T18" fmla="*/ 2147483647 w 155"/>
                  <a:gd name="T19" fmla="*/ 2147483647 h 321"/>
                  <a:gd name="T20" fmla="*/ 2147483647 w 155"/>
                  <a:gd name="T21" fmla="*/ 0 h 321"/>
                  <a:gd name="T22" fmla="*/ 2147483647 w 155"/>
                  <a:gd name="T23" fmla="*/ 2147483647 h 321"/>
                  <a:gd name="T24" fmla="*/ 2147483647 w 155"/>
                  <a:gd name="T25" fmla="*/ 2147483647 h 321"/>
                  <a:gd name="T26" fmla="*/ 2147483647 w 155"/>
                  <a:gd name="T27" fmla="*/ 2147483647 h 321"/>
                  <a:gd name="T28" fmla="*/ 2147483647 w 155"/>
                  <a:gd name="T29" fmla="*/ 2147483647 h 321"/>
                  <a:gd name="T30" fmla="*/ 2147483647 w 155"/>
                  <a:gd name="T31" fmla="*/ 2147483647 h 321"/>
                  <a:gd name="T32" fmla="*/ 2147483647 w 155"/>
                  <a:gd name="T33" fmla="*/ 2147483647 h 321"/>
                  <a:gd name="T34" fmla="*/ 0 w 155"/>
                  <a:gd name="T35" fmla="*/ 2147483647 h 3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5"/>
                  <a:gd name="T55" fmla="*/ 0 h 321"/>
                  <a:gd name="T56" fmla="*/ 155 w 155"/>
                  <a:gd name="T57" fmla="*/ 321 h 32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5" h="321">
                    <a:moveTo>
                      <a:pt x="0" y="225"/>
                    </a:moveTo>
                    <a:lnTo>
                      <a:pt x="13" y="284"/>
                    </a:lnTo>
                    <a:lnTo>
                      <a:pt x="36" y="321"/>
                    </a:lnTo>
                    <a:lnTo>
                      <a:pt x="73" y="321"/>
                    </a:lnTo>
                    <a:lnTo>
                      <a:pt x="84" y="296"/>
                    </a:lnTo>
                    <a:lnTo>
                      <a:pt x="132" y="142"/>
                    </a:lnTo>
                    <a:lnTo>
                      <a:pt x="144" y="71"/>
                    </a:lnTo>
                    <a:lnTo>
                      <a:pt x="155" y="83"/>
                    </a:lnTo>
                    <a:lnTo>
                      <a:pt x="155" y="71"/>
                    </a:lnTo>
                    <a:lnTo>
                      <a:pt x="144" y="12"/>
                    </a:lnTo>
                    <a:lnTo>
                      <a:pt x="132" y="0"/>
                    </a:lnTo>
                    <a:lnTo>
                      <a:pt x="119" y="23"/>
                    </a:lnTo>
                    <a:lnTo>
                      <a:pt x="107" y="23"/>
                    </a:lnTo>
                    <a:lnTo>
                      <a:pt x="107" y="60"/>
                    </a:lnTo>
                    <a:lnTo>
                      <a:pt x="36" y="94"/>
                    </a:lnTo>
                    <a:lnTo>
                      <a:pt x="13" y="131"/>
                    </a:lnTo>
                    <a:lnTo>
                      <a:pt x="36" y="190"/>
                    </a:lnTo>
                    <a:lnTo>
                      <a:pt x="0" y="22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65" name="Freeform 43"/>
              <p:cNvSpPr>
                <a:spLocks/>
              </p:cNvSpPr>
              <p:nvPr/>
            </p:nvSpPr>
            <p:spPr bwMode="auto">
              <a:xfrm>
                <a:off x="6486879" y="2354003"/>
                <a:ext cx="1133118" cy="1357618"/>
              </a:xfrm>
              <a:custGeom>
                <a:avLst/>
                <a:gdLst>
                  <a:gd name="T0" fmla="*/ 2147483647 w 380"/>
                  <a:gd name="T1" fmla="*/ 2147483647 h 451"/>
                  <a:gd name="T2" fmla="*/ 2147483647 w 380"/>
                  <a:gd name="T3" fmla="*/ 2147483647 h 451"/>
                  <a:gd name="T4" fmla="*/ 2147483647 w 380"/>
                  <a:gd name="T5" fmla="*/ 2147483647 h 451"/>
                  <a:gd name="T6" fmla="*/ 2147483647 w 380"/>
                  <a:gd name="T7" fmla="*/ 2147483647 h 451"/>
                  <a:gd name="T8" fmla="*/ 2147483647 w 380"/>
                  <a:gd name="T9" fmla="*/ 2147483647 h 451"/>
                  <a:gd name="T10" fmla="*/ 2147483647 w 380"/>
                  <a:gd name="T11" fmla="*/ 2147483647 h 451"/>
                  <a:gd name="T12" fmla="*/ 2147483647 w 380"/>
                  <a:gd name="T13" fmla="*/ 2147483647 h 451"/>
                  <a:gd name="T14" fmla="*/ 2147483647 w 380"/>
                  <a:gd name="T15" fmla="*/ 2147483647 h 451"/>
                  <a:gd name="T16" fmla="*/ 2147483647 w 380"/>
                  <a:gd name="T17" fmla="*/ 2147483647 h 451"/>
                  <a:gd name="T18" fmla="*/ 2147483647 w 380"/>
                  <a:gd name="T19" fmla="*/ 2147483647 h 451"/>
                  <a:gd name="T20" fmla="*/ 2147483647 w 380"/>
                  <a:gd name="T21" fmla="*/ 2147483647 h 451"/>
                  <a:gd name="T22" fmla="*/ 2147483647 w 380"/>
                  <a:gd name="T23" fmla="*/ 2147483647 h 451"/>
                  <a:gd name="T24" fmla="*/ 2147483647 w 380"/>
                  <a:gd name="T25" fmla="*/ 2147483647 h 451"/>
                  <a:gd name="T26" fmla="*/ 2147483647 w 380"/>
                  <a:gd name="T27" fmla="*/ 2147483647 h 451"/>
                  <a:gd name="T28" fmla="*/ 2147483647 w 380"/>
                  <a:gd name="T29" fmla="*/ 2147483647 h 451"/>
                  <a:gd name="T30" fmla="*/ 2147483647 w 380"/>
                  <a:gd name="T31" fmla="*/ 2147483647 h 451"/>
                  <a:gd name="T32" fmla="*/ 2147483647 w 380"/>
                  <a:gd name="T33" fmla="*/ 2147483647 h 451"/>
                  <a:gd name="T34" fmla="*/ 2147483647 w 380"/>
                  <a:gd name="T35" fmla="*/ 2147483647 h 451"/>
                  <a:gd name="T36" fmla="*/ 2147483647 w 380"/>
                  <a:gd name="T37" fmla="*/ 2147483647 h 451"/>
                  <a:gd name="T38" fmla="*/ 2147483647 w 380"/>
                  <a:gd name="T39" fmla="*/ 2147483647 h 451"/>
                  <a:gd name="T40" fmla="*/ 2147483647 w 380"/>
                  <a:gd name="T41" fmla="*/ 2147483647 h 451"/>
                  <a:gd name="T42" fmla="*/ 2147483647 w 380"/>
                  <a:gd name="T43" fmla="*/ 2147483647 h 451"/>
                  <a:gd name="T44" fmla="*/ 2147483647 w 380"/>
                  <a:gd name="T45" fmla="*/ 2147483647 h 451"/>
                  <a:gd name="T46" fmla="*/ 2147483647 w 380"/>
                  <a:gd name="T47" fmla="*/ 2147483647 h 451"/>
                  <a:gd name="T48" fmla="*/ 2147483647 w 380"/>
                  <a:gd name="T49" fmla="*/ 0 h 451"/>
                  <a:gd name="T50" fmla="*/ 2147483647 w 380"/>
                  <a:gd name="T51" fmla="*/ 2147483647 h 451"/>
                  <a:gd name="T52" fmla="*/ 2147483647 w 380"/>
                  <a:gd name="T53" fmla="*/ 2147483647 h 451"/>
                  <a:gd name="T54" fmla="*/ 2147483647 w 380"/>
                  <a:gd name="T55" fmla="*/ 2147483647 h 451"/>
                  <a:gd name="T56" fmla="*/ 2147483647 w 380"/>
                  <a:gd name="T57" fmla="*/ 2147483647 h 451"/>
                  <a:gd name="T58" fmla="*/ 2147483647 w 380"/>
                  <a:gd name="T59" fmla="*/ 2147483647 h 451"/>
                  <a:gd name="T60" fmla="*/ 2147483647 w 380"/>
                  <a:gd name="T61" fmla="*/ 2147483647 h 451"/>
                  <a:gd name="T62" fmla="*/ 2147483647 w 380"/>
                  <a:gd name="T63" fmla="*/ 2147483647 h 451"/>
                  <a:gd name="T64" fmla="*/ 2147483647 w 380"/>
                  <a:gd name="T65" fmla="*/ 2147483647 h 451"/>
                  <a:gd name="T66" fmla="*/ 2147483647 w 380"/>
                  <a:gd name="T67" fmla="*/ 2147483647 h 451"/>
                  <a:gd name="T68" fmla="*/ 0 w 380"/>
                  <a:gd name="T69" fmla="*/ 2147483647 h 451"/>
                  <a:gd name="T70" fmla="*/ 2147483647 w 380"/>
                  <a:gd name="T71" fmla="*/ 2147483647 h 451"/>
                  <a:gd name="T72" fmla="*/ 2147483647 w 380"/>
                  <a:gd name="T73" fmla="*/ 2147483647 h 4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0"/>
                  <a:gd name="T112" fmla="*/ 0 h 451"/>
                  <a:gd name="T113" fmla="*/ 380 w 380"/>
                  <a:gd name="T114" fmla="*/ 451 h 4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0" h="451">
                    <a:moveTo>
                      <a:pt x="23" y="272"/>
                    </a:moveTo>
                    <a:lnTo>
                      <a:pt x="46" y="309"/>
                    </a:lnTo>
                    <a:lnTo>
                      <a:pt x="46" y="332"/>
                    </a:lnTo>
                    <a:lnTo>
                      <a:pt x="71" y="343"/>
                    </a:lnTo>
                    <a:lnTo>
                      <a:pt x="131" y="414"/>
                    </a:lnTo>
                    <a:lnTo>
                      <a:pt x="142" y="439"/>
                    </a:lnTo>
                    <a:lnTo>
                      <a:pt x="190" y="439"/>
                    </a:lnTo>
                    <a:lnTo>
                      <a:pt x="202" y="451"/>
                    </a:lnTo>
                    <a:lnTo>
                      <a:pt x="225" y="451"/>
                    </a:lnTo>
                    <a:lnTo>
                      <a:pt x="273" y="439"/>
                    </a:lnTo>
                    <a:lnTo>
                      <a:pt x="284" y="439"/>
                    </a:lnTo>
                    <a:lnTo>
                      <a:pt x="321" y="439"/>
                    </a:lnTo>
                    <a:lnTo>
                      <a:pt x="321" y="403"/>
                    </a:lnTo>
                    <a:lnTo>
                      <a:pt x="309" y="403"/>
                    </a:lnTo>
                    <a:lnTo>
                      <a:pt x="273" y="366"/>
                    </a:lnTo>
                    <a:lnTo>
                      <a:pt x="261" y="343"/>
                    </a:lnTo>
                    <a:lnTo>
                      <a:pt x="273" y="332"/>
                    </a:lnTo>
                    <a:lnTo>
                      <a:pt x="284" y="295"/>
                    </a:lnTo>
                    <a:lnTo>
                      <a:pt x="332" y="224"/>
                    </a:lnTo>
                    <a:lnTo>
                      <a:pt x="344" y="142"/>
                    </a:lnTo>
                    <a:lnTo>
                      <a:pt x="380" y="130"/>
                    </a:lnTo>
                    <a:lnTo>
                      <a:pt x="380" y="119"/>
                    </a:lnTo>
                    <a:lnTo>
                      <a:pt x="355" y="107"/>
                    </a:lnTo>
                    <a:lnTo>
                      <a:pt x="344" y="11"/>
                    </a:lnTo>
                    <a:lnTo>
                      <a:pt x="321" y="0"/>
                    </a:lnTo>
                    <a:lnTo>
                      <a:pt x="273" y="25"/>
                    </a:lnTo>
                    <a:lnTo>
                      <a:pt x="261" y="11"/>
                    </a:lnTo>
                    <a:lnTo>
                      <a:pt x="71" y="11"/>
                    </a:lnTo>
                    <a:lnTo>
                      <a:pt x="71" y="59"/>
                    </a:lnTo>
                    <a:lnTo>
                      <a:pt x="60" y="71"/>
                    </a:lnTo>
                    <a:lnTo>
                      <a:pt x="46" y="82"/>
                    </a:lnTo>
                    <a:lnTo>
                      <a:pt x="46" y="153"/>
                    </a:lnTo>
                    <a:lnTo>
                      <a:pt x="46" y="178"/>
                    </a:lnTo>
                    <a:lnTo>
                      <a:pt x="35" y="178"/>
                    </a:lnTo>
                    <a:lnTo>
                      <a:pt x="0" y="224"/>
                    </a:lnTo>
                    <a:lnTo>
                      <a:pt x="35" y="272"/>
                    </a:lnTo>
                    <a:lnTo>
                      <a:pt x="23" y="27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66" name="Freeform 44"/>
              <p:cNvSpPr>
                <a:spLocks/>
              </p:cNvSpPr>
              <p:nvPr/>
            </p:nvSpPr>
            <p:spPr bwMode="auto">
              <a:xfrm>
                <a:off x="5872538" y="3597855"/>
                <a:ext cx="1254471" cy="1278740"/>
              </a:xfrm>
              <a:custGeom>
                <a:avLst/>
                <a:gdLst>
                  <a:gd name="T0" fmla="*/ 2147483647 w 414"/>
                  <a:gd name="T1" fmla="*/ 0 h 426"/>
                  <a:gd name="T2" fmla="*/ 2147483647 w 414"/>
                  <a:gd name="T3" fmla="*/ 0 h 426"/>
                  <a:gd name="T4" fmla="*/ 2147483647 w 414"/>
                  <a:gd name="T5" fmla="*/ 2147483647 h 426"/>
                  <a:gd name="T6" fmla="*/ 2147483647 w 414"/>
                  <a:gd name="T7" fmla="*/ 2147483647 h 426"/>
                  <a:gd name="T8" fmla="*/ 2147483647 w 414"/>
                  <a:gd name="T9" fmla="*/ 0 h 426"/>
                  <a:gd name="T10" fmla="*/ 2147483647 w 414"/>
                  <a:gd name="T11" fmla="*/ 0 h 426"/>
                  <a:gd name="T12" fmla="*/ 2147483647 w 414"/>
                  <a:gd name="T13" fmla="*/ 2147483647 h 426"/>
                  <a:gd name="T14" fmla="*/ 2147483647 w 414"/>
                  <a:gd name="T15" fmla="*/ 2147483647 h 426"/>
                  <a:gd name="T16" fmla="*/ 2147483647 w 414"/>
                  <a:gd name="T17" fmla="*/ 2147483647 h 426"/>
                  <a:gd name="T18" fmla="*/ 2147483647 w 414"/>
                  <a:gd name="T19" fmla="*/ 2147483647 h 426"/>
                  <a:gd name="T20" fmla="*/ 2147483647 w 414"/>
                  <a:gd name="T21" fmla="*/ 2147483647 h 426"/>
                  <a:gd name="T22" fmla="*/ 2147483647 w 414"/>
                  <a:gd name="T23" fmla="*/ 2147483647 h 426"/>
                  <a:gd name="T24" fmla="*/ 0 w 414"/>
                  <a:gd name="T25" fmla="*/ 2147483647 h 426"/>
                  <a:gd name="T26" fmla="*/ 0 w 414"/>
                  <a:gd name="T27" fmla="*/ 2147483647 h 426"/>
                  <a:gd name="T28" fmla="*/ 2147483647 w 414"/>
                  <a:gd name="T29" fmla="*/ 2147483647 h 426"/>
                  <a:gd name="T30" fmla="*/ 2147483647 w 414"/>
                  <a:gd name="T31" fmla="*/ 2147483647 h 426"/>
                  <a:gd name="T32" fmla="*/ 2147483647 w 414"/>
                  <a:gd name="T33" fmla="*/ 2147483647 h 426"/>
                  <a:gd name="T34" fmla="*/ 2147483647 w 414"/>
                  <a:gd name="T35" fmla="*/ 2147483647 h 426"/>
                  <a:gd name="T36" fmla="*/ 2147483647 w 414"/>
                  <a:gd name="T37" fmla="*/ 2147483647 h 426"/>
                  <a:gd name="T38" fmla="*/ 2147483647 w 414"/>
                  <a:gd name="T39" fmla="*/ 2147483647 h 426"/>
                  <a:gd name="T40" fmla="*/ 2147483647 w 414"/>
                  <a:gd name="T41" fmla="*/ 2147483647 h 426"/>
                  <a:gd name="T42" fmla="*/ 2147483647 w 414"/>
                  <a:gd name="T43" fmla="*/ 2147483647 h 426"/>
                  <a:gd name="T44" fmla="*/ 2147483647 w 414"/>
                  <a:gd name="T45" fmla="*/ 2147483647 h 426"/>
                  <a:gd name="T46" fmla="*/ 2147483647 w 414"/>
                  <a:gd name="T47" fmla="*/ 2147483647 h 426"/>
                  <a:gd name="T48" fmla="*/ 2147483647 w 414"/>
                  <a:gd name="T49" fmla="*/ 2147483647 h 426"/>
                  <a:gd name="T50" fmla="*/ 2147483647 w 414"/>
                  <a:gd name="T51" fmla="*/ 2147483647 h 426"/>
                  <a:gd name="T52" fmla="*/ 2147483647 w 414"/>
                  <a:gd name="T53" fmla="*/ 2147483647 h 426"/>
                  <a:gd name="T54" fmla="*/ 2147483647 w 414"/>
                  <a:gd name="T55" fmla="*/ 2147483647 h 426"/>
                  <a:gd name="T56" fmla="*/ 2147483647 w 414"/>
                  <a:gd name="T57" fmla="*/ 2147483647 h 426"/>
                  <a:gd name="T58" fmla="*/ 2147483647 w 414"/>
                  <a:gd name="T59" fmla="*/ 2147483647 h 426"/>
                  <a:gd name="T60" fmla="*/ 2147483647 w 414"/>
                  <a:gd name="T61" fmla="*/ 2147483647 h 426"/>
                  <a:gd name="T62" fmla="*/ 2147483647 w 414"/>
                  <a:gd name="T63" fmla="*/ 2147483647 h 426"/>
                  <a:gd name="T64" fmla="*/ 2147483647 w 414"/>
                  <a:gd name="T65" fmla="*/ 2147483647 h 426"/>
                  <a:gd name="T66" fmla="*/ 2147483647 w 414"/>
                  <a:gd name="T67" fmla="*/ 2147483647 h 426"/>
                  <a:gd name="T68" fmla="*/ 2147483647 w 414"/>
                  <a:gd name="T69" fmla="*/ 2147483647 h 426"/>
                  <a:gd name="T70" fmla="*/ 2147483647 w 414"/>
                  <a:gd name="T71" fmla="*/ 2147483647 h 426"/>
                  <a:gd name="T72" fmla="*/ 2147483647 w 414"/>
                  <a:gd name="T73" fmla="*/ 2147483647 h 426"/>
                  <a:gd name="T74" fmla="*/ 2147483647 w 414"/>
                  <a:gd name="T75" fmla="*/ 2147483647 h 426"/>
                  <a:gd name="T76" fmla="*/ 2147483647 w 414"/>
                  <a:gd name="T77" fmla="*/ 2147483647 h 426"/>
                  <a:gd name="T78" fmla="*/ 2147483647 w 414"/>
                  <a:gd name="T79" fmla="*/ 2147483647 h 426"/>
                  <a:gd name="T80" fmla="*/ 2147483647 w 414"/>
                  <a:gd name="T81" fmla="*/ 2147483647 h 426"/>
                  <a:gd name="T82" fmla="*/ 2147483647 w 414"/>
                  <a:gd name="T83" fmla="*/ 2147483647 h 426"/>
                  <a:gd name="T84" fmla="*/ 2147483647 w 414"/>
                  <a:gd name="T85" fmla="*/ 2147483647 h 426"/>
                  <a:gd name="T86" fmla="*/ 2147483647 w 414"/>
                  <a:gd name="T87" fmla="*/ 2147483647 h 426"/>
                  <a:gd name="T88" fmla="*/ 2147483647 w 414"/>
                  <a:gd name="T89" fmla="*/ 2147483647 h 426"/>
                  <a:gd name="T90" fmla="*/ 2147483647 w 414"/>
                  <a:gd name="T91" fmla="*/ 2147483647 h 426"/>
                  <a:gd name="T92" fmla="*/ 2147483647 w 414"/>
                  <a:gd name="T93" fmla="*/ 2147483647 h 426"/>
                  <a:gd name="T94" fmla="*/ 2147483647 w 414"/>
                  <a:gd name="T95" fmla="*/ 2147483647 h 426"/>
                  <a:gd name="T96" fmla="*/ 2147483647 w 414"/>
                  <a:gd name="T97" fmla="*/ 2147483647 h 426"/>
                  <a:gd name="T98" fmla="*/ 2147483647 w 414"/>
                  <a:gd name="T99" fmla="*/ 2147483647 h 426"/>
                  <a:gd name="T100" fmla="*/ 2147483647 w 414"/>
                  <a:gd name="T101" fmla="*/ 2147483647 h 426"/>
                  <a:gd name="T102" fmla="*/ 2147483647 w 414"/>
                  <a:gd name="T103" fmla="*/ 0 h 42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4"/>
                  <a:gd name="T157" fmla="*/ 0 h 426"/>
                  <a:gd name="T158" fmla="*/ 414 w 414"/>
                  <a:gd name="T159" fmla="*/ 426 h 42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4" h="426">
                    <a:moveTo>
                      <a:pt x="332" y="0"/>
                    </a:moveTo>
                    <a:lnTo>
                      <a:pt x="236" y="0"/>
                    </a:lnTo>
                    <a:lnTo>
                      <a:pt x="224" y="25"/>
                    </a:lnTo>
                    <a:lnTo>
                      <a:pt x="176" y="25"/>
                    </a:lnTo>
                    <a:lnTo>
                      <a:pt x="165" y="0"/>
                    </a:lnTo>
                    <a:lnTo>
                      <a:pt x="153" y="0"/>
                    </a:lnTo>
                    <a:lnTo>
                      <a:pt x="130" y="37"/>
                    </a:lnTo>
                    <a:lnTo>
                      <a:pt x="105" y="142"/>
                    </a:lnTo>
                    <a:lnTo>
                      <a:pt x="82" y="167"/>
                    </a:lnTo>
                    <a:lnTo>
                      <a:pt x="71" y="213"/>
                    </a:lnTo>
                    <a:lnTo>
                      <a:pt x="34" y="225"/>
                    </a:lnTo>
                    <a:lnTo>
                      <a:pt x="11" y="225"/>
                    </a:lnTo>
                    <a:lnTo>
                      <a:pt x="0" y="250"/>
                    </a:lnTo>
                    <a:lnTo>
                      <a:pt x="0" y="273"/>
                    </a:lnTo>
                    <a:lnTo>
                      <a:pt x="23" y="250"/>
                    </a:lnTo>
                    <a:lnTo>
                      <a:pt x="82" y="250"/>
                    </a:lnTo>
                    <a:lnTo>
                      <a:pt x="94" y="250"/>
                    </a:lnTo>
                    <a:lnTo>
                      <a:pt x="94" y="284"/>
                    </a:lnTo>
                    <a:lnTo>
                      <a:pt x="117" y="309"/>
                    </a:lnTo>
                    <a:lnTo>
                      <a:pt x="153" y="296"/>
                    </a:lnTo>
                    <a:lnTo>
                      <a:pt x="153" y="284"/>
                    </a:lnTo>
                    <a:lnTo>
                      <a:pt x="176" y="284"/>
                    </a:lnTo>
                    <a:lnTo>
                      <a:pt x="201" y="296"/>
                    </a:lnTo>
                    <a:lnTo>
                      <a:pt x="201" y="344"/>
                    </a:lnTo>
                    <a:lnTo>
                      <a:pt x="224" y="355"/>
                    </a:lnTo>
                    <a:lnTo>
                      <a:pt x="201" y="367"/>
                    </a:lnTo>
                    <a:lnTo>
                      <a:pt x="201" y="380"/>
                    </a:lnTo>
                    <a:lnTo>
                      <a:pt x="247" y="367"/>
                    </a:lnTo>
                    <a:lnTo>
                      <a:pt x="307" y="403"/>
                    </a:lnTo>
                    <a:lnTo>
                      <a:pt x="320" y="380"/>
                    </a:lnTo>
                    <a:lnTo>
                      <a:pt x="355" y="415"/>
                    </a:lnTo>
                    <a:lnTo>
                      <a:pt x="380" y="426"/>
                    </a:lnTo>
                    <a:lnTo>
                      <a:pt x="380" y="403"/>
                    </a:lnTo>
                    <a:lnTo>
                      <a:pt x="355" y="403"/>
                    </a:lnTo>
                    <a:lnTo>
                      <a:pt x="355" y="380"/>
                    </a:lnTo>
                    <a:lnTo>
                      <a:pt x="355" y="321"/>
                    </a:lnTo>
                    <a:lnTo>
                      <a:pt x="355" y="309"/>
                    </a:lnTo>
                    <a:lnTo>
                      <a:pt x="403" y="309"/>
                    </a:lnTo>
                    <a:lnTo>
                      <a:pt x="380" y="273"/>
                    </a:lnTo>
                    <a:lnTo>
                      <a:pt x="380" y="225"/>
                    </a:lnTo>
                    <a:lnTo>
                      <a:pt x="380" y="190"/>
                    </a:lnTo>
                    <a:lnTo>
                      <a:pt x="380" y="179"/>
                    </a:lnTo>
                    <a:lnTo>
                      <a:pt x="355" y="179"/>
                    </a:lnTo>
                    <a:lnTo>
                      <a:pt x="380" y="154"/>
                    </a:lnTo>
                    <a:lnTo>
                      <a:pt x="391" y="108"/>
                    </a:lnTo>
                    <a:lnTo>
                      <a:pt x="403" y="96"/>
                    </a:lnTo>
                    <a:lnTo>
                      <a:pt x="414" y="71"/>
                    </a:lnTo>
                    <a:lnTo>
                      <a:pt x="403" y="71"/>
                    </a:lnTo>
                    <a:lnTo>
                      <a:pt x="403" y="37"/>
                    </a:lnTo>
                    <a:lnTo>
                      <a:pt x="391" y="25"/>
                    </a:lnTo>
                    <a:lnTo>
                      <a:pt x="343" y="25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67" name="Freeform 45"/>
              <p:cNvSpPr>
                <a:spLocks/>
              </p:cNvSpPr>
              <p:nvPr/>
            </p:nvSpPr>
            <p:spPr bwMode="auto">
              <a:xfrm>
                <a:off x="6486879" y="4524677"/>
                <a:ext cx="813054" cy="670467"/>
              </a:xfrm>
              <a:custGeom>
                <a:avLst/>
                <a:gdLst>
                  <a:gd name="T0" fmla="*/ 2147483647 w 273"/>
                  <a:gd name="T1" fmla="*/ 2147483647 h 225"/>
                  <a:gd name="T2" fmla="*/ 2147483647 w 273"/>
                  <a:gd name="T3" fmla="*/ 2147483647 h 225"/>
                  <a:gd name="T4" fmla="*/ 2147483647 w 273"/>
                  <a:gd name="T5" fmla="*/ 2147483647 h 225"/>
                  <a:gd name="T6" fmla="*/ 2147483647 w 273"/>
                  <a:gd name="T7" fmla="*/ 2147483647 h 225"/>
                  <a:gd name="T8" fmla="*/ 2147483647 w 273"/>
                  <a:gd name="T9" fmla="*/ 2147483647 h 225"/>
                  <a:gd name="T10" fmla="*/ 2147483647 w 273"/>
                  <a:gd name="T11" fmla="*/ 2147483647 h 225"/>
                  <a:gd name="T12" fmla="*/ 2147483647 w 273"/>
                  <a:gd name="T13" fmla="*/ 2147483647 h 225"/>
                  <a:gd name="T14" fmla="*/ 2147483647 w 273"/>
                  <a:gd name="T15" fmla="*/ 2147483647 h 225"/>
                  <a:gd name="T16" fmla="*/ 2147483647 w 273"/>
                  <a:gd name="T17" fmla="*/ 2147483647 h 225"/>
                  <a:gd name="T18" fmla="*/ 2147483647 w 273"/>
                  <a:gd name="T19" fmla="*/ 0 h 225"/>
                  <a:gd name="T20" fmla="*/ 2147483647 w 273"/>
                  <a:gd name="T21" fmla="*/ 0 h 225"/>
                  <a:gd name="T22" fmla="*/ 2147483647 w 273"/>
                  <a:gd name="T23" fmla="*/ 0 h 225"/>
                  <a:gd name="T24" fmla="*/ 2147483647 w 273"/>
                  <a:gd name="T25" fmla="*/ 2147483647 h 225"/>
                  <a:gd name="T26" fmla="*/ 2147483647 w 273"/>
                  <a:gd name="T27" fmla="*/ 2147483647 h 225"/>
                  <a:gd name="T28" fmla="*/ 2147483647 w 273"/>
                  <a:gd name="T29" fmla="*/ 2147483647 h 225"/>
                  <a:gd name="T30" fmla="*/ 2147483647 w 273"/>
                  <a:gd name="T31" fmla="*/ 2147483647 h 225"/>
                  <a:gd name="T32" fmla="*/ 2147483647 w 273"/>
                  <a:gd name="T33" fmla="*/ 2147483647 h 225"/>
                  <a:gd name="T34" fmla="*/ 2147483647 w 273"/>
                  <a:gd name="T35" fmla="*/ 2147483647 h 225"/>
                  <a:gd name="T36" fmla="*/ 2147483647 w 273"/>
                  <a:gd name="T37" fmla="*/ 2147483647 h 225"/>
                  <a:gd name="T38" fmla="*/ 2147483647 w 273"/>
                  <a:gd name="T39" fmla="*/ 2147483647 h 225"/>
                  <a:gd name="T40" fmla="*/ 2147483647 w 273"/>
                  <a:gd name="T41" fmla="*/ 2147483647 h 225"/>
                  <a:gd name="T42" fmla="*/ 2147483647 w 273"/>
                  <a:gd name="T43" fmla="*/ 2147483647 h 225"/>
                  <a:gd name="T44" fmla="*/ 2147483647 w 273"/>
                  <a:gd name="T45" fmla="*/ 2147483647 h 225"/>
                  <a:gd name="T46" fmla="*/ 2147483647 w 273"/>
                  <a:gd name="T47" fmla="*/ 2147483647 h 225"/>
                  <a:gd name="T48" fmla="*/ 2147483647 w 273"/>
                  <a:gd name="T49" fmla="*/ 2147483647 h 225"/>
                  <a:gd name="T50" fmla="*/ 2147483647 w 273"/>
                  <a:gd name="T51" fmla="*/ 2147483647 h 225"/>
                  <a:gd name="T52" fmla="*/ 0 w 273"/>
                  <a:gd name="T53" fmla="*/ 2147483647 h 225"/>
                  <a:gd name="T54" fmla="*/ 0 w 273"/>
                  <a:gd name="T55" fmla="*/ 2147483647 h 225"/>
                  <a:gd name="T56" fmla="*/ 2147483647 w 273"/>
                  <a:gd name="T57" fmla="*/ 2147483647 h 225"/>
                  <a:gd name="T58" fmla="*/ 2147483647 w 273"/>
                  <a:gd name="T59" fmla="*/ 2147483647 h 2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73"/>
                  <a:gd name="T91" fmla="*/ 0 h 225"/>
                  <a:gd name="T92" fmla="*/ 273 w 273"/>
                  <a:gd name="T93" fmla="*/ 225 h 2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73" h="225">
                    <a:moveTo>
                      <a:pt x="46" y="58"/>
                    </a:moveTo>
                    <a:lnTo>
                      <a:pt x="106" y="94"/>
                    </a:lnTo>
                    <a:lnTo>
                      <a:pt x="119" y="71"/>
                    </a:lnTo>
                    <a:lnTo>
                      <a:pt x="154" y="106"/>
                    </a:lnTo>
                    <a:lnTo>
                      <a:pt x="179" y="117"/>
                    </a:lnTo>
                    <a:lnTo>
                      <a:pt x="179" y="94"/>
                    </a:lnTo>
                    <a:lnTo>
                      <a:pt x="154" y="94"/>
                    </a:lnTo>
                    <a:lnTo>
                      <a:pt x="154" y="71"/>
                    </a:lnTo>
                    <a:lnTo>
                      <a:pt x="154" y="12"/>
                    </a:lnTo>
                    <a:lnTo>
                      <a:pt x="154" y="0"/>
                    </a:lnTo>
                    <a:lnTo>
                      <a:pt x="202" y="0"/>
                    </a:lnTo>
                    <a:lnTo>
                      <a:pt x="213" y="0"/>
                    </a:lnTo>
                    <a:lnTo>
                      <a:pt x="261" y="35"/>
                    </a:lnTo>
                    <a:lnTo>
                      <a:pt x="273" y="58"/>
                    </a:lnTo>
                    <a:lnTo>
                      <a:pt x="261" y="71"/>
                    </a:lnTo>
                    <a:lnTo>
                      <a:pt x="261" y="94"/>
                    </a:lnTo>
                    <a:lnTo>
                      <a:pt x="250" y="117"/>
                    </a:lnTo>
                    <a:lnTo>
                      <a:pt x="261" y="131"/>
                    </a:lnTo>
                    <a:lnTo>
                      <a:pt x="190" y="165"/>
                    </a:lnTo>
                    <a:lnTo>
                      <a:pt x="190" y="177"/>
                    </a:lnTo>
                    <a:lnTo>
                      <a:pt x="154" y="177"/>
                    </a:lnTo>
                    <a:lnTo>
                      <a:pt x="154" y="188"/>
                    </a:lnTo>
                    <a:lnTo>
                      <a:pt x="119" y="225"/>
                    </a:lnTo>
                    <a:lnTo>
                      <a:pt x="71" y="225"/>
                    </a:lnTo>
                    <a:lnTo>
                      <a:pt x="46" y="202"/>
                    </a:lnTo>
                    <a:lnTo>
                      <a:pt x="35" y="225"/>
                    </a:lnTo>
                    <a:lnTo>
                      <a:pt x="0" y="188"/>
                    </a:lnTo>
                    <a:lnTo>
                      <a:pt x="0" y="117"/>
                    </a:lnTo>
                    <a:lnTo>
                      <a:pt x="60" y="106"/>
                    </a:lnTo>
                    <a:lnTo>
                      <a:pt x="46" y="58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68" name="Freeform 46"/>
              <p:cNvSpPr>
                <a:spLocks/>
              </p:cNvSpPr>
              <p:nvPr/>
            </p:nvSpPr>
            <p:spPr bwMode="auto">
              <a:xfrm>
                <a:off x="5798210" y="4345684"/>
                <a:ext cx="861595" cy="884349"/>
              </a:xfrm>
              <a:custGeom>
                <a:avLst/>
                <a:gdLst>
                  <a:gd name="T0" fmla="*/ 0 w 286"/>
                  <a:gd name="T1" fmla="*/ 2147483647 h 295"/>
                  <a:gd name="T2" fmla="*/ 2147483647 w 286"/>
                  <a:gd name="T3" fmla="*/ 2147483647 h 295"/>
                  <a:gd name="T4" fmla="*/ 2147483647 w 286"/>
                  <a:gd name="T5" fmla="*/ 2147483647 h 295"/>
                  <a:gd name="T6" fmla="*/ 2147483647 w 286"/>
                  <a:gd name="T7" fmla="*/ 2147483647 h 295"/>
                  <a:gd name="T8" fmla="*/ 2147483647 w 286"/>
                  <a:gd name="T9" fmla="*/ 2147483647 h 295"/>
                  <a:gd name="T10" fmla="*/ 2147483647 w 286"/>
                  <a:gd name="T11" fmla="*/ 2147483647 h 295"/>
                  <a:gd name="T12" fmla="*/ 2147483647 w 286"/>
                  <a:gd name="T13" fmla="*/ 2147483647 h 295"/>
                  <a:gd name="T14" fmla="*/ 2147483647 w 286"/>
                  <a:gd name="T15" fmla="*/ 2147483647 h 295"/>
                  <a:gd name="T16" fmla="*/ 2147483647 w 286"/>
                  <a:gd name="T17" fmla="*/ 2147483647 h 295"/>
                  <a:gd name="T18" fmla="*/ 2147483647 w 286"/>
                  <a:gd name="T19" fmla="*/ 2147483647 h 295"/>
                  <a:gd name="T20" fmla="*/ 2147483647 w 286"/>
                  <a:gd name="T21" fmla="*/ 2147483647 h 295"/>
                  <a:gd name="T22" fmla="*/ 2147483647 w 286"/>
                  <a:gd name="T23" fmla="*/ 2147483647 h 295"/>
                  <a:gd name="T24" fmla="*/ 2147483647 w 286"/>
                  <a:gd name="T25" fmla="*/ 2147483647 h 295"/>
                  <a:gd name="T26" fmla="*/ 2147483647 w 286"/>
                  <a:gd name="T27" fmla="*/ 2147483647 h 295"/>
                  <a:gd name="T28" fmla="*/ 2147483647 w 286"/>
                  <a:gd name="T29" fmla="*/ 2147483647 h 295"/>
                  <a:gd name="T30" fmla="*/ 2147483647 w 286"/>
                  <a:gd name="T31" fmla="*/ 2147483647 h 295"/>
                  <a:gd name="T32" fmla="*/ 2147483647 w 286"/>
                  <a:gd name="T33" fmla="*/ 2147483647 h 295"/>
                  <a:gd name="T34" fmla="*/ 2147483647 w 286"/>
                  <a:gd name="T35" fmla="*/ 2147483647 h 295"/>
                  <a:gd name="T36" fmla="*/ 2147483647 w 286"/>
                  <a:gd name="T37" fmla="*/ 2147483647 h 295"/>
                  <a:gd name="T38" fmla="*/ 2147483647 w 286"/>
                  <a:gd name="T39" fmla="*/ 2147483647 h 295"/>
                  <a:gd name="T40" fmla="*/ 2147483647 w 286"/>
                  <a:gd name="T41" fmla="*/ 2147483647 h 295"/>
                  <a:gd name="T42" fmla="*/ 2147483647 w 286"/>
                  <a:gd name="T43" fmla="*/ 0 h 295"/>
                  <a:gd name="T44" fmla="*/ 2147483647 w 286"/>
                  <a:gd name="T45" fmla="*/ 0 h 295"/>
                  <a:gd name="T46" fmla="*/ 2147483647 w 286"/>
                  <a:gd name="T47" fmla="*/ 0 h 295"/>
                  <a:gd name="T48" fmla="*/ 2147483647 w 286"/>
                  <a:gd name="T49" fmla="*/ 2147483647 h 295"/>
                  <a:gd name="T50" fmla="*/ 2147483647 w 286"/>
                  <a:gd name="T51" fmla="*/ 2147483647 h 295"/>
                  <a:gd name="T52" fmla="*/ 2147483647 w 286"/>
                  <a:gd name="T53" fmla="*/ 2147483647 h 295"/>
                  <a:gd name="T54" fmla="*/ 2147483647 w 286"/>
                  <a:gd name="T55" fmla="*/ 2147483647 h 295"/>
                  <a:gd name="T56" fmla="*/ 2147483647 w 286"/>
                  <a:gd name="T57" fmla="*/ 2147483647 h 295"/>
                  <a:gd name="T58" fmla="*/ 2147483647 w 286"/>
                  <a:gd name="T59" fmla="*/ 2147483647 h 295"/>
                  <a:gd name="T60" fmla="*/ 0 w 286"/>
                  <a:gd name="T61" fmla="*/ 2147483647 h 295"/>
                  <a:gd name="T62" fmla="*/ 0 w 286"/>
                  <a:gd name="T63" fmla="*/ 2147483647 h 29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86"/>
                  <a:gd name="T97" fmla="*/ 0 h 295"/>
                  <a:gd name="T98" fmla="*/ 286 w 286"/>
                  <a:gd name="T99" fmla="*/ 295 h 29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86" h="295">
                    <a:moveTo>
                      <a:pt x="0" y="261"/>
                    </a:moveTo>
                    <a:lnTo>
                      <a:pt x="36" y="261"/>
                    </a:lnTo>
                    <a:lnTo>
                      <a:pt x="59" y="261"/>
                    </a:lnTo>
                    <a:lnTo>
                      <a:pt x="142" y="284"/>
                    </a:lnTo>
                    <a:lnTo>
                      <a:pt x="178" y="284"/>
                    </a:lnTo>
                    <a:lnTo>
                      <a:pt x="226" y="295"/>
                    </a:lnTo>
                    <a:lnTo>
                      <a:pt x="261" y="284"/>
                    </a:lnTo>
                    <a:lnTo>
                      <a:pt x="226" y="247"/>
                    </a:lnTo>
                    <a:lnTo>
                      <a:pt x="226" y="176"/>
                    </a:lnTo>
                    <a:lnTo>
                      <a:pt x="286" y="165"/>
                    </a:lnTo>
                    <a:lnTo>
                      <a:pt x="272" y="117"/>
                    </a:lnTo>
                    <a:lnTo>
                      <a:pt x="226" y="130"/>
                    </a:lnTo>
                    <a:lnTo>
                      <a:pt x="226" y="117"/>
                    </a:lnTo>
                    <a:lnTo>
                      <a:pt x="249" y="105"/>
                    </a:lnTo>
                    <a:lnTo>
                      <a:pt x="226" y="94"/>
                    </a:lnTo>
                    <a:lnTo>
                      <a:pt x="226" y="46"/>
                    </a:lnTo>
                    <a:lnTo>
                      <a:pt x="201" y="34"/>
                    </a:lnTo>
                    <a:lnTo>
                      <a:pt x="178" y="34"/>
                    </a:lnTo>
                    <a:lnTo>
                      <a:pt x="178" y="46"/>
                    </a:lnTo>
                    <a:lnTo>
                      <a:pt x="142" y="59"/>
                    </a:lnTo>
                    <a:lnTo>
                      <a:pt x="119" y="34"/>
                    </a:lnTo>
                    <a:lnTo>
                      <a:pt x="119" y="0"/>
                    </a:lnTo>
                    <a:lnTo>
                      <a:pt x="107" y="0"/>
                    </a:lnTo>
                    <a:lnTo>
                      <a:pt x="48" y="0"/>
                    </a:lnTo>
                    <a:lnTo>
                      <a:pt x="25" y="23"/>
                    </a:lnTo>
                    <a:lnTo>
                      <a:pt x="36" y="59"/>
                    </a:lnTo>
                    <a:lnTo>
                      <a:pt x="36" y="71"/>
                    </a:lnTo>
                    <a:lnTo>
                      <a:pt x="48" y="130"/>
                    </a:lnTo>
                    <a:lnTo>
                      <a:pt x="48" y="165"/>
                    </a:lnTo>
                    <a:lnTo>
                      <a:pt x="25" y="176"/>
                    </a:lnTo>
                    <a:lnTo>
                      <a:pt x="0" y="236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69" name="Freeform 47"/>
              <p:cNvSpPr>
                <a:spLocks/>
              </p:cNvSpPr>
              <p:nvPr/>
            </p:nvSpPr>
            <p:spPr bwMode="auto">
              <a:xfrm>
                <a:off x="5948382" y="2328216"/>
                <a:ext cx="681085" cy="1130085"/>
              </a:xfrm>
              <a:custGeom>
                <a:avLst/>
                <a:gdLst>
                  <a:gd name="T0" fmla="*/ 2147483647 w 224"/>
                  <a:gd name="T1" fmla="*/ 2147483647 h 378"/>
                  <a:gd name="T2" fmla="*/ 2147483647 w 224"/>
                  <a:gd name="T3" fmla="*/ 2147483647 h 378"/>
                  <a:gd name="T4" fmla="*/ 2147483647 w 224"/>
                  <a:gd name="T5" fmla="*/ 2147483647 h 378"/>
                  <a:gd name="T6" fmla="*/ 2147483647 w 224"/>
                  <a:gd name="T7" fmla="*/ 2147483647 h 378"/>
                  <a:gd name="T8" fmla="*/ 0 w 224"/>
                  <a:gd name="T9" fmla="*/ 2147483647 h 378"/>
                  <a:gd name="T10" fmla="*/ 0 w 224"/>
                  <a:gd name="T11" fmla="*/ 2147483647 h 378"/>
                  <a:gd name="T12" fmla="*/ 2147483647 w 224"/>
                  <a:gd name="T13" fmla="*/ 2147483647 h 378"/>
                  <a:gd name="T14" fmla="*/ 2147483647 w 224"/>
                  <a:gd name="T15" fmla="*/ 2147483647 h 378"/>
                  <a:gd name="T16" fmla="*/ 2147483647 w 224"/>
                  <a:gd name="T17" fmla="*/ 2147483647 h 378"/>
                  <a:gd name="T18" fmla="*/ 2147483647 w 224"/>
                  <a:gd name="T19" fmla="*/ 2147483647 h 378"/>
                  <a:gd name="T20" fmla="*/ 2147483647 w 224"/>
                  <a:gd name="T21" fmla="*/ 2147483647 h 378"/>
                  <a:gd name="T22" fmla="*/ 2147483647 w 224"/>
                  <a:gd name="T23" fmla="*/ 2147483647 h 378"/>
                  <a:gd name="T24" fmla="*/ 2147483647 w 224"/>
                  <a:gd name="T25" fmla="*/ 2147483647 h 378"/>
                  <a:gd name="T26" fmla="*/ 2147483647 w 224"/>
                  <a:gd name="T27" fmla="*/ 2147483647 h 378"/>
                  <a:gd name="T28" fmla="*/ 2147483647 w 224"/>
                  <a:gd name="T29" fmla="*/ 2147483647 h 378"/>
                  <a:gd name="T30" fmla="*/ 2147483647 w 224"/>
                  <a:gd name="T31" fmla="*/ 2147483647 h 378"/>
                  <a:gd name="T32" fmla="*/ 2147483647 w 224"/>
                  <a:gd name="T33" fmla="*/ 2147483647 h 378"/>
                  <a:gd name="T34" fmla="*/ 2147483647 w 224"/>
                  <a:gd name="T35" fmla="*/ 2147483647 h 378"/>
                  <a:gd name="T36" fmla="*/ 2147483647 w 224"/>
                  <a:gd name="T37" fmla="*/ 2147483647 h 378"/>
                  <a:gd name="T38" fmla="*/ 2147483647 w 224"/>
                  <a:gd name="T39" fmla="*/ 2147483647 h 378"/>
                  <a:gd name="T40" fmla="*/ 2147483647 w 224"/>
                  <a:gd name="T41" fmla="*/ 2147483647 h 378"/>
                  <a:gd name="T42" fmla="*/ 2147483647 w 224"/>
                  <a:gd name="T43" fmla="*/ 2147483647 h 378"/>
                  <a:gd name="T44" fmla="*/ 2147483647 w 224"/>
                  <a:gd name="T45" fmla="*/ 2147483647 h 378"/>
                  <a:gd name="T46" fmla="*/ 2147483647 w 224"/>
                  <a:gd name="T47" fmla="*/ 2147483647 h 378"/>
                  <a:gd name="T48" fmla="*/ 2147483647 w 224"/>
                  <a:gd name="T49" fmla="*/ 2147483647 h 378"/>
                  <a:gd name="T50" fmla="*/ 2147483647 w 224"/>
                  <a:gd name="T51" fmla="*/ 0 h 378"/>
                  <a:gd name="T52" fmla="*/ 2147483647 w 224"/>
                  <a:gd name="T53" fmla="*/ 2147483647 h 37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24"/>
                  <a:gd name="T82" fmla="*/ 0 h 378"/>
                  <a:gd name="T83" fmla="*/ 224 w 224"/>
                  <a:gd name="T84" fmla="*/ 378 h 37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24" h="378">
                    <a:moveTo>
                      <a:pt x="23" y="12"/>
                    </a:moveTo>
                    <a:lnTo>
                      <a:pt x="23" y="37"/>
                    </a:lnTo>
                    <a:lnTo>
                      <a:pt x="59" y="71"/>
                    </a:lnTo>
                    <a:lnTo>
                      <a:pt x="48" y="154"/>
                    </a:lnTo>
                    <a:lnTo>
                      <a:pt x="0" y="213"/>
                    </a:lnTo>
                    <a:lnTo>
                      <a:pt x="0" y="225"/>
                    </a:lnTo>
                    <a:lnTo>
                      <a:pt x="11" y="236"/>
                    </a:lnTo>
                    <a:lnTo>
                      <a:pt x="11" y="261"/>
                    </a:lnTo>
                    <a:lnTo>
                      <a:pt x="48" y="321"/>
                    </a:lnTo>
                    <a:lnTo>
                      <a:pt x="11" y="321"/>
                    </a:lnTo>
                    <a:lnTo>
                      <a:pt x="11" y="332"/>
                    </a:lnTo>
                    <a:lnTo>
                      <a:pt x="23" y="344"/>
                    </a:lnTo>
                    <a:lnTo>
                      <a:pt x="48" y="378"/>
                    </a:lnTo>
                    <a:lnTo>
                      <a:pt x="107" y="355"/>
                    </a:lnTo>
                    <a:lnTo>
                      <a:pt x="130" y="344"/>
                    </a:lnTo>
                    <a:lnTo>
                      <a:pt x="107" y="344"/>
                    </a:lnTo>
                    <a:lnTo>
                      <a:pt x="153" y="332"/>
                    </a:lnTo>
                    <a:lnTo>
                      <a:pt x="178" y="307"/>
                    </a:lnTo>
                    <a:lnTo>
                      <a:pt x="201" y="284"/>
                    </a:lnTo>
                    <a:lnTo>
                      <a:pt x="213" y="284"/>
                    </a:lnTo>
                    <a:lnTo>
                      <a:pt x="178" y="236"/>
                    </a:lnTo>
                    <a:lnTo>
                      <a:pt x="213" y="190"/>
                    </a:lnTo>
                    <a:lnTo>
                      <a:pt x="224" y="190"/>
                    </a:lnTo>
                    <a:lnTo>
                      <a:pt x="224" y="165"/>
                    </a:lnTo>
                    <a:lnTo>
                      <a:pt x="224" y="94"/>
                    </a:lnTo>
                    <a:lnTo>
                      <a:pt x="59" y="0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70" name="Freeform 48"/>
              <p:cNvSpPr>
                <a:spLocks/>
              </p:cNvSpPr>
              <p:nvPr/>
            </p:nvSpPr>
            <p:spPr bwMode="auto">
              <a:xfrm>
                <a:off x="3877824" y="2006634"/>
                <a:ext cx="814571" cy="916204"/>
              </a:xfrm>
              <a:custGeom>
                <a:avLst/>
                <a:gdLst>
                  <a:gd name="T0" fmla="*/ 0 w 272"/>
                  <a:gd name="T1" fmla="*/ 2147483647 h 309"/>
                  <a:gd name="T2" fmla="*/ 2147483647 w 272"/>
                  <a:gd name="T3" fmla="*/ 2147483647 h 309"/>
                  <a:gd name="T4" fmla="*/ 2147483647 w 272"/>
                  <a:gd name="T5" fmla="*/ 2147483647 h 309"/>
                  <a:gd name="T6" fmla="*/ 2147483647 w 272"/>
                  <a:gd name="T7" fmla="*/ 2147483647 h 309"/>
                  <a:gd name="T8" fmla="*/ 2147483647 w 272"/>
                  <a:gd name="T9" fmla="*/ 2147483647 h 309"/>
                  <a:gd name="T10" fmla="*/ 2147483647 w 272"/>
                  <a:gd name="T11" fmla="*/ 2147483647 h 309"/>
                  <a:gd name="T12" fmla="*/ 2147483647 w 272"/>
                  <a:gd name="T13" fmla="*/ 2147483647 h 309"/>
                  <a:gd name="T14" fmla="*/ 2147483647 w 272"/>
                  <a:gd name="T15" fmla="*/ 0 h 309"/>
                  <a:gd name="T16" fmla="*/ 2147483647 w 272"/>
                  <a:gd name="T17" fmla="*/ 2147483647 h 309"/>
                  <a:gd name="T18" fmla="*/ 2147483647 w 272"/>
                  <a:gd name="T19" fmla="*/ 2147483647 h 309"/>
                  <a:gd name="T20" fmla="*/ 2147483647 w 272"/>
                  <a:gd name="T21" fmla="*/ 2147483647 h 309"/>
                  <a:gd name="T22" fmla="*/ 2147483647 w 272"/>
                  <a:gd name="T23" fmla="*/ 2147483647 h 309"/>
                  <a:gd name="T24" fmla="*/ 2147483647 w 272"/>
                  <a:gd name="T25" fmla="*/ 2147483647 h 309"/>
                  <a:gd name="T26" fmla="*/ 2147483647 w 272"/>
                  <a:gd name="T27" fmla="*/ 2147483647 h 309"/>
                  <a:gd name="T28" fmla="*/ 2147483647 w 272"/>
                  <a:gd name="T29" fmla="*/ 2147483647 h 309"/>
                  <a:gd name="T30" fmla="*/ 2147483647 w 272"/>
                  <a:gd name="T31" fmla="*/ 2147483647 h 309"/>
                  <a:gd name="T32" fmla="*/ 2147483647 w 272"/>
                  <a:gd name="T33" fmla="*/ 2147483647 h 309"/>
                  <a:gd name="T34" fmla="*/ 2147483647 w 272"/>
                  <a:gd name="T35" fmla="*/ 2147483647 h 309"/>
                  <a:gd name="T36" fmla="*/ 0 w 272"/>
                  <a:gd name="T37" fmla="*/ 2147483647 h 309"/>
                  <a:gd name="T38" fmla="*/ 2147483647 w 272"/>
                  <a:gd name="T39" fmla="*/ 2147483647 h 309"/>
                  <a:gd name="T40" fmla="*/ 0 w 272"/>
                  <a:gd name="T41" fmla="*/ 2147483647 h 309"/>
                  <a:gd name="T42" fmla="*/ 2147483647 w 272"/>
                  <a:gd name="T43" fmla="*/ 2147483647 h 309"/>
                  <a:gd name="T44" fmla="*/ 0 w 272"/>
                  <a:gd name="T45" fmla="*/ 2147483647 h 3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2"/>
                  <a:gd name="T70" fmla="*/ 0 h 309"/>
                  <a:gd name="T71" fmla="*/ 272 w 272"/>
                  <a:gd name="T72" fmla="*/ 309 h 30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2" h="309">
                    <a:moveTo>
                      <a:pt x="0" y="155"/>
                    </a:moveTo>
                    <a:lnTo>
                      <a:pt x="11" y="144"/>
                    </a:lnTo>
                    <a:lnTo>
                      <a:pt x="82" y="144"/>
                    </a:lnTo>
                    <a:lnTo>
                      <a:pt x="82" y="119"/>
                    </a:lnTo>
                    <a:lnTo>
                      <a:pt x="119" y="107"/>
                    </a:lnTo>
                    <a:lnTo>
                      <a:pt x="119" y="36"/>
                    </a:lnTo>
                    <a:lnTo>
                      <a:pt x="190" y="36"/>
                    </a:lnTo>
                    <a:lnTo>
                      <a:pt x="190" y="0"/>
                    </a:lnTo>
                    <a:lnTo>
                      <a:pt x="272" y="59"/>
                    </a:lnTo>
                    <a:lnTo>
                      <a:pt x="226" y="59"/>
                    </a:lnTo>
                    <a:lnTo>
                      <a:pt x="261" y="297"/>
                    </a:lnTo>
                    <a:lnTo>
                      <a:pt x="153" y="297"/>
                    </a:lnTo>
                    <a:lnTo>
                      <a:pt x="142" y="309"/>
                    </a:lnTo>
                    <a:lnTo>
                      <a:pt x="130" y="297"/>
                    </a:lnTo>
                    <a:lnTo>
                      <a:pt x="107" y="309"/>
                    </a:lnTo>
                    <a:lnTo>
                      <a:pt x="82" y="272"/>
                    </a:lnTo>
                    <a:lnTo>
                      <a:pt x="48" y="261"/>
                    </a:lnTo>
                    <a:lnTo>
                      <a:pt x="11" y="261"/>
                    </a:lnTo>
                    <a:lnTo>
                      <a:pt x="0" y="272"/>
                    </a:lnTo>
                    <a:lnTo>
                      <a:pt x="11" y="226"/>
                    </a:lnTo>
                    <a:lnTo>
                      <a:pt x="0" y="201"/>
                    </a:lnTo>
                    <a:lnTo>
                      <a:pt x="11" y="178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71" name="Freeform 49"/>
              <p:cNvSpPr>
                <a:spLocks/>
              </p:cNvSpPr>
              <p:nvPr/>
            </p:nvSpPr>
            <p:spPr bwMode="auto">
              <a:xfrm>
                <a:off x="4442313" y="1217645"/>
                <a:ext cx="1353068" cy="1387957"/>
              </a:xfrm>
              <a:custGeom>
                <a:avLst/>
                <a:gdLst>
                  <a:gd name="T0" fmla="*/ 33180 w 451"/>
                  <a:gd name="T1" fmla="*/ 35948 h 460"/>
                  <a:gd name="T2" fmla="*/ 35646 w 451"/>
                  <a:gd name="T3" fmla="*/ 35948 h 460"/>
                  <a:gd name="T4" fmla="*/ 38924 w 451"/>
                  <a:gd name="T5" fmla="*/ 78926 h 460"/>
                  <a:gd name="T6" fmla="*/ 24982 w 451"/>
                  <a:gd name="T7" fmla="*/ 85888 h 460"/>
                  <a:gd name="T8" fmla="*/ 24982 w 451"/>
                  <a:gd name="T9" fmla="*/ 100036 h 460"/>
                  <a:gd name="T10" fmla="*/ 16499 w 451"/>
                  <a:gd name="T11" fmla="*/ 113967 h 460"/>
                  <a:gd name="T12" fmla="*/ 2654 w 451"/>
                  <a:gd name="T13" fmla="*/ 129198 h 460"/>
                  <a:gd name="T14" fmla="*/ 0 w 451"/>
                  <a:gd name="T15" fmla="*/ 135967 h 460"/>
                  <a:gd name="T16" fmla="*/ 0 w 451"/>
                  <a:gd name="T17" fmla="*/ 157007 h 460"/>
                  <a:gd name="T18" fmla="*/ 19173 w 451"/>
                  <a:gd name="T19" fmla="*/ 192815 h 460"/>
                  <a:gd name="T20" fmla="*/ 49749 w 451"/>
                  <a:gd name="T21" fmla="*/ 250995 h 460"/>
                  <a:gd name="T22" fmla="*/ 52784 w 451"/>
                  <a:gd name="T23" fmla="*/ 264598 h 460"/>
                  <a:gd name="T24" fmla="*/ 58064 w 451"/>
                  <a:gd name="T25" fmla="*/ 272020 h 460"/>
                  <a:gd name="T26" fmla="*/ 63507 w 451"/>
                  <a:gd name="T27" fmla="*/ 278780 h 460"/>
                  <a:gd name="T28" fmla="*/ 66261 w 451"/>
                  <a:gd name="T29" fmla="*/ 278780 h 460"/>
                  <a:gd name="T30" fmla="*/ 72130 w 451"/>
                  <a:gd name="T31" fmla="*/ 278780 h 460"/>
                  <a:gd name="T32" fmla="*/ 105131 w 451"/>
                  <a:gd name="T33" fmla="*/ 221885 h 460"/>
                  <a:gd name="T34" fmla="*/ 102444 w 451"/>
                  <a:gd name="T35" fmla="*/ 199938 h 460"/>
                  <a:gd name="T36" fmla="*/ 99855 w 451"/>
                  <a:gd name="T37" fmla="*/ 199938 h 460"/>
                  <a:gd name="T38" fmla="*/ 94022 w 451"/>
                  <a:gd name="T39" fmla="*/ 178892 h 460"/>
                  <a:gd name="T40" fmla="*/ 97112 w 451"/>
                  <a:gd name="T41" fmla="*/ 164663 h 460"/>
                  <a:gd name="T42" fmla="*/ 97112 w 451"/>
                  <a:gd name="T43" fmla="*/ 149489 h 460"/>
                  <a:gd name="T44" fmla="*/ 97112 w 451"/>
                  <a:gd name="T45" fmla="*/ 129198 h 460"/>
                  <a:gd name="T46" fmla="*/ 94022 w 451"/>
                  <a:gd name="T47" fmla="*/ 121886 h 460"/>
                  <a:gd name="T48" fmla="*/ 94022 w 451"/>
                  <a:gd name="T49" fmla="*/ 113967 h 460"/>
                  <a:gd name="T50" fmla="*/ 94022 w 451"/>
                  <a:gd name="T51" fmla="*/ 85888 h 460"/>
                  <a:gd name="T52" fmla="*/ 85901 w 451"/>
                  <a:gd name="T53" fmla="*/ 78926 h 460"/>
                  <a:gd name="T54" fmla="*/ 83254 w 451"/>
                  <a:gd name="T55" fmla="*/ 63836 h 460"/>
                  <a:gd name="T56" fmla="*/ 88649 w 451"/>
                  <a:gd name="T57" fmla="*/ 42960 h 460"/>
                  <a:gd name="T58" fmla="*/ 85901 w 451"/>
                  <a:gd name="T59" fmla="*/ 6492 h 460"/>
                  <a:gd name="T60" fmla="*/ 88649 w 451"/>
                  <a:gd name="T61" fmla="*/ 0 h 460"/>
                  <a:gd name="T62" fmla="*/ 85901 w 451"/>
                  <a:gd name="T63" fmla="*/ 6492 h 460"/>
                  <a:gd name="T64" fmla="*/ 77440 w 451"/>
                  <a:gd name="T65" fmla="*/ 0 h 460"/>
                  <a:gd name="T66" fmla="*/ 72130 w 451"/>
                  <a:gd name="T67" fmla="*/ 6492 h 460"/>
                  <a:gd name="T68" fmla="*/ 66261 w 451"/>
                  <a:gd name="T69" fmla="*/ 0 h 460"/>
                  <a:gd name="T70" fmla="*/ 58064 w 451"/>
                  <a:gd name="T71" fmla="*/ 6492 h 460"/>
                  <a:gd name="T72" fmla="*/ 49749 w 451"/>
                  <a:gd name="T73" fmla="*/ 6492 h 460"/>
                  <a:gd name="T74" fmla="*/ 33180 w 451"/>
                  <a:gd name="T75" fmla="*/ 35948 h 4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1"/>
                  <a:gd name="T115" fmla="*/ 0 h 460"/>
                  <a:gd name="T116" fmla="*/ 451 w 451"/>
                  <a:gd name="T117" fmla="*/ 460 h 46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1" h="460">
                    <a:moveTo>
                      <a:pt x="142" y="59"/>
                    </a:moveTo>
                    <a:lnTo>
                      <a:pt x="153" y="59"/>
                    </a:lnTo>
                    <a:lnTo>
                      <a:pt x="167" y="130"/>
                    </a:lnTo>
                    <a:lnTo>
                      <a:pt x="107" y="142"/>
                    </a:lnTo>
                    <a:lnTo>
                      <a:pt x="107" y="165"/>
                    </a:lnTo>
                    <a:lnTo>
                      <a:pt x="71" y="188"/>
                    </a:lnTo>
                    <a:lnTo>
                      <a:pt x="11" y="213"/>
                    </a:lnTo>
                    <a:lnTo>
                      <a:pt x="0" y="224"/>
                    </a:lnTo>
                    <a:lnTo>
                      <a:pt x="0" y="259"/>
                    </a:lnTo>
                    <a:lnTo>
                      <a:pt x="82" y="318"/>
                    </a:lnTo>
                    <a:lnTo>
                      <a:pt x="213" y="414"/>
                    </a:lnTo>
                    <a:lnTo>
                      <a:pt x="226" y="437"/>
                    </a:lnTo>
                    <a:lnTo>
                      <a:pt x="249" y="449"/>
                    </a:lnTo>
                    <a:lnTo>
                      <a:pt x="272" y="460"/>
                    </a:lnTo>
                    <a:lnTo>
                      <a:pt x="284" y="460"/>
                    </a:lnTo>
                    <a:lnTo>
                      <a:pt x="309" y="460"/>
                    </a:lnTo>
                    <a:lnTo>
                      <a:pt x="451" y="366"/>
                    </a:lnTo>
                    <a:lnTo>
                      <a:pt x="439" y="330"/>
                    </a:lnTo>
                    <a:lnTo>
                      <a:pt x="428" y="330"/>
                    </a:lnTo>
                    <a:lnTo>
                      <a:pt x="403" y="295"/>
                    </a:lnTo>
                    <a:lnTo>
                      <a:pt x="416" y="272"/>
                    </a:lnTo>
                    <a:lnTo>
                      <a:pt x="416" y="247"/>
                    </a:lnTo>
                    <a:lnTo>
                      <a:pt x="416" y="213"/>
                    </a:lnTo>
                    <a:lnTo>
                      <a:pt x="403" y="201"/>
                    </a:lnTo>
                    <a:lnTo>
                      <a:pt x="403" y="188"/>
                    </a:lnTo>
                    <a:lnTo>
                      <a:pt x="403" y="142"/>
                    </a:lnTo>
                    <a:lnTo>
                      <a:pt x="368" y="130"/>
                    </a:lnTo>
                    <a:lnTo>
                      <a:pt x="357" y="105"/>
                    </a:lnTo>
                    <a:lnTo>
                      <a:pt x="380" y="71"/>
                    </a:lnTo>
                    <a:lnTo>
                      <a:pt x="368" y="11"/>
                    </a:lnTo>
                    <a:lnTo>
                      <a:pt x="380" y="0"/>
                    </a:lnTo>
                    <a:lnTo>
                      <a:pt x="368" y="11"/>
                    </a:lnTo>
                    <a:lnTo>
                      <a:pt x="332" y="0"/>
                    </a:lnTo>
                    <a:lnTo>
                      <a:pt x="309" y="11"/>
                    </a:lnTo>
                    <a:lnTo>
                      <a:pt x="284" y="0"/>
                    </a:lnTo>
                    <a:lnTo>
                      <a:pt x="249" y="11"/>
                    </a:lnTo>
                    <a:lnTo>
                      <a:pt x="213" y="11"/>
                    </a:lnTo>
                    <a:lnTo>
                      <a:pt x="142" y="5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72" name="Freeform 50"/>
              <p:cNvSpPr>
                <a:spLocks/>
              </p:cNvSpPr>
              <p:nvPr/>
            </p:nvSpPr>
            <p:spPr bwMode="auto">
              <a:xfrm>
                <a:off x="5815796" y="5125366"/>
                <a:ext cx="904068" cy="888899"/>
              </a:xfrm>
              <a:custGeom>
                <a:avLst/>
                <a:gdLst>
                  <a:gd name="T0" fmla="*/ 30615 w 297"/>
                  <a:gd name="T1" fmla="*/ 174623 h 295"/>
                  <a:gd name="T2" fmla="*/ 27495 w 297"/>
                  <a:gd name="T3" fmla="*/ 160405 h 295"/>
                  <a:gd name="T4" fmla="*/ 16954 w 297"/>
                  <a:gd name="T5" fmla="*/ 104393 h 295"/>
                  <a:gd name="T6" fmla="*/ 16954 w 297"/>
                  <a:gd name="T7" fmla="*/ 83896 h 295"/>
                  <a:gd name="T8" fmla="*/ 0 w 297"/>
                  <a:gd name="T9" fmla="*/ 13720 h 295"/>
                  <a:gd name="T10" fmla="*/ 0 w 297"/>
                  <a:gd name="T11" fmla="*/ 0 h 295"/>
                  <a:gd name="T12" fmla="*/ 10423 w 297"/>
                  <a:gd name="T13" fmla="*/ 0 h 295"/>
                  <a:gd name="T14" fmla="*/ 16954 w 297"/>
                  <a:gd name="T15" fmla="*/ 0 h 295"/>
                  <a:gd name="T16" fmla="*/ 40570 w 297"/>
                  <a:gd name="T17" fmla="*/ 13720 h 295"/>
                  <a:gd name="T18" fmla="*/ 51060 w 297"/>
                  <a:gd name="T19" fmla="*/ 13720 h 295"/>
                  <a:gd name="T20" fmla="*/ 64728 w 297"/>
                  <a:gd name="T21" fmla="*/ 20169 h 295"/>
                  <a:gd name="T22" fmla="*/ 74854 w 297"/>
                  <a:gd name="T23" fmla="*/ 13720 h 295"/>
                  <a:gd name="T24" fmla="*/ 77937 w 297"/>
                  <a:gd name="T25" fmla="*/ 0 h 295"/>
                  <a:gd name="T26" fmla="*/ 85198 w 297"/>
                  <a:gd name="T27" fmla="*/ 13720 h 295"/>
                  <a:gd name="T28" fmla="*/ 77937 w 297"/>
                  <a:gd name="T29" fmla="*/ 27222 h 295"/>
                  <a:gd name="T30" fmla="*/ 74854 w 297"/>
                  <a:gd name="T31" fmla="*/ 20169 h 295"/>
                  <a:gd name="T32" fmla="*/ 61676 w 297"/>
                  <a:gd name="T33" fmla="*/ 20169 h 295"/>
                  <a:gd name="T34" fmla="*/ 57751 w 297"/>
                  <a:gd name="T35" fmla="*/ 69147 h 295"/>
                  <a:gd name="T36" fmla="*/ 54582 w 297"/>
                  <a:gd name="T37" fmla="*/ 83896 h 295"/>
                  <a:gd name="T38" fmla="*/ 54582 w 297"/>
                  <a:gd name="T39" fmla="*/ 111192 h 295"/>
                  <a:gd name="T40" fmla="*/ 54582 w 297"/>
                  <a:gd name="T41" fmla="*/ 167868 h 295"/>
                  <a:gd name="T42" fmla="*/ 44562 w 297"/>
                  <a:gd name="T43" fmla="*/ 174623 h 295"/>
                  <a:gd name="T44" fmla="*/ 37368 w 297"/>
                  <a:gd name="T45" fmla="*/ 174623 h 295"/>
                  <a:gd name="T46" fmla="*/ 34119 w 297"/>
                  <a:gd name="T47" fmla="*/ 167868 h 295"/>
                  <a:gd name="T48" fmla="*/ 30615 w 297"/>
                  <a:gd name="T49" fmla="*/ 174623 h 2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7"/>
                  <a:gd name="T76" fmla="*/ 0 h 295"/>
                  <a:gd name="T77" fmla="*/ 297 w 297"/>
                  <a:gd name="T78" fmla="*/ 295 h 2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7" h="295">
                    <a:moveTo>
                      <a:pt x="107" y="295"/>
                    </a:moveTo>
                    <a:lnTo>
                      <a:pt x="96" y="271"/>
                    </a:lnTo>
                    <a:lnTo>
                      <a:pt x="59" y="176"/>
                    </a:lnTo>
                    <a:lnTo>
                      <a:pt x="59" y="142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59" y="0"/>
                    </a:lnTo>
                    <a:lnTo>
                      <a:pt x="142" y="23"/>
                    </a:lnTo>
                    <a:lnTo>
                      <a:pt x="178" y="23"/>
                    </a:lnTo>
                    <a:lnTo>
                      <a:pt x="226" y="34"/>
                    </a:lnTo>
                    <a:lnTo>
                      <a:pt x="261" y="23"/>
                    </a:lnTo>
                    <a:lnTo>
                      <a:pt x="272" y="0"/>
                    </a:lnTo>
                    <a:lnTo>
                      <a:pt x="297" y="23"/>
                    </a:lnTo>
                    <a:lnTo>
                      <a:pt x="272" y="46"/>
                    </a:lnTo>
                    <a:lnTo>
                      <a:pt x="261" y="34"/>
                    </a:lnTo>
                    <a:lnTo>
                      <a:pt x="215" y="34"/>
                    </a:lnTo>
                    <a:lnTo>
                      <a:pt x="201" y="117"/>
                    </a:lnTo>
                    <a:lnTo>
                      <a:pt x="190" y="142"/>
                    </a:lnTo>
                    <a:lnTo>
                      <a:pt x="190" y="188"/>
                    </a:lnTo>
                    <a:lnTo>
                      <a:pt x="190" y="284"/>
                    </a:lnTo>
                    <a:lnTo>
                      <a:pt x="155" y="295"/>
                    </a:lnTo>
                    <a:lnTo>
                      <a:pt x="130" y="295"/>
                    </a:lnTo>
                    <a:lnTo>
                      <a:pt x="119" y="284"/>
                    </a:lnTo>
                    <a:lnTo>
                      <a:pt x="107" y="29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73" name="Freeform 51"/>
              <p:cNvSpPr>
                <a:spLocks/>
              </p:cNvSpPr>
              <p:nvPr/>
            </p:nvSpPr>
            <p:spPr bwMode="auto">
              <a:xfrm>
                <a:off x="5655828" y="1568254"/>
                <a:ext cx="1045138" cy="1036038"/>
              </a:xfrm>
              <a:custGeom>
                <a:avLst/>
                <a:gdLst>
                  <a:gd name="T0" fmla="*/ 12798 w 345"/>
                  <a:gd name="T1" fmla="*/ 152882 h 343"/>
                  <a:gd name="T2" fmla="*/ 9419 w 345"/>
                  <a:gd name="T3" fmla="*/ 130648 h 343"/>
                  <a:gd name="T4" fmla="*/ 6523 w 345"/>
                  <a:gd name="T5" fmla="*/ 130648 h 343"/>
                  <a:gd name="T6" fmla="*/ 0 w 345"/>
                  <a:gd name="T7" fmla="*/ 109182 h 343"/>
                  <a:gd name="T8" fmla="*/ 3530 w 345"/>
                  <a:gd name="T9" fmla="*/ 95044 h 343"/>
                  <a:gd name="T10" fmla="*/ 3530 w 345"/>
                  <a:gd name="T11" fmla="*/ 79737 h 343"/>
                  <a:gd name="T12" fmla="*/ 3530 w 345"/>
                  <a:gd name="T13" fmla="*/ 58740 h 343"/>
                  <a:gd name="T14" fmla="*/ 0 w 345"/>
                  <a:gd name="T15" fmla="*/ 51584 h 343"/>
                  <a:gd name="T16" fmla="*/ 0 w 345"/>
                  <a:gd name="T17" fmla="*/ 43431 h 343"/>
                  <a:gd name="T18" fmla="*/ 3530 w 345"/>
                  <a:gd name="T19" fmla="*/ 36437 h 343"/>
                  <a:gd name="T20" fmla="*/ 3530 w 345"/>
                  <a:gd name="T21" fmla="*/ 29450 h 343"/>
                  <a:gd name="T22" fmla="*/ 9419 w 345"/>
                  <a:gd name="T23" fmla="*/ 7842 h 343"/>
                  <a:gd name="T24" fmla="*/ 9419 w 345"/>
                  <a:gd name="T25" fmla="*/ 0 h 343"/>
                  <a:gd name="T26" fmla="*/ 19360 w 345"/>
                  <a:gd name="T27" fmla="*/ 0 h 343"/>
                  <a:gd name="T28" fmla="*/ 28356 w 345"/>
                  <a:gd name="T29" fmla="*/ 7842 h 343"/>
                  <a:gd name="T30" fmla="*/ 38220 w 345"/>
                  <a:gd name="T31" fmla="*/ 7842 h 343"/>
                  <a:gd name="T32" fmla="*/ 38220 w 345"/>
                  <a:gd name="T33" fmla="*/ 29450 h 343"/>
                  <a:gd name="T34" fmla="*/ 59979 w 345"/>
                  <a:gd name="T35" fmla="*/ 43431 h 343"/>
                  <a:gd name="T36" fmla="*/ 63190 w 345"/>
                  <a:gd name="T37" fmla="*/ 36437 h 343"/>
                  <a:gd name="T38" fmla="*/ 63190 w 345"/>
                  <a:gd name="T39" fmla="*/ 15302 h 343"/>
                  <a:gd name="T40" fmla="*/ 72777 w 345"/>
                  <a:gd name="T41" fmla="*/ 0 h 343"/>
                  <a:gd name="T42" fmla="*/ 82046 w 345"/>
                  <a:gd name="T43" fmla="*/ 7842 h 343"/>
                  <a:gd name="T44" fmla="*/ 82046 w 345"/>
                  <a:gd name="T45" fmla="*/ 15302 h 343"/>
                  <a:gd name="T46" fmla="*/ 91507 w 345"/>
                  <a:gd name="T47" fmla="*/ 15302 h 343"/>
                  <a:gd name="T48" fmla="*/ 88637 w 345"/>
                  <a:gd name="T49" fmla="*/ 51584 h 343"/>
                  <a:gd name="T50" fmla="*/ 91507 w 345"/>
                  <a:gd name="T51" fmla="*/ 65551 h 343"/>
                  <a:gd name="T52" fmla="*/ 91507 w 345"/>
                  <a:gd name="T53" fmla="*/ 167037 h 343"/>
                  <a:gd name="T54" fmla="*/ 91507 w 345"/>
                  <a:gd name="T55" fmla="*/ 196217 h 343"/>
                  <a:gd name="T56" fmla="*/ 88637 w 345"/>
                  <a:gd name="T57" fmla="*/ 203559 h 343"/>
                  <a:gd name="T58" fmla="*/ 85034 w 345"/>
                  <a:gd name="T59" fmla="*/ 210378 h 343"/>
                  <a:gd name="T60" fmla="*/ 41133 w 345"/>
                  <a:gd name="T61" fmla="*/ 152882 h 343"/>
                  <a:gd name="T62" fmla="*/ 31640 w 345"/>
                  <a:gd name="T63" fmla="*/ 160275 h 343"/>
                  <a:gd name="T64" fmla="*/ 28356 w 345"/>
                  <a:gd name="T65" fmla="*/ 152882 h 343"/>
                  <a:gd name="T66" fmla="*/ 12798 w 345"/>
                  <a:gd name="T67" fmla="*/ 152882 h 3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5"/>
                  <a:gd name="T103" fmla="*/ 0 h 343"/>
                  <a:gd name="T104" fmla="*/ 345 w 345"/>
                  <a:gd name="T105" fmla="*/ 343 h 3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5" h="343">
                    <a:moveTo>
                      <a:pt x="48" y="249"/>
                    </a:moveTo>
                    <a:lnTo>
                      <a:pt x="36" y="213"/>
                    </a:lnTo>
                    <a:lnTo>
                      <a:pt x="25" y="213"/>
                    </a:lnTo>
                    <a:lnTo>
                      <a:pt x="0" y="178"/>
                    </a:lnTo>
                    <a:lnTo>
                      <a:pt x="13" y="155"/>
                    </a:lnTo>
                    <a:lnTo>
                      <a:pt x="13" y="130"/>
                    </a:lnTo>
                    <a:lnTo>
                      <a:pt x="13" y="96"/>
                    </a:lnTo>
                    <a:lnTo>
                      <a:pt x="0" y="84"/>
                    </a:lnTo>
                    <a:lnTo>
                      <a:pt x="0" y="71"/>
                    </a:lnTo>
                    <a:lnTo>
                      <a:pt x="13" y="59"/>
                    </a:lnTo>
                    <a:lnTo>
                      <a:pt x="13" y="48"/>
                    </a:lnTo>
                    <a:lnTo>
                      <a:pt x="36" y="13"/>
                    </a:lnTo>
                    <a:lnTo>
                      <a:pt x="36" y="0"/>
                    </a:lnTo>
                    <a:lnTo>
                      <a:pt x="73" y="0"/>
                    </a:lnTo>
                    <a:lnTo>
                      <a:pt x="107" y="13"/>
                    </a:lnTo>
                    <a:lnTo>
                      <a:pt x="144" y="13"/>
                    </a:lnTo>
                    <a:lnTo>
                      <a:pt x="144" y="48"/>
                    </a:lnTo>
                    <a:lnTo>
                      <a:pt x="226" y="71"/>
                    </a:lnTo>
                    <a:lnTo>
                      <a:pt x="238" y="59"/>
                    </a:lnTo>
                    <a:lnTo>
                      <a:pt x="238" y="25"/>
                    </a:lnTo>
                    <a:lnTo>
                      <a:pt x="274" y="0"/>
                    </a:lnTo>
                    <a:lnTo>
                      <a:pt x="309" y="13"/>
                    </a:lnTo>
                    <a:lnTo>
                      <a:pt x="309" y="25"/>
                    </a:lnTo>
                    <a:lnTo>
                      <a:pt x="345" y="25"/>
                    </a:lnTo>
                    <a:lnTo>
                      <a:pt x="334" y="84"/>
                    </a:lnTo>
                    <a:lnTo>
                      <a:pt x="345" y="107"/>
                    </a:lnTo>
                    <a:lnTo>
                      <a:pt x="345" y="272"/>
                    </a:lnTo>
                    <a:lnTo>
                      <a:pt x="345" y="320"/>
                    </a:lnTo>
                    <a:lnTo>
                      <a:pt x="334" y="332"/>
                    </a:lnTo>
                    <a:lnTo>
                      <a:pt x="320" y="343"/>
                    </a:lnTo>
                    <a:lnTo>
                      <a:pt x="155" y="249"/>
                    </a:lnTo>
                    <a:lnTo>
                      <a:pt x="119" y="261"/>
                    </a:lnTo>
                    <a:lnTo>
                      <a:pt x="107" y="249"/>
                    </a:lnTo>
                    <a:lnTo>
                      <a:pt x="48" y="24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74" name="Freeform 52"/>
              <p:cNvSpPr>
                <a:spLocks/>
              </p:cNvSpPr>
              <p:nvPr/>
            </p:nvSpPr>
            <p:spPr bwMode="auto">
              <a:xfrm>
                <a:off x="6403450" y="5195143"/>
                <a:ext cx="634061" cy="638612"/>
              </a:xfrm>
              <a:custGeom>
                <a:avLst/>
                <a:gdLst>
                  <a:gd name="T0" fmla="*/ 0 w 215"/>
                  <a:gd name="T1" fmla="*/ 90426 h 213"/>
                  <a:gd name="T2" fmla="*/ 2043 w 215"/>
                  <a:gd name="T3" fmla="*/ 104282 h 213"/>
                  <a:gd name="T4" fmla="*/ 2043 w 215"/>
                  <a:gd name="T5" fmla="*/ 116782 h 213"/>
                  <a:gd name="T6" fmla="*/ 6864 w 215"/>
                  <a:gd name="T7" fmla="*/ 116782 h 213"/>
                  <a:gd name="T8" fmla="*/ 15667 w 215"/>
                  <a:gd name="T9" fmla="*/ 104282 h 213"/>
                  <a:gd name="T10" fmla="*/ 18348 w 215"/>
                  <a:gd name="T11" fmla="*/ 110403 h 213"/>
                  <a:gd name="T12" fmla="*/ 20407 w 215"/>
                  <a:gd name="T13" fmla="*/ 104282 h 213"/>
                  <a:gd name="T14" fmla="*/ 31823 w 215"/>
                  <a:gd name="T15" fmla="*/ 71265 h 213"/>
                  <a:gd name="T16" fmla="*/ 40991 w 215"/>
                  <a:gd name="T17" fmla="*/ 51677 h 213"/>
                  <a:gd name="T18" fmla="*/ 33988 w 215"/>
                  <a:gd name="T19" fmla="*/ 51677 h 213"/>
                  <a:gd name="T20" fmla="*/ 31823 w 215"/>
                  <a:gd name="T21" fmla="*/ 38895 h 213"/>
                  <a:gd name="T22" fmla="*/ 27142 w 215"/>
                  <a:gd name="T23" fmla="*/ 18564 h 213"/>
                  <a:gd name="T24" fmla="*/ 20407 w 215"/>
                  <a:gd name="T25" fmla="*/ 0 h 213"/>
                  <a:gd name="T26" fmla="*/ 15667 w 215"/>
                  <a:gd name="T27" fmla="*/ 12445 h 213"/>
                  <a:gd name="T28" fmla="*/ 13488 w 215"/>
                  <a:gd name="T29" fmla="*/ 5975 h 213"/>
                  <a:gd name="T30" fmla="*/ 4664 w 215"/>
                  <a:gd name="T31" fmla="*/ 5975 h 213"/>
                  <a:gd name="T32" fmla="*/ 2043 w 215"/>
                  <a:gd name="T33" fmla="*/ 51677 h 213"/>
                  <a:gd name="T34" fmla="*/ 0 w 215"/>
                  <a:gd name="T35" fmla="*/ 65207 h 213"/>
                  <a:gd name="T36" fmla="*/ 0 w 215"/>
                  <a:gd name="T37" fmla="*/ 90426 h 2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15"/>
                  <a:gd name="T58" fmla="*/ 0 h 213"/>
                  <a:gd name="T59" fmla="*/ 215 w 215"/>
                  <a:gd name="T60" fmla="*/ 213 h 2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15" h="213">
                    <a:moveTo>
                      <a:pt x="0" y="165"/>
                    </a:moveTo>
                    <a:lnTo>
                      <a:pt x="11" y="190"/>
                    </a:lnTo>
                    <a:lnTo>
                      <a:pt x="11" y="213"/>
                    </a:lnTo>
                    <a:lnTo>
                      <a:pt x="36" y="213"/>
                    </a:lnTo>
                    <a:lnTo>
                      <a:pt x="82" y="190"/>
                    </a:lnTo>
                    <a:lnTo>
                      <a:pt x="96" y="201"/>
                    </a:lnTo>
                    <a:lnTo>
                      <a:pt x="107" y="190"/>
                    </a:lnTo>
                    <a:lnTo>
                      <a:pt x="167" y="130"/>
                    </a:lnTo>
                    <a:lnTo>
                      <a:pt x="215" y="94"/>
                    </a:lnTo>
                    <a:lnTo>
                      <a:pt x="178" y="94"/>
                    </a:lnTo>
                    <a:lnTo>
                      <a:pt x="167" y="71"/>
                    </a:lnTo>
                    <a:lnTo>
                      <a:pt x="142" y="34"/>
                    </a:lnTo>
                    <a:lnTo>
                      <a:pt x="107" y="0"/>
                    </a:lnTo>
                    <a:lnTo>
                      <a:pt x="82" y="23"/>
                    </a:lnTo>
                    <a:lnTo>
                      <a:pt x="71" y="11"/>
                    </a:lnTo>
                    <a:lnTo>
                      <a:pt x="25" y="11"/>
                    </a:lnTo>
                    <a:lnTo>
                      <a:pt x="11" y="94"/>
                    </a:lnTo>
                    <a:lnTo>
                      <a:pt x="0" y="119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75" name="Freeform 53"/>
              <p:cNvSpPr>
                <a:spLocks/>
              </p:cNvSpPr>
              <p:nvPr/>
            </p:nvSpPr>
            <p:spPr bwMode="auto">
              <a:xfrm>
                <a:off x="6145578" y="5478802"/>
                <a:ext cx="1105815" cy="1025420"/>
              </a:xfrm>
              <a:custGeom>
                <a:avLst/>
                <a:gdLst>
                  <a:gd name="T0" fmla="*/ 77067 w 369"/>
                  <a:gd name="T1" fmla="*/ 12798 h 344"/>
                  <a:gd name="T2" fmla="*/ 79747 w 369"/>
                  <a:gd name="T3" fmla="*/ 55089 h 344"/>
                  <a:gd name="T4" fmla="*/ 77067 w 369"/>
                  <a:gd name="T5" fmla="*/ 55089 h 344"/>
                  <a:gd name="T6" fmla="*/ 74399 w 369"/>
                  <a:gd name="T7" fmla="*/ 60976 h 344"/>
                  <a:gd name="T8" fmla="*/ 77067 w 369"/>
                  <a:gd name="T9" fmla="*/ 67391 h 344"/>
                  <a:gd name="T10" fmla="*/ 79747 w 369"/>
                  <a:gd name="T11" fmla="*/ 60976 h 344"/>
                  <a:gd name="T12" fmla="*/ 85578 w 369"/>
                  <a:gd name="T13" fmla="*/ 60976 h 344"/>
                  <a:gd name="T14" fmla="*/ 85578 w 369"/>
                  <a:gd name="T15" fmla="*/ 67391 h 344"/>
                  <a:gd name="T16" fmla="*/ 85578 w 369"/>
                  <a:gd name="T17" fmla="*/ 91459 h 344"/>
                  <a:gd name="T18" fmla="*/ 77067 w 369"/>
                  <a:gd name="T19" fmla="*/ 97576 h 344"/>
                  <a:gd name="T20" fmla="*/ 71738 w 369"/>
                  <a:gd name="T21" fmla="*/ 122260 h 344"/>
                  <a:gd name="T22" fmla="*/ 60568 w 369"/>
                  <a:gd name="T23" fmla="*/ 140180 h 344"/>
                  <a:gd name="T24" fmla="*/ 55136 w 369"/>
                  <a:gd name="T25" fmla="*/ 158688 h 344"/>
                  <a:gd name="T26" fmla="*/ 44006 w 369"/>
                  <a:gd name="T27" fmla="*/ 164999 h 344"/>
                  <a:gd name="T28" fmla="*/ 38297 w 369"/>
                  <a:gd name="T29" fmla="*/ 164999 h 344"/>
                  <a:gd name="T30" fmla="*/ 27536 w 369"/>
                  <a:gd name="T31" fmla="*/ 164999 h 344"/>
                  <a:gd name="T32" fmla="*/ 19263 w 369"/>
                  <a:gd name="T33" fmla="*/ 176745 h 344"/>
                  <a:gd name="T34" fmla="*/ 16450 w 369"/>
                  <a:gd name="T35" fmla="*/ 176745 h 344"/>
                  <a:gd name="T36" fmla="*/ 11150 w 369"/>
                  <a:gd name="T37" fmla="*/ 164999 h 344"/>
                  <a:gd name="T38" fmla="*/ 8112 w 369"/>
                  <a:gd name="T39" fmla="*/ 140180 h 344"/>
                  <a:gd name="T40" fmla="*/ 8112 w 369"/>
                  <a:gd name="T41" fmla="*/ 134080 h 344"/>
                  <a:gd name="T42" fmla="*/ 2682 w 369"/>
                  <a:gd name="T43" fmla="*/ 91459 h 344"/>
                  <a:gd name="T44" fmla="*/ 0 w 369"/>
                  <a:gd name="T45" fmla="*/ 91459 h 344"/>
                  <a:gd name="T46" fmla="*/ 2682 w 369"/>
                  <a:gd name="T47" fmla="*/ 85750 h 344"/>
                  <a:gd name="T48" fmla="*/ 5336 w 369"/>
                  <a:gd name="T49" fmla="*/ 91459 h 344"/>
                  <a:gd name="T50" fmla="*/ 11150 w 369"/>
                  <a:gd name="T51" fmla="*/ 91459 h 344"/>
                  <a:gd name="T52" fmla="*/ 19263 w 369"/>
                  <a:gd name="T53" fmla="*/ 85750 h 344"/>
                  <a:gd name="T54" fmla="*/ 19263 w 369"/>
                  <a:gd name="T55" fmla="*/ 36654 h 344"/>
                  <a:gd name="T56" fmla="*/ 21788 w 369"/>
                  <a:gd name="T57" fmla="*/ 49363 h 344"/>
                  <a:gd name="T58" fmla="*/ 21788 w 369"/>
                  <a:gd name="T59" fmla="*/ 60976 h 344"/>
                  <a:gd name="T60" fmla="*/ 27536 w 369"/>
                  <a:gd name="T61" fmla="*/ 60976 h 344"/>
                  <a:gd name="T62" fmla="*/ 38297 w 369"/>
                  <a:gd name="T63" fmla="*/ 49363 h 344"/>
                  <a:gd name="T64" fmla="*/ 41462 w 369"/>
                  <a:gd name="T65" fmla="*/ 55089 h 344"/>
                  <a:gd name="T66" fmla="*/ 44006 w 369"/>
                  <a:gd name="T67" fmla="*/ 49363 h 344"/>
                  <a:gd name="T68" fmla="*/ 57979 w 369"/>
                  <a:gd name="T69" fmla="*/ 18524 h 344"/>
                  <a:gd name="T70" fmla="*/ 69125 w 369"/>
                  <a:gd name="T71" fmla="*/ 0 h 344"/>
                  <a:gd name="T72" fmla="*/ 74399 w 369"/>
                  <a:gd name="T73" fmla="*/ 12798 h 344"/>
                  <a:gd name="T74" fmla="*/ 77067 w 369"/>
                  <a:gd name="T75" fmla="*/ 12798 h 34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69"/>
                  <a:gd name="T115" fmla="*/ 0 h 344"/>
                  <a:gd name="T116" fmla="*/ 369 w 369"/>
                  <a:gd name="T117" fmla="*/ 344 h 34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69" h="344">
                    <a:moveTo>
                      <a:pt x="332" y="25"/>
                    </a:moveTo>
                    <a:lnTo>
                      <a:pt x="344" y="107"/>
                    </a:lnTo>
                    <a:lnTo>
                      <a:pt x="332" y="107"/>
                    </a:lnTo>
                    <a:lnTo>
                      <a:pt x="321" y="119"/>
                    </a:lnTo>
                    <a:lnTo>
                      <a:pt x="332" y="131"/>
                    </a:lnTo>
                    <a:lnTo>
                      <a:pt x="344" y="119"/>
                    </a:lnTo>
                    <a:lnTo>
                      <a:pt x="369" y="119"/>
                    </a:lnTo>
                    <a:lnTo>
                      <a:pt x="369" y="131"/>
                    </a:lnTo>
                    <a:lnTo>
                      <a:pt x="369" y="178"/>
                    </a:lnTo>
                    <a:lnTo>
                      <a:pt x="332" y="190"/>
                    </a:lnTo>
                    <a:lnTo>
                      <a:pt x="309" y="238"/>
                    </a:lnTo>
                    <a:lnTo>
                      <a:pt x="261" y="273"/>
                    </a:lnTo>
                    <a:lnTo>
                      <a:pt x="238" y="309"/>
                    </a:lnTo>
                    <a:lnTo>
                      <a:pt x="190" y="321"/>
                    </a:lnTo>
                    <a:lnTo>
                      <a:pt x="165" y="321"/>
                    </a:lnTo>
                    <a:lnTo>
                      <a:pt x="119" y="321"/>
                    </a:lnTo>
                    <a:lnTo>
                      <a:pt x="83" y="344"/>
                    </a:lnTo>
                    <a:lnTo>
                      <a:pt x="71" y="344"/>
                    </a:lnTo>
                    <a:lnTo>
                      <a:pt x="48" y="321"/>
                    </a:lnTo>
                    <a:lnTo>
                      <a:pt x="35" y="273"/>
                    </a:lnTo>
                    <a:lnTo>
                      <a:pt x="35" y="261"/>
                    </a:lnTo>
                    <a:lnTo>
                      <a:pt x="12" y="178"/>
                    </a:lnTo>
                    <a:lnTo>
                      <a:pt x="0" y="178"/>
                    </a:lnTo>
                    <a:lnTo>
                      <a:pt x="12" y="167"/>
                    </a:lnTo>
                    <a:lnTo>
                      <a:pt x="23" y="178"/>
                    </a:lnTo>
                    <a:lnTo>
                      <a:pt x="48" y="178"/>
                    </a:lnTo>
                    <a:lnTo>
                      <a:pt x="83" y="167"/>
                    </a:lnTo>
                    <a:lnTo>
                      <a:pt x="83" y="71"/>
                    </a:lnTo>
                    <a:lnTo>
                      <a:pt x="94" y="96"/>
                    </a:lnTo>
                    <a:lnTo>
                      <a:pt x="94" y="119"/>
                    </a:lnTo>
                    <a:lnTo>
                      <a:pt x="119" y="119"/>
                    </a:lnTo>
                    <a:lnTo>
                      <a:pt x="165" y="96"/>
                    </a:lnTo>
                    <a:lnTo>
                      <a:pt x="179" y="107"/>
                    </a:lnTo>
                    <a:lnTo>
                      <a:pt x="190" y="96"/>
                    </a:lnTo>
                    <a:lnTo>
                      <a:pt x="250" y="36"/>
                    </a:lnTo>
                    <a:lnTo>
                      <a:pt x="298" y="0"/>
                    </a:lnTo>
                    <a:lnTo>
                      <a:pt x="321" y="25"/>
                    </a:lnTo>
                    <a:lnTo>
                      <a:pt x="332" y="2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76" name="Freeform 54"/>
              <p:cNvSpPr>
                <a:spLocks/>
              </p:cNvSpPr>
              <p:nvPr/>
            </p:nvSpPr>
            <p:spPr bwMode="auto">
              <a:xfrm>
                <a:off x="5601014" y="3805670"/>
                <a:ext cx="400459" cy="435348"/>
              </a:xfrm>
              <a:custGeom>
                <a:avLst/>
                <a:gdLst>
                  <a:gd name="T0" fmla="*/ 11702 w 130"/>
                  <a:gd name="T1" fmla="*/ 18681 h 142"/>
                  <a:gd name="T2" fmla="*/ 19385 w 130"/>
                  <a:gd name="T3" fmla="*/ 18681 h 142"/>
                  <a:gd name="T4" fmla="*/ 19385 w 130"/>
                  <a:gd name="T5" fmla="*/ 0 h 142"/>
                  <a:gd name="T6" fmla="*/ 35186 w 130"/>
                  <a:gd name="T7" fmla="*/ 0 h 142"/>
                  <a:gd name="T8" fmla="*/ 35186 w 130"/>
                  <a:gd name="T9" fmla="*/ 18681 h 142"/>
                  <a:gd name="T10" fmla="*/ 39032 w 130"/>
                  <a:gd name="T11" fmla="*/ 8792 h 142"/>
                  <a:gd name="T12" fmla="*/ 42672 w 130"/>
                  <a:gd name="T13" fmla="*/ 18681 h 142"/>
                  <a:gd name="T14" fmla="*/ 42672 w 130"/>
                  <a:gd name="T15" fmla="*/ 26992 h 142"/>
                  <a:gd name="T16" fmla="*/ 42672 w 130"/>
                  <a:gd name="T17" fmla="*/ 71122 h 142"/>
                  <a:gd name="T18" fmla="*/ 31477 w 130"/>
                  <a:gd name="T19" fmla="*/ 71122 h 142"/>
                  <a:gd name="T20" fmla="*/ 23293 w 130"/>
                  <a:gd name="T21" fmla="*/ 79397 h 142"/>
                  <a:gd name="T22" fmla="*/ 23293 w 130"/>
                  <a:gd name="T23" fmla="*/ 87938 h 142"/>
                  <a:gd name="T24" fmla="*/ 19385 w 130"/>
                  <a:gd name="T25" fmla="*/ 87938 h 142"/>
                  <a:gd name="T26" fmla="*/ 19385 w 130"/>
                  <a:gd name="T27" fmla="*/ 104646 h 142"/>
                  <a:gd name="T28" fmla="*/ 11702 w 130"/>
                  <a:gd name="T29" fmla="*/ 79397 h 142"/>
                  <a:gd name="T30" fmla="*/ 0 w 130"/>
                  <a:gd name="T31" fmla="*/ 52429 h 142"/>
                  <a:gd name="T32" fmla="*/ 7494 w 130"/>
                  <a:gd name="T33" fmla="*/ 35508 h 142"/>
                  <a:gd name="T34" fmla="*/ 7494 w 130"/>
                  <a:gd name="T35" fmla="*/ 26992 h 142"/>
                  <a:gd name="T36" fmla="*/ 11702 w 130"/>
                  <a:gd name="T37" fmla="*/ 18681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0"/>
                  <a:gd name="T58" fmla="*/ 0 h 142"/>
                  <a:gd name="T59" fmla="*/ 130 w 130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0" h="142">
                    <a:moveTo>
                      <a:pt x="36" y="25"/>
                    </a:moveTo>
                    <a:lnTo>
                      <a:pt x="59" y="25"/>
                    </a:lnTo>
                    <a:lnTo>
                      <a:pt x="59" y="0"/>
                    </a:lnTo>
                    <a:lnTo>
                      <a:pt x="107" y="0"/>
                    </a:lnTo>
                    <a:lnTo>
                      <a:pt x="107" y="25"/>
                    </a:lnTo>
                    <a:lnTo>
                      <a:pt x="119" y="12"/>
                    </a:lnTo>
                    <a:lnTo>
                      <a:pt x="130" y="25"/>
                    </a:lnTo>
                    <a:lnTo>
                      <a:pt x="130" y="37"/>
                    </a:lnTo>
                    <a:lnTo>
                      <a:pt x="130" y="96"/>
                    </a:lnTo>
                    <a:lnTo>
                      <a:pt x="96" y="96"/>
                    </a:lnTo>
                    <a:lnTo>
                      <a:pt x="71" y="108"/>
                    </a:lnTo>
                    <a:lnTo>
                      <a:pt x="71" y="119"/>
                    </a:lnTo>
                    <a:lnTo>
                      <a:pt x="59" y="119"/>
                    </a:lnTo>
                    <a:lnTo>
                      <a:pt x="59" y="142"/>
                    </a:lnTo>
                    <a:lnTo>
                      <a:pt x="36" y="108"/>
                    </a:lnTo>
                    <a:lnTo>
                      <a:pt x="0" y="71"/>
                    </a:lnTo>
                    <a:lnTo>
                      <a:pt x="23" y="48"/>
                    </a:lnTo>
                    <a:lnTo>
                      <a:pt x="23" y="37"/>
                    </a:lnTo>
                    <a:lnTo>
                      <a:pt x="36" y="25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77" name="Freeform 55"/>
              <p:cNvSpPr>
                <a:spLocks/>
              </p:cNvSpPr>
              <p:nvPr/>
            </p:nvSpPr>
            <p:spPr bwMode="auto">
              <a:xfrm>
                <a:off x="6659804" y="1651682"/>
                <a:ext cx="790300" cy="782716"/>
              </a:xfrm>
              <a:custGeom>
                <a:avLst/>
                <a:gdLst>
                  <a:gd name="T0" fmla="*/ 69296 w 261"/>
                  <a:gd name="T1" fmla="*/ 133476 h 261"/>
                  <a:gd name="T2" fmla="*/ 56544 w 261"/>
                  <a:gd name="T3" fmla="*/ 147719 h 261"/>
                  <a:gd name="T4" fmla="*/ 53530 w 261"/>
                  <a:gd name="T5" fmla="*/ 139797 h 261"/>
                  <a:gd name="T6" fmla="*/ 2908 w 261"/>
                  <a:gd name="T7" fmla="*/ 139797 h 261"/>
                  <a:gd name="T8" fmla="*/ 2908 w 261"/>
                  <a:gd name="T9" fmla="*/ 46514 h 261"/>
                  <a:gd name="T10" fmla="*/ 0 w 261"/>
                  <a:gd name="T11" fmla="*/ 33324 h 261"/>
                  <a:gd name="T12" fmla="*/ 2908 w 261"/>
                  <a:gd name="T13" fmla="*/ 0 h 261"/>
                  <a:gd name="T14" fmla="*/ 2908 w 261"/>
                  <a:gd name="T15" fmla="*/ 12903 h 261"/>
                  <a:gd name="T16" fmla="*/ 15740 w 261"/>
                  <a:gd name="T17" fmla="*/ 12903 h 261"/>
                  <a:gd name="T18" fmla="*/ 24896 w 261"/>
                  <a:gd name="T19" fmla="*/ 19221 h 261"/>
                  <a:gd name="T20" fmla="*/ 40698 w 261"/>
                  <a:gd name="T21" fmla="*/ 12903 h 261"/>
                  <a:gd name="T22" fmla="*/ 43875 w 261"/>
                  <a:gd name="T23" fmla="*/ 12903 h 261"/>
                  <a:gd name="T24" fmla="*/ 43875 w 261"/>
                  <a:gd name="T25" fmla="*/ 19221 h 261"/>
                  <a:gd name="T26" fmla="*/ 50589 w 261"/>
                  <a:gd name="T27" fmla="*/ 12903 h 261"/>
                  <a:gd name="T28" fmla="*/ 50589 w 261"/>
                  <a:gd name="T29" fmla="*/ 19221 h 261"/>
                  <a:gd name="T30" fmla="*/ 56544 w 261"/>
                  <a:gd name="T31" fmla="*/ 12903 h 261"/>
                  <a:gd name="T32" fmla="*/ 59565 w 261"/>
                  <a:gd name="T33" fmla="*/ 40378 h 261"/>
                  <a:gd name="T34" fmla="*/ 56544 w 261"/>
                  <a:gd name="T35" fmla="*/ 66336 h 261"/>
                  <a:gd name="T36" fmla="*/ 53530 w 261"/>
                  <a:gd name="T37" fmla="*/ 46514 h 261"/>
                  <a:gd name="T38" fmla="*/ 50589 w 261"/>
                  <a:gd name="T39" fmla="*/ 26104 h 261"/>
                  <a:gd name="T40" fmla="*/ 50589 w 261"/>
                  <a:gd name="T41" fmla="*/ 33324 h 261"/>
                  <a:gd name="T42" fmla="*/ 50589 w 261"/>
                  <a:gd name="T43" fmla="*/ 40378 h 261"/>
                  <a:gd name="T44" fmla="*/ 69296 w 261"/>
                  <a:gd name="T45" fmla="*/ 133476 h 26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1"/>
                  <a:gd name="T70" fmla="*/ 0 h 261"/>
                  <a:gd name="T71" fmla="*/ 261 w 261"/>
                  <a:gd name="T72" fmla="*/ 261 h 26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1" h="261">
                    <a:moveTo>
                      <a:pt x="261" y="236"/>
                    </a:moveTo>
                    <a:lnTo>
                      <a:pt x="213" y="261"/>
                    </a:lnTo>
                    <a:lnTo>
                      <a:pt x="201" y="247"/>
                    </a:lnTo>
                    <a:lnTo>
                      <a:pt x="11" y="247"/>
                    </a:lnTo>
                    <a:lnTo>
                      <a:pt x="11" y="82"/>
                    </a:lnTo>
                    <a:lnTo>
                      <a:pt x="0" y="59"/>
                    </a:lnTo>
                    <a:lnTo>
                      <a:pt x="11" y="0"/>
                    </a:lnTo>
                    <a:lnTo>
                      <a:pt x="11" y="23"/>
                    </a:lnTo>
                    <a:lnTo>
                      <a:pt x="59" y="23"/>
                    </a:lnTo>
                    <a:lnTo>
                      <a:pt x="94" y="34"/>
                    </a:lnTo>
                    <a:lnTo>
                      <a:pt x="153" y="23"/>
                    </a:lnTo>
                    <a:lnTo>
                      <a:pt x="165" y="23"/>
                    </a:lnTo>
                    <a:lnTo>
                      <a:pt x="165" y="34"/>
                    </a:lnTo>
                    <a:lnTo>
                      <a:pt x="190" y="23"/>
                    </a:lnTo>
                    <a:lnTo>
                      <a:pt x="190" y="34"/>
                    </a:lnTo>
                    <a:lnTo>
                      <a:pt x="213" y="23"/>
                    </a:lnTo>
                    <a:lnTo>
                      <a:pt x="224" y="71"/>
                    </a:lnTo>
                    <a:lnTo>
                      <a:pt x="213" y="117"/>
                    </a:lnTo>
                    <a:lnTo>
                      <a:pt x="201" y="82"/>
                    </a:lnTo>
                    <a:lnTo>
                      <a:pt x="190" y="46"/>
                    </a:lnTo>
                    <a:lnTo>
                      <a:pt x="190" y="59"/>
                    </a:lnTo>
                    <a:lnTo>
                      <a:pt x="190" y="71"/>
                    </a:lnTo>
                    <a:lnTo>
                      <a:pt x="261" y="236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78" name="Freeform 56"/>
              <p:cNvSpPr>
                <a:spLocks/>
              </p:cNvSpPr>
              <p:nvPr/>
            </p:nvSpPr>
            <p:spPr bwMode="auto">
              <a:xfrm flipH="1">
                <a:off x="8534685" y="5434812"/>
                <a:ext cx="60676" cy="142588"/>
              </a:xfrm>
              <a:custGeom>
                <a:avLst/>
                <a:gdLst>
                  <a:gd name="T0" fmla="*/ 0 w 11"/>
                  <a:gd name="T1" fmla="*/ 2147483647 h 25"/>
                  <a:gd name="T2" fmla="*/ 2147483647 w 11"/>
                  <a:gd name="T3" fmla="*/ 2147483647 h 25"/>
                  <a:gd name="T4" fmla="*/ 0 w 11"/>
                  <a:gd name="T5" fmla="*/ 0 h 25"/>
                  <a:gd name="T6" fmla="*/ 0 w 11"/>
                  <a:gd name="T7" fmla="*/ 2147483647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25"/>
                  <a:gd name="T14" fmla="*/ 11 w 11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25">
                    <a:moveTo>
                      <a:pt x="0" y="13"/>
                    </a:moveTo>
                    <a:lnTo>
                      <a:pt x="11" y="25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79" name="Freeform 57"/>
              <p:cNvSpPr>
                <a:spLocks/>
              </p:cNvSpPr>
              <p:nvPr/>
            </p:nvSpPr>
            <p:spPr bwMode="auto">
              <a:xfrm flipH="1">
                <a:off x="8610566" y="4329924"/>
                <a:ext cx="124385" cy="119834"/>
              </a:xfrm>
              <a:custGeom>
                <a:avLst/>
                <a:gdLst>
                  <a:gd name="T0" fmla="*/ 0 w 11"/>
                  <a:gd name="T1" fmla="*/ 2147483647 h 25"/>
                  <a:gd name="T2" fmla="*/ 2147483647 w 11"/>
                  <a:gd name="T3" fmla="*/ 2147483647 h 25"/>
                  <a:gd name="T4" fmla="*/ 0 w 11"/>
                  <a:gd name="T5" fmla="*/ 0 h 25"/>
                  <a:gd name="T6" fmla="*/ 0 w 11"/>
                  <a:gd name="T7" fmla="*/ 2147483647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25"/>
                  <a:gd name="T14" fmla="*/ 11 w 11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25">
                    <a:moveTo>
                      <a:pt x="0" y="13"/>
                    </a:moveTo>
                    <a:lnTo>
                      <a:pt x="11" y="25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  <p:sp>
            <p:nvSpPr>
              <p:cNvPr id="280" name="Freeform 58"/>
              <p:cNvSpPr>
                <a:spLocks/>
              </p:cNvSpPr>
              <p:nvPr/>
            </p:nvSpPr>
            <p:spPr bwMode="auto">
              <a:xfrm>
                <a:off x="5189936" y="2997166"/>
                <a:ext cx="793336" cy="681084"/>
              </a:xfrm>
              <a:custGeom>
                <a:avLst/>
                <a:gdLst>
                  <a:gd name="T0" fmla="*/ 23376 w 261"/>
                  <a:gd name="T1" fmla="*/ 74519 h 226"/>
                  <a:gd name="T2" fmla="*/ 29774 w 261"/>
                  <a:gd name="T3" fmla="*/ 61808 h 226"/>
                  <a:gd name="T4" fmla="*/ 31960 w 261"/>
                  <a:gd name="T5" fmla="*/ 61808 h 226"/>
                  <a:gd name="T6" fmla="*/ 33887 w 261"/>
                  <a:gd name="T7" fmla="*/ 65791 h 226"/>
                  <a:gd name="T8" fmla="*/ 36004 w 261"/>
                  <a:gd name="T9" fmla="*/ 61808 h 226"/>
                  <a:gd name="T10" fmla="*/ 42441 w 261"/>
                  <a:gd name="T11" fmla="*/ 44132 h 226"/>
                  <a:gd name="T12" fmla="*/ 44537 w 261"/>
                  <a:gd name="T13" fmla="*/ 30365 h 226"/>
                  <a:gd name="T14" fmla="*/ 46486 w 261"/>
                  <a:gd name="T15" fmla="*/ 17811 h 226"/>
                  <a:gd name="T16" fmla="*/ 46486 w 261"/>
                  <a:gd name="T17" fmla="*/ 13418 h 226"/>
                  <a:gd name="T18" fmla="*/ 46486 w 261"/>
                  <a:gd name="T19" fmla="*/ 3967 h 226"/>
                  <a:gd name="T20" fmla="*/ 44537 w 261"/>
                  <a:gd name="T21" fmla="*/ 0 h 226"/>
                  <a:gd name="T22" fmla="*/ 42441 w 261"/>
                  <a:gd name="T23" fmla="*/ 0 h 226"/>
                  <a:gd name="T24" fmla="*/ 40465 w 261"/>
                  <a:gd name="T25" fmla="*/ 3967 h 226"/>
                  <a:gd name="T26" fmla="*/ 31960 w 261"/>
                  <a:gd name="T27" fmla="*/ 3967 h 226"/>
                  <a:gd name="T28" fmla="*/ 27438 w 261"/>
                  <a:gd name="T29" fmla="*/ 13418 h 226"/>
                  <a:gd name="T30" fmla="*/ 21158 w 261"/>
                  <a:gd name="T31" fmla="*/ 3967 h 226"/>
                  <a:gd name="T32" fmla="*/ 19222 w 261"/>
                  <a:gd name="T33" fmla="*/ 3967 h 226"/>
                  <a:gd name="T34" fmla="*/ 10668 w 261"/>
                  <a:gd name="T35" fmla="*/ 0 h 226"/>
                  <a:gd name="T36" fmla="*/ 8571 w 261"/>
                  <a:gd name="T37" fmla="*/ 0 h 226"/>
                  <a:gd name="T38" fmla="*/ 4045 w 261"/>
                  <a:gd name="T39" fmla="*/ 13418 h 226"/>
                  <a:gd name="T40" fmla="*/ 4045 w 261"/>
                  <a:gd name="T41" fmla="*/ 17811 h 226"/>
                  <a:gd name="T42" fmla="*/ 4045 w 261"/>
                  <a:gd name="T43" fmla="*/ 30365 h 226"/>
                  <a:gd name="T44" fmla="*/ 0 w 261"/>
                  <a:gd name="T45" fmla="*/ 48270 h 226"/>
                  <a:gd name="T46" fmla="*/ 0 w 261"/>
                  <a:gd name="T47" fmla="*/ 65791 h 226"/>
                  <a:gd name="T48" fmla="*/ 8571 w 261"/>
                  <a:gd name="T49" fmla="*/ 65791 h 226"/>
                  <a:gd name="T50" fmla="*/ 8571 w 261"/>
                  <a:gd name="T51" fmla="*/ 70390 h 226"/>
                  <a:gd name="T52" fmla="*/ 10668 w 261"/>
                  <a:gd name="T53" fmla="*/ 83821 h 226"/>
                  <a:gd name="T54" fmla="*/ 14780 w 261"/>
                  <a:gd name="T55" fmla="*/ 83821 h 226"/>
                  <a:gd name="T56" fmla="*/ 23376 w 261"/>
                  <a:gd name="T57" fmla="*/ 83821 h 226"/>
                  <a:gd name="T58" fmla="*/ 23376 w 261"/>
                  <a:gd name="T59" fmla="*/ 74519 h 2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61"/>
                  <a:gd name="T91" fmla="*/ 0 h 226"/>
                  <a:gd name="T92" fmla="*/ 261 w 261"/>
                  <a:gd name="T93" fmla="*/ 226 h 2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61" h="226">
                    <a:moveTo>
                      <a:pt x="131" y="201"/>
                    </a:moveTo>
                    <a:lnTo>
                      <a:pt x="167" y="167"/>
                    </a:lnTo>
                    <a:lnTo>
                      <a:pt x="179" y="167"/>
                    </a:lnTo>
                    <a:lnTo>
                      <a:pt x="190" y="178"/>
                    </a:lnTo>
                    <a:lnTo>
                      <a:pt x="202" y="167"/>
                    </a:lnTo>
                    <a:lnTo>
                      <a:pt x="238" y="119"/>
                    </a:lnTo>
                    <a:lnTo>
                      <a:pt x="250" y="82"/>
                    </a:lnTo>
                    <a:lnTo>
                      <a:pt x="261" y="48"/>
                    </a:lnTo>
                    <a:lnTo>
                      <a:pt x="261" y="36"/>
                    </a:lnTo>
                    <a:lnTo>
                      <a:pt x="261" y="11"/>
                    </a:lnTo>
                    <a:lnTo>
                      <a:pt x="250" y="0"/>
                    </a:lnTo>
                    <a:lnTo>
                      <a:pt x="238" y="0"/>
                    </a:lnTo>
                    <a:lnTo>
                      <a:pt x="227" y="11"/>
                    </a:lnTo>
                    <a:lnTo>
                      <a:pt x="179" y="11"/>
                    </a:lnTo>
                    <a:lnTo>
                      <a:pt x="154" y="36"/>
                    </a:lnTo>
                    <a:lnTo>
                      <a:pt x="119" y="11"/>
                    </a:lnTo>
                    <a:lnTo>
                      <a:pt x="108" y="11"/>
                    </a:lnTo>
                    <a:lnTo>
                      <a:pt x="60" y="0"/>
                    </a:lnTo>
                    <a:lnTo>
                      <a:pt x="48" y="0"/>
                    </a:lnTo>
                    <a:lnTo>
                      <a:pt x="23" y="36"/>
                    </a:lnTo>
                    <a:lnTo>
                      <a:pt x="23" y="48"/>
                    </a:lnTo>
                    <a:lnTo>
                      <a:pt x="23" y="82"/>
                    </a:lnTo>
                    <a:lnTo>
                      <a:pt x="0" y="130"/>
                    </a:lnTo>
                    <a:lnTo>
                      <a:pt x="0" y="178"/>
                    </a:lnTo>
                    <a:lnTo>
                      <a:pt x="48" y="178"/>
                    </a:lnTo>
                    <a:lnTo>
                      <a:pt x="48" y="190"/>
                    </a:lnTo>
                    <a:lnTo>
                      <a:pt x="60" y="226"/>
                    </a:lnTo>
                    <a:lnTo>
                      <a:pt x="83" y="226"/>
                    </a:lnTo>
                    <a:lnTo>
                      <a:pt x="131" y="226"/>
                    </a:lnTo>
                    <a:lnTo>
                      <a:pt x="131" y="201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GB" sz="900">
                  <a:solidFill>
                    <a:srgbClr val="002060"/>
                  </a:solidFill>
                  <a:cs typeface="Arial" pitchFamily="34" charset="0"/>
                </a:endParaRPr>
              </a:p>
            </p:txBody>
          </p:sp>
          <p:sp>
            <p:nvSpPr>
              <p:cNvPr id="281" name="Freeform 59"/>
              <p:cNvSpPr>
                <a:spLocks/>
              </p:cNvSpPr>
              <p:nvPr/>
            </p:nvSpPr>
            <p:spPr bwMode="auto">
              <a:xfrm>
                <a:off x="6700761" y="5052555"/>
                <a:ext cx="568836" cy="500575"/>
              </a:xfrm>
              <a:custGeom>
                <a:avLst/>
                <a:gdLst>
                  <a:gd name="T0" fmla="*/ 17501 w 190"/>
                  <a:gd name="T1" fmla="*/ 0 h 167"/>
                  <a:gd name="T2" fmla="*/ 12260 w 190"/>
                  <a:gd name="T3" fmla="*/ 0 h 167"/>
                  <a:gd name="T4" fmla="*/ 12260 w 190"/>
                  <a:gd name="T5" fmla="*/ 3806 h 167"/>
                  <a:gd name="T6" fmla="*/ 7123 w 190"/>
                  <a:gd name="T7" fmla="*/ 16686 h 167"/>
                  <a:gd name="T8" fmla="*/ 0 w 190"/>
                  <a:gd name="T9" fmla="*/ 16686 h 167"/>
                  <a:gd name="T10" fmla="*/ 5099 w 190"/>
                  <a:gd name="T11" fmla="*/ 28622 h 167"/>
                  <a:gd name="T12" fmla="*/ 8843 w 190"/>
                  <a:gd name="T13" fmla="*/ 41562 h 167"/>
                  <a:gd name="T14" fmla="*/ 10504 w 190"/>
                  <a:gd name="T15" fmla="*/ 49382 h 167"/>
                  <a:gd name="T16" fmla="*/ 15922 w 190"/>
                  <a:gd name="T17" fmla="*/ 49382 h 167"/>
                  <a:gd name="T18" fmla="*/ 19346 w 190"/>
                  <a:gd name="T19" fmla="*/ 58226 h 167"/>
                  <a:gd name="T20" fmla="*/ 20862 w 190"/>
                  <a:gd name="T21" fmla="*/ 58226 h 167"/>
                  <a:gd name="T22" fmla="*/ 26313 w 190"/>
                  <a:gd name="T23" fmla="*/ 37184 h 167"/>
                  <a:gd name="T24" fmla="*/ 27942 w 190"/>
                  <a:gd name="T25" fmla="*/ 16686 h 167"/>
                  <a:gd name="T26" fmla="*/ 26313 w 190"/>
                  <a:gd name="T27" fmla="*/ 3806 h 167"/>
                  <a:gd name="T28" fmla="*/ 20862 w 190"/>
                  <a:gd name="T29" fmla="*/ 0 h 167"/>
                  <a:gd name="T30" fmla="*/ 17501 w 190"/>
                  <a:gd name="T31" fmla="*/ 0 h 1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0"/>
                  <a:gd name="T49" fmla="*/ 0 h 167"/>
                  <a:gd name="T50" fmla="*/ 190 w 190"/>
                  <a:gd name="T51" fmla="*/ 167 h 16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0" h="167">
                    <a:moveTo>
                      <a:pt x="119" y="0"/>
                    </a:moveTo>
                    <a:lnTo>
                      <a:pt x="83" y="0"/>
                    </a:lnTo>
                    <a:lnTo>
                      <a:pt x="83" y="11"/>
                    </a:lnTo>
                    <a:lnTo>
                      <a:pt x="48" y="48"/>
                    </a:lnTo>
                    <a:lnTo>
                      <a:pt x="0" y="48"/>
                    </a:lnTo>
                    <a:lnTo>
                      <a:pt x="35" y="82"/>
                    </a:lnTo>
                    <a:lnTo>
                      <a:pt x="60" y="119"/>
                    </a:lnTo>
                    <a:lnTo>
                      <a:pt x="71" y="142"/>
                    </a:lnTo>
                    <a:lnTo>
                      <a:pt x="108" y="142"/>
                    </a:lnTo>
                    <a:lnTo>
                      <a:pt x="131" y="167"/>
                    </a:lnTo>
                    <a:lnTo>
                      <a:pt x="142" y="167"/>
                    </a:lnTo>
                    <a:lnTo>
                      <a:pt x="179" y="107"/>
                    </a:lnTo>
                    <a:lnTo>
                      <a:pt x="190" y="48"/>
                    </a:lnTo>
                    <a:lnTo>
                      <a:pt x="179" y="11"/>
                    </a:lnTo>
                    <a:lnTo>
                      <a:pt x="142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endParaRPr lang="en-GB" sz="900">
                  <a:solidFill>
                    <a:schemeClr val="tx1"/>
                  </a:solidFill>
                  <a:ea typeface="Arial" charset="0"/>
                  <a:cs typeface="Arial" charset="0"/>
                </a:endParaRPr>
              </a:p>
            </p:txBody>
          </p:sp>
          <p:sp>
            <p:nvSpPr>
              <p:cNvPr id="282" name="Freeform 60"/>
              <p:cNvSpPr>
                <a:spLocks/>
              </p:cNvSpPr>
              <p:nvPr/>
            </p:nvSpPr>
            <p:spPr bwMode="auto">
              <a:xfrm>
                <a:off x="3856587" y="1361955"/>
                <a:ext cx="1083061" cy="1136152"/>
              </a:xfrm>
              <a:custGeom>
                <a:avLst/>
                <a:gdLst>
                  <a:gd name="T0" fmla="*/ 2149 w 487"/>
                  <a:gd name="T1" fmla="*/ 100 h 542"/>
                  <a:gd name="T2" fmla="*/ 2220 w 487"/>
                  <a:gd name="T3" fmla="*/ 100 h 542"/>
                  <a:gd name="T4" fmla="*/ 2312 w 487"/>
                  <a:gd name="T5" fmla="*/ 641 h 542"/>
                  <a:gd name="T6" fmla="*/ 1929 w 487"/>
                  <a:gd name="T7" fmla="*/ 729 h 542"/>
                  <a:gd name="T8" fmla="*/ 1929 w 487"/>
                  <a:gd name="T9" fmla="*/ 902 h 542"/>
                  <a:gd name="T10" fmla="*/ 1701 w 487"/>
                  <a:gd name="T11" fmla="*/ 1084 h 542"/>
                  <a:gd name="T12" fmla="*/ 1317 w 487"/>
                  <a:gd name="T13" fmla="*/ 1268 h 542"/>
                  <a:gd name="T14" fmla="*/ 1245 w 487"/>
                  <a:gd name="T15" fmla="*/ 1352 h 542"/>
                  <a:gd name="T16" fmla="*/ 1230 w 487"/>
                  <a:gd name="T17" fmla="*/ 1880 h 542"/>
                  <a:gd name="T18" fmla="*/ 803 w 487"/>
                  <a:gd name="T19" fmla="*/ 1922 h 542"/>
                  <a:gd name="T20" fmla="*/ 799 w 487"/>
                  <a:gd name="T21" fmla="*/ 2473 h 542"/>
                  <a:gd name="T22" fmla="*/ 560 w 487"/>
                  <a:gd name="T23" fmla="*/ 2506 h 542"/>
                  <a:gd name="T24" fmla="*/ 552 w 487"/>
                  <a:gd name="T25" fmla="*/ 2692 h 542"/>
                  <a:gd name="T26" fmla="*/ 109 w 487"/>
                  <a:gd name="T27" fmla="*/ 2721 h 542"/>
                  <a:gd name="T28" fmla="*/ 98 w 487"/>
                  <a:gd name="T29" fmla="*/ 2863 h 542"/>
                  <a:gd name="T30" fmla="*/ 0 w 487"/>
                  <a:gd name="T31" fmla="*/ 2779 h 542"/>
                  <a:gd name="T32" fmla="*/ 2 w 487"/>
                  <a:gd name="T33" fmla="*/ 2537 h 542"/>
                  <a:gd name="T34" fmla="*/ 188 w 487"/>
                  <a:gd name="T35" fmla="*/ 2311 h 542"/>
                  <a:gd name="T36" fmla="*/ 569 w 487"/>
                  <a:gd name="T37" fmla="*/ 1795 h 542"/>
                  <a:gd name="T38" fmla="*/ 817 w 487"/>
                  <a:gd name="T39" fmla="*/ 1525 h 542"/>
                  <a:gd name="T40" fmla="*/ 560 w 487"/>
                  <a:gd name="T41" fmla="*/ 1829 h 542"/>
                  <a:gd name="T42" fmla="*/ 309 w 487"/>
                  <a:gd name="T43" fmla="*/ 2115 h 542"/>
                  <a:gd name="T44" fmla="*/ 790 w 487"/>
                  <a:gd name="T45" fmla="*/ 1530 h 542"/>
                  <a:gd name="T46" fmla="*/ 940 w 487"/>
                  <a:gd name="T47" fmla="*/ 1268 h 542"/>
                  <a:gd name="T48" fmla="*/ 1016 w 487"/>
                  <a:gd name="T49" fmla="*/ 1084 h 542"/>
                  <a:gd name="T50" fmla="*/ 1016 w 487"/>
                  <a:gd name="T51" fmla="*/ 902 h 542"/>
                  <a:gd name="T52" fmla="*/ 1168 w 487"/>
                  <a:gd name="T53" fmla="*/ 641 h 542"/>
                  <a:gd name="T54" fmla="*/ 1245 w 487"/>
                  <a:gd name="T55" fmla="*/ 448 h 542"/>
                  <a:gd name="T56" fmla="*/ 1477 w 487"/>
                  <a:gd name="T57" fmla="*/ 272 h 542"/>
                  <a:gd name="T58" fmla="*/ 1621 w 487"/>
                  <a:gd name="T59" fmla="*/ 0 h 542"/>
                  <a:gd name="T60" fmla="*/ 1701 w 487"/>
                  <a:gd name="T61" fmla="*/ 0 h 542"/>
                  <a:gd name="T62" fmla="*/ 1768 w 487"/>
                  <a:gd name="T63" fmla="*/ 100 h 542"/>
                  <a:gd name="T64" fmla="*/ 2078 w 487"/>
                  <a:gd name="T65" fmla="*/ 100 h 542"/>
                  <a:gd name="T66" fmla="*/ 2149 w 487"/>
                  <a:gd name="T67" fmla="*/ 100 h 5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87"/>
                  <a:gd name="T103" fmla="*/ 0 h 542"/>
                  <a:gd name="T104" fmla="*/ 487 w 487"/>
                  <a:gd name="T105" fmla="*/ 542 h 5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87" h="542">
                    <a:moveTo>
                      <a:pt x="453" y="19"/>
                    </a:moveTo>
                    <a:lnTo>
                      <a:pt x="468" y="19"/>
                    </a:lnTo>
                    <a:lnTo>
                      <a:pt x="487" y="121"/>
                    </a:lnTo>
                    <a:lnTo>
                      <a:pt x="406" y="138"/>
                    </a:lnTo>
                    <a:lnTo>
                      <a:pt x="406" y="172"/>
                    </a:lnTo>
                    <a:lnTo>
                      <a:pt x="358" y="205"/>
                    </a:lnTo>
                    <a:lnTo>
                      <a:pt x="277" y="241"/>
                    </a:lnTo>
                    <a:lnTo>
                      <a:pt x="262" y="257"/>
                    </a:lnTo>
                    <a:lnTo>
                      <a:pt x="260" y="356"/>
                    </a:lnTo>
                    <a:lnTo>
                      <a:pt x="170" y="364"/>
                    </a:lnTo>
                    <a:lnTo>
                      <a:pt x="168" y="468"/>
                    </a:lnTo>
                    <a:lnTo>
                      <a:pt x="118" y="474"/>
                    </a:lnTo>
                    <a:lnTo>
                      <a:pt x="116" y="510"/>
                    </a:lnTo>
                    <a:lnTo>
                      <a:pt x="22" y="516"/>
                    </a:lnTo>
                    <a:lnTo>
                      <a:pt x="20" y="542"/>
                    </a:lnTo>
                    <a:lnTo>
                      <a:pt x="0" y="526"/>
                    </a:lnTo>
                    <a:lnTo>
                      <a:pt x="2" y="480"/>
                    </a:lnTo>
                    <a:lnTo>
                      <a:pt x="40" y="438"/>
                    </a:lnTo>
                    <a:lnTo>
                      <a:pt x="120" y="340"/>
                    </a:lnTo>
                    <a:lnTo>
                      <a:pt x="172" y="288"/>
                    </a:lnTo>
                    <a:lnTo>
                      <a:pt x="118" y="346"/>
                    </a:lnTo>
                    <a:lnTo>
                      <a:pt x="66" y="400"/>
                    </a:lnTo>
                    <a:lnTo>
                      <a:pt x="167" y="290"/>
                    </a:lnTo>
                    <a:lnTo>
                      <a:pt x="198" y="241"/>
                    </a:lnTo>
                    <a:lnTo>
                      <a:pt x="213" y="205"/>
                    </a:lnTo>
                    <a:lnTo>
                      <a:pt x="213" y="172"/>
                    </a:lnTo>
                    <a:lnTo>
                      <a:pt x="246" y="121"/>
                    </a:lnTo>
                    <a:lnTo>
                      <a:pt x="262" y="85"/>
                    </a:lnTo>
                    <a:lnTo>
                      <a:pt x="311" y="52"/>
                    </a:lnTo>
                    <a:lnTo>
                      <a:pt x="342" y="0"/>
                    </a:lnTo>
                    <a:lnTo>
                      <a:pt x="358" y="0"/>
                    </a:lnTo>
                    <a:lnTo>
                      <a:pt x="373" y="19"/>
                    </a:lnTo>
                    <a:lnTo>
                      <a:pt x="437" y="19"/>
                    </a:lnTo>
                    <a:lnTo>
                      <a:pt x="453" y="19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>
                <a:solidFill>
                  <a:schemeClr val="accent6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r" eaLnBrk="0" hangingPunct="0">
                  <a:spcBef>
                    <a:spcPct val="50000"/>
                  </a:spcBef>
                  <a:defRPr/>
                </a:pPr>
                <a:endParaRPr lang="en-GB" sz="900"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23" name="TextBox 15"/>
            <p:cNvSpPr txBox="1"/>
            <p:nvPr/>
          </p:nvSpPr>
          <p:spPr>
            <a:xfrm>
              <a:off x="8277973" y="1907009"/>
              <a:ext cx="1589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Cote </a:t>
              </a: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d’Ivoire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7.6%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4" name="TextBox 15"/>
            <p:cNvSpPr txBox="1"/>
            <p:nvPr/>
          </p:nvSpPr>
          <p:spPr>
            <a:xfrm>
              <a:off x="10408846" y="1802817"/>
              <a:ext cx="1258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Ethiopia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8.1%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5" name="TextBox 15"/>
            <p:cNvSpPr txBox="1"/>
            <p:nvPr/>
          </p:nvSpPr>
          <p:spPr>
            <a:xfrm>
              <a:off x="8172305" y="1210586"/>
              <a:ext cx="1258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Senegal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6.9%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6" name="TextBox 15"/>
            <p:cNvSpPr txBox="1"/>
            <p:nvPr/>
          </p:nvSpPr>
          <p:spPr>
            <a:xfrm>
              <a:off x="10362449" y="2482479"/>
              <a:ext cx="1258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Tanzania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6.7%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7" name="TextBox 15"/>
            <p:cNvSpPr txBox="1"/>
            <p:nvPr/>
          </p:nvSpPr>
          <p:spPr>
            <a:xfrm>
              <a:off x="11187804" y="1663047"/>
              <a:ext cx="1258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Djibouti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7.0%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8" name="TextBox 15"/>
            <p:cNvSpPr txBox="1"/>
            <p:nvPr/>
          </p:nvSpPr>
          <p:spPr>
            <a:xfrm>
              <a:off x="8794572" y="1520573"/>
              <a:ext cx="15697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Burkina Faso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6.7%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9" name="TextBox 15"/>
            <p:cNvSpPr txBox="1"/>
            <p:nvPr/>
          </p:nvSpPr>
          <p:spPr>
            <a:xfrm>
              <a:off x="9857533" y="836060"/>
              <a:ext cx="1258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Libya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70.8%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0" name="TextBox 15"/>
            <p:cNvSpPr txBox="1"/>
            <p:nvPr/>
          </p:nvSpPr>
          <p:spPr>
            <a:xfrm>
              <a:off x="9154017" y="1846032"/>
              <a:ext cx="12586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Ghana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8.5%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1" name="TextBox 15"/>
            <p:cNvSpPr txBox="1"/>
            <p:nvPr/>
          </p:nvSpPr>
          <p:spPr>
            <a:xfrm>
              <a:off x="9972066" y="2165115"/>
              <a:ext cx="12586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Rwanda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6.1%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2" name="TextBox 15"/>
            <p:cNvSpPr txBox="1"/>
            <p:nvPr/>
          </p:nvSpPr>
          <p:spPr>
            <a:xfrm>
              <a:off x="8034392" y="1573310"/>
              <a:ext cx="11464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Guinea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6.7%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8105398" y="2601577"/>
              <a:ext cx="1670480" cy="1044363"/>
              <a:chOff x="8105398" y="2601577"/>
              <a:chExt cx="1670480" cy="1044363"/>
            </a:xfrm>
          </p:grpSpPr>
          <p:sp>
            <p:nvSpPr>
              <p:cNvPr id="3" name="Rectangle à coins arrondis 2"/>
              <p:cNvSpPr/>
              <p:nvPr/>
            </p:nvSpPr>
            <p:spPr>
              <a:xfrm>
                <a:off x="8105398" y="2601577"/>
                <a:ext cx="1670480" cy="1044363"/>
              </a:xfrm>
              <a:prstGeom prst="roundRect">
                <a:avLst/>
              </a:prstGeom>
              <a:solidFill>
                <a:srgbClr val="F1EBC7"/>
              </a:solidFill>
              <a:ln>
                <a:noFill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8220970" y="2675371"/>
                <a:ext cx="1502839" cy="954107"/>
              </a:xfrm>
              <a:prstGeom prst="rect">
                <a:avLst/>
              </a:prstGeom>
              <a:ln w="9525"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txBody>
              <a:bodyPr wrap="square" anchor="t">
                <a:spAutoFit/>
              </a:bodyPr>
              <a:lstStyle/>
              <a:p>
                <a:pPr lvl="0" algn="ctr">
                  <a:defRPr/>
                </a:pPr>
                <a:r>
                  <a:rPr lang="en-US" sz="1400" b="1" dirty="0">
                    <a:solidFill>
                      <a:srgbClr val="2E75B6"/>
                    </a:solidFill>
                  </a:rPr>
                  <a:t>32 </a:t>
                </a:r>
                <a:r>
                  <a:rPr lang="en-US" sz="1400" b="1" dirty="0" smtClean="0">
                    <a:solidFill>
                      <a:srgbClr val="2E75B6"/>
                    </a:solidFill>
                  </a:rPr>
                  <a:t>countries posted </a:t>
                </a:r>
                <a:r>
                  <a:rPr lang="en-US" sz="1400" b="1" dirty="0">
                    <a:solidFill>
                      <a:srgbClr val="2E75B6"/>
                    </a:solidFill>
                  </a:rPr>
                  <a:t>growth </a:t>
                </a:r>
                <a:r>
                  <a:rPr lang="en-US" sz="1400" b="1" dirty="0" smtClean="0">
                    <a:solidFill>
                      <a:srgbClr val="2E75B6"/>
                    </a:solidFill>
                  </a:rPr>
                  <a:t>rates of 3.6% </a:t>
                </a:r>
                <a:br>
                  <a:rPr lang="en-US" sz="1400" b="1" dirty="0" smtClean="0">
                    <a:solidFill>
                      <a:srgbClr val="2E75B6"/>
                    </a:solidFill>
                  </a:rPr>
                </a:br>
                <a:r>
                  <a:rPr lang="en-US" sz="1400" b="1" dirty="0" smtClean="0">
                    <a:solidFill>
                      <a:srgbClr val="2E75B6"/>
                    </a:solidFill>
                  </a:rPr>
                  <a:t>or higher</a:t>
                </a: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171430" y="6359410"/>
            <a:ext cx="5849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2E75B6"/>
                </a:solidFill>
              </a:rPr>
              <a:t>Most economies </a:t>
            </a:r>
            <a:r>
              <a:rPr lang="en-US" sz="1600" b="1" dirty="0">
                <a:solidFill>
                  <a:srgbClr val="2E75B6"/>
                </a:solidFill>
              </a:rPr>
              <a:t>operating below full growth potential </a:t>
            </a:r>
            <a:endParaRPr lang="fr-FR" sz="1600" b="1" dirty="0">
              <a:solidFill>
                <a:srgbClr val="2E75B6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876246" y="4030435"/>
            <a:ext cx="14923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Largest African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economies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rPr>
              <a:t>(% of GDP)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21"/>
          <p:cNvSpPr>
            <a:spLocks noChangeAspect="1"/>
          </p:cNvSpPr>
          <p:nvPr/>
        </p:nvSpPr>
        <p:spPr>
          <a:xfrm>
            <a:off x="7660933" y="2094317"/>
            <a:ext cx="3657600" cy="66406"/>
          </a:xfrm>
          <a:prstGeom prst="rect">
            <a:avLst/>
          </a:prstGeom>
          <a:gradFill flip="none" rotWithShape="1">
            <a:gsLst>
              <a:gs pos="0">
                <a:sysClr val="windowText" lastClr="000000">
                  <a:lumMod val="85000"/>
                  <a:lumOff val="15000"/>
                </a:sysClr>
              </a:gs>
              <a:gs pos="11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91000">
                <a:srgbClr val="292929"/>
              </a:gs>
              <a:gs pos="98000">
                <a:srgbClr val="777777"/>
              </a:gs>
              <a:gs pos="100000">
                <a:srgbClr val="EAEAEA"/>
              </a:gs>
            </a:gsLst>
            <a:lin ang="5400000" scaled="1"/>
            <a:tileRect/>
          </a:gradFill>
          <a:ln w="6350" cap="flat" cmpd="sng" algn="ctr">
            <a:solidFill>
              <a:sysClr val="window" lastClr="FFFFFF">
                <a:lumMod val="65000"/>
              </a:sysClr>
            </a:solidFill>
            <a:prstDash val="solid"/>
          </a:ln>
          <a:effectLst>
            <a:outerShdw blurRad="50800" dist="38100" dir="5400000" sx="101000" sy="101000" algn="t" rotWithShape="0">
              <a:prstClr val="black">
                <a:alpha val="56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3" name="Slide Number Placeholder 4"/>
          <p:cNvSpPr txBox="1">
            <a:spLocks/>
          </p:cNvSpPr>
          <p:nvPr/>
        </p:nvSpPr>
        <p:spPr>
          <a:xfrm>
            <a:off x="11401683" y="6101853"/>
            <a:ext cx="379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7</a:t>
            </a:r>
          </a:p>
        </p:txBody>
      </p:sp>
      <p:sp>
        <p:nvSpPr>
          <p:cNvPr id="40" name="Title 1"/>
          <p:cNvSpPr txBox="1">
            <a:spLocks/>
          </p:cNvSpPr>
          <p:nvPr>
            <p:extLst/>
          </p:nvPr>
        </p:nvSpPr>
        <p:spPr>
          <a:xfrm>
            <a:off x="-18874" y="18440"/>
            <a:ext cx="12210874" cy="795648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2E75B6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</a:rPr>
              <a:t>Africa, </a:t>
            </a:r>
            <a:r>
              <a:rPr lang="en-US" b="0" dirty="0" smtClean="0"/>
              <a:t>the </a:t>
            </a:r>
            <a:r>
              <a:rPr lang="en-US" b="0" dirty="0"/>
              <a:t>next investment </a:t>
            </a:r>
            <a:r>
              <a:rPr lang="en-US" b="0" dirty="0" smtClean="0"/>
              <a:t>frontier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951463" y="1220121"/>
            <a:ext cx="4829824" cy="1752120"/>
            <a:chOff x="6471512" y="4834598"/>
            <a:chExt cx="5187822" cy="1752120"/>
          </a:xfrm>
        </p:grpSpPr>
        <p:sp>
          <p:nvSpPr>
            <p:cNvPr id="76" name="Trapezoid 75"/>
            <p:cNvSpPr/>
            <p:nvPr/>
          </p:nvSpPr>
          <p:spPr>
            <a:xfrm rot="10800000">
              <a:off x="6471512" y="4834598"/>
              <a:ext cx="1765300" cy="1716583"/>
            </a:xfrm>
            <a:prstGeom prst="trapezoid">
              <a:avLst/>
            </a:prstGeom>
            <a:gradFill>
              <a:gsLst>
                <a:gs pos="10000">
                  <a:srgbClr val="D2C286"/>
                </a:gs>
                <a:gs pos="50000">
                  <a:srgbClr val="EBEBAE"/>
                </a:gs>
                <a:gs pos="90000">
                  <a:srgbClr val="EBEBA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62191" y="4971747"/>
              <a:ext cx="1337249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!Basket of Hammers" charset="0"/>
                  <a:cs typeface="!Basket of Hammers" charset="0"/>
                </a:rPr>
                <a:t>Annual infrastructure needs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!Basket of Hammers" charset="0"/>
                <a:cs typeface="!Basket of Hammers" charset="0"/>
              </a:endParaRPr>
            </a:p>
          </p:txBody>
        </p:sp>
        <p:sp>
          <p:nvSpPr>
            <p:cNvPr id="26" name="Trapezoid 25"/>
            <p:cNvSpPr/>
            <p:nvPr/>
          </p:nvSpPr>
          <p:spPr>
            <a:xfrm>
              <a:off x="7990674" y="4834598"/>
              <a:ext cx="1765300" cy="1716583"/>
            </a:xfrm>
            <a:prstGeom prst="trapezoid">
              <a:avLst/>
            </a:prstGeom>
            <a:gradFill>
              <a:gsLst>
                <a:gs pos="10000">
                  <a:srgbClr val="D2C286"/>
                </a:gs>
                <a:gs pos="50000">
                  <a:srgbClr val="EBEBAE"/>
                </a:gs>
                <a:gs pos="90000">
                  <a:srgbClr val="EBEBA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8308633" y="4969741"/>
              <a:ext cx="1136285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Annual financing</a:t>
              </a:r>
              <a:r>
                <a:rPr kumimoji="0" lang="en-US" sz="1300" b="1" i="0" u="none" strike="noStrike" kern="1200" cap="none" spc="0" normalizeH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 gap</a:t>
              </a:r>
              <a:endPara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Trapezoid 77"/>
            <p:cNvSpPr/>
            <p:nvPr/>
          </p:nvSpPr>
          <p:spPr>
            <a:xfrm rot="10800000">
              <a:off x="9519511" y="4870135"/>
              <a:ext cx="2139823" cy="1716583"/>
            </a:xfrm>
            <a:prstGeom prst="trapezoid">
              <a:avLst/>
            </a:prstGeom>
            <a:gradFill>
              <a:gsLst>
                <a:gs pos="10000">
                  <a:srgbClr val="D2C286"/>
                </a:gs>
                <a:gs pos="50000">
                  <a:srgbClr val="EBEBAE"/>
                </a:gs>
                <a:gs pos="90000">
                  <a:srgbClr val="EBEBAE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708342" y="4982068"/>
              <a:ext cx="1762159" cy="1492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While </a:t>
              </a: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the global economy boasts hundreds</a:t>
              </a:r>
              <a:r>
                <a:rPr kumimoji="0" lang="en-US" sz="1300" b="1" i="0" u="none" strike="noStrike" kern="1200" cap="none" spc="0" normalizeH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 of </a:t>
              </a:r>
              <a:br>
                <a:rPr kumimoji="0" lang="en-US" sz="1300" b="1" i="0" u="none" strike="noStrike" kern="1200" cap="none" spc="0" normalizeH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trillions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of dollars </a:t>
              </a:r>
              <a:endParaRPr kumimoji="0" lang="en-US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of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savings </a:t>
              </a:r>
              <a:r>
                <a:rPr kumimoji="0" lang="en-US" sz="13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chasing investment </a:t>
              </a:r>
              <a:r>
                <a: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opportunities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894339" y="3213464"/>
            <a:ext cx="5046735" cy="3077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Garamond Regular" charset="0"/>
              </a:rPr>
              <a:t>Yet infrastructure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Garamond Regular" charset="0"/>
              </a:rPr>
              <a:t>finance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Garamond Regular" charset="0"/>
              </a:rPr>
              <a:t>declined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Garamond Regular" charset="0"/>
              </a:rPr>
              <a:t>in recent years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78724" y="3551503"/>
            <a:ext cx="9813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Garamond Regular" charset="0"/>
                <a:cs typeface="Garamond Regular" charset="0"/>
              </a:rPr>
              <a:t>(in USD billion)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89844" y="1232837"/>
            <a:ext cx="5965090" cy="557881"/>
          </a:xfrm>
          <a:prstGeom prst="rect">
            <a:avLst/>
          </a:prstGeom>
          <a:gradFill>
            <a:gsLst>
              <a:gs pos="8000">
                <a:srgbClr val="DD4050"/>
              </a:gs>
              <a:gs pos="48000">
                <a:srgbClr val="C00000"/>
              </a:gs>
              <a:gs pos="90000">
                <a:srgbClr val="DD4050"/>
              </a:gs>
            </a:gsLst>
            <a:lin ang="2700000" scaled="1"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492920" y="1987803"/>
            <a:ext cx="5992749" cy="2171479"/>
            <a:chOff x="566044" y="2291714"/>
            <a:chExt cx="6246751" cy="2612770"/>
          </a:xfrm>
        </p:grpSpPr>
        <p:grpSp>
          <p:nvGrpSpPr>
            <p:cNvPr id="35" name="Groupe 34"/>
            <p:cNvGrpSpPr/>
            <p:nvPr/>
          </p:nvGrpSpPr>
          <p:grpSpPr>
            <a:xfrm>
              <a:off x="568471" y="2291714"/>
              <a:ext cx="6221989" cy="2612770"/>
              <a:chOff x="1071391" y="2017394"/>
              <a:chExt cx="7341373" cy="2612770"/>
            </a:xfrm>
          </p:grpSpPr>
          <p:grpSp>
            <p:nvGrpSpPr>
              <p:cNvPr id="45" name="Groupe 44"/>
              <p:cNvGrpSpPr/>
              <p:nvPr/>
            </p:nvGrpSpPr>
            <p:grpSpPr>
              <a:xfrm>
                <a:off x="3568456" y="2017394"/>
                <a:ext cx="2362200" cy="2590171"/>
                <a:chOff x="1066800" y="1905001"/>
                <a:chExt cx="2362200" cy="2590171"/>
              </a:xfrm>
            </p:grpSpPr>
            <p:sp>
              <p:nvSpPr>
                <p:cNvPr id="67" name="Rounded Rectangle 2"/>
                <p:cNvSpPr/>
                <p:nvPr/>
              </p:nvSpPr>
              <p:spPr>
                <a:xfrm>
                  <a:off x="1066800" y="1905001"/>
                  <a:ext cx="2362200" cy="2590171"/>
                </a:xfrm>
                <a:prstGeom prst="roundRect">
                  <a:avLst>
                    <a:gd name="adj" fmla="val 8511"/>
                  </a:avLst>
                </a:prstGeom>
                <a:solidFill>
                  <a:schemeClr val="bg1"/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Notched Right Arrow 3"/>
                <p:cNvSpPr/>
                <p:nvPr/>
              </p:nvSpPr>
              <p:spPr>
                <a:xfrm rot="16200000">
                  <a:off x="1909405" y="1176080"/>
                  <a:ext cx="660134" cy="2136811"/>
                </a:xfrm>
                <a:prstGeom prst="rect">
                  <a:avLst/>
                </a:prstGeom>
                <a:gradFill>
                  <a:gsLst>
                    <a:gs pos="10000">
                      <a:srgbClr val="D2C286"/>
                    </a:gs>
                    <a:gs pos="50000">
                      <a:srgbClr val="EBEBAE"/>
                    </a:gs>
                    <a:gs pos="90000">
                      <a:srgbClr val="EBEBAE"/>
                    </a:gs>
                  </a:gsLst>
                  <a:lin ang="2700000" scaled="1"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Groupe 48"/>
              <p:cNvGrpSpPr/>
              <p:nvPr/>
            </p:nvGrpSpPr>
            <p:grpSpPr>
              <a:xfrm>
                <a:off x="1071391" y="2017394"/>
                <a:ext cx="2362200" cy="2590171"/>
                <a:chOff x="1066800" y="1905001"/>
                <a:chExt cx="2362200" cy="2590171"/>
              </a:xfrm>
            </p:grpSpPr>
            <p:sp>
              <p:nvSpPr>
                <p:cNvPr id="56" name="Rounded Rectangle 2"/>
                <p:cNvSpPr/>
                <p:nvPr/>
              </p:nvSpPr>
              <p:spPr>
                <a:xfrm>
                  <a:off x="1066800" y="1905001"/>
                  <a:ext cx="2362200" cy="2590171"/>
                </a:xfrm>
                <a:prstGeom prst="roundRect">
                  <a:avLst>
                    <a:gd name="adj" fmla="val 8511"/>
                  </a:avLst>
                </a:prstGeom>
                <a:solidFill>
                  <a:schemeClr val="bg1"/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Notched Right Arrow 3"/>
                <p:cNvSpPr/>
                <p:nvPr/>
              </p:nvSpPr>
              <p:spPr>
                <a:xfrm rot="16200000">
                  <a:off x="1909405" y="1176079"/>
                  <a:ext cx="660134" cy="2136811"/>
                </a:xfrm>
                <a:prstGeom prst="rect">
                  <a:avLst/>
                </a:prstGeom>
                <a:gradFill>
                  <a:gsLst>
                    <a:gs pos="10000">
                      <a:srgbClr val="D2C286"/>
                    </a:gs>
                    <a:gs pos="50000">
                      <a:srgbClr val="EBEBAE"/>
                    </a:gs>
                    <a:gs pos="90000">
                      <a:srgbClr val="EBEBAE"/>
                    </a:gs>
                  </a:gsLst>
                  <a:lin ang="2700000" scaled="1"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0" name="Groupe 49"/>
              <p:cNvGrpSpPr/>
              <p:nvPr/>
            </p:nvGrpSpPr>
            <p:grpSpPr>
              <a:xfrm>
                <a:off x="6050564" y="2026812"/>
                <a:ext cx="2362200" cy="2603352"/>
                <a:chOff x="1051844" y="1914419"/>
                <a:chExt cx="2362200" cy="2603352"/>
              </a:xfrm>
            </p:grpSpPr>
            <p:sp>
              <p:nvSpPr>
                <p:cNvPr id="51" name="Rounded Rectangle 2"/>
                <p:cNvSpPr/>
                <p:nvPr/>
              </p:nvSpPr>
              <p:spPr>
                <a:xfrm>
                  <a:off x="1051844" y="1927600"/>
                  <a:ext cx="2362200" cy="2590171"/>
                </a:xfrm>
                <a:prstGeom prst="roundRect">
                  <a:avLst>
                    <a:gd name="adj" fmla="val 8511"/>
                  </a:avLst>
                </a:prstGeom>
                <a:solidFill>
                  <a:schemeClr val="bg1"/>
                </a:solidFill>
                <a:ln w="9525">
                  <a:solidFill>
                    <a:schemeClr val="bg1">
                      <a:lumMod val="6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Notched Right Arrow 3"/>
                <p:cNvSpPr/>
                <p:nvPr/>
              </p:nvSpPr>
              <p:spPr>
                <a:xfrm rot="16200000">
                  <a:off x="1909405" y="1176080"/>
                  <a:ext cx="660134" cy="2136811"/>
                </a:xfrm>
                <a:prstGeom prst="rect">
                  <a:avLst/>
                </a:prstGeom>
                <a:gradFill>
                  <a:gsLst>
                    <a:gs pos="10000">
                      <a:srgbClr val="D2C286"/>
                    </a:gs>
                    <a:gs pos="50000">
                      <a:srgbClr val="EBEBAE"/>
                    </a:gs>
                    <a:gs pos="90000">
                      <a:srgbClr val="EBEBAE"/>
                    </a:gs>
                  </a:gsLst>
                  <a:lin ang="2700000" scaled="1"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6" name="Rectangle 35"/>
            <p:cNvSpPr/>
            <p:nvPr/>
          </p:nvSpPr>
          <p:spPr>
            <a:xfrm>
              <a:off x="766245" y="2323596"/>
              <a:ext cx="1640431" cy="629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Policies to empower the poor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965352" y="2454475"/>
              <a:ext cx="1479384" cy="370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Job creation</a:t>
              </a:r>
              <a:r>
                <a:rPr kumimoji="0" lang="en-US" sz="1400" b="1" i="0" u="none" strike="noStrike" kern="1200" cap="none" spc="0" normalizeH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68565" y="2330676"/>
              <a:ext cx="1479384" cy="629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rPr>
                <a:t>Investment in infrastructure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700863" y="3088275"/>
              <a:ext cx="2011680" cy="1555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marR="0" lvl="0" indent="-1730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Shift toward labor-intensive industries</a:t>
              </a:r>
            </a:p>
            <a:p>
              <a:pPr marL="173038" marR="0" lvl="0" indent="-1730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Modernize agricultural sector</a:t>
              </a:r>
            </a:p>
            <a:p>
              <a:pPr marL="173038" marR="0" lvl="0" indent="-1730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Enter into global </a:t>
              </a: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/>
              </a:r>
              <a:b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</a:b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value </a:t>
              </a: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chains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66044" y="3088275"/>
              <a:ext cx="2011680" cy="1314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marR="0" lvl="0" indent="-1730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Improve regulatory environment</a:t>
              </a:r>
            </a:p>
            <a:p>
              <a:pPr marL="173038" marR="0" lvl="0" indent="-1730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Subsidize wages</a:t>
              </a:r>
            </a:p>
            <a:p>
              <a:pPr marL="173038" marR="0" lvl="0" indent="-1730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Attract foreign </a:t>
              </a:r>
              <a:r>
                <a:rPr kumimoji="0" lang="en-US" sz="13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investment</a:t>
              </a: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01115" y="3088275"/>
              <a:ext cx="2011680" cy="833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3038" marR="0" lvl="0" indent="-173038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rPr>
                <a:t>Critical for sustainable growth and inclusive development</a:t>
              </a:r>
            </a:p>
          </p:txBody>
        </p:sp>
      </p:grpSp>
      <p:sp>
        <p:nvSpPr>
          <p:cNvPr id="73" name="TextBox 15"/>
          <p:cNvSpPr txBox="1"/>
          <p:nvPr/>
        </p:nvSpPr>
        <p:spPr>
          <a:xfrm>
            <a:off x="1351618" y="1223155"/>
            <a:ext cx="4405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Urgent need for structural transformation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accelerate economic diversification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5" name="Groupe 74"/>
          <p:cNvGrpSpPr/>
          <p:nvPr/>
        </p:nvGrpSpPr>
        <p:grpSpPr>
          <a:xfrm>
            <a:off x="661659" y="4506799"/>
            <a:ext cx="5654204" cy="1058396"/>
            <a:chOff x="742899" y="4906042"/>
            <a:chExt cx="5893858" cy="1058396"/>
          </a:xfrm>
        </p:grpSpPr>
        <p:grpSp>
          <p:nvGrpSpPr>
            <p:cNvPr id="80" name="Groupe 79"/>
            <p:cNvGrpSpPr/>
            <p:nvPr/>
          </p:nvGrpSpPr>
          <p:grpSpPr>
            <a:xfrm flipV="1">
              <a:off x="1330199" y="5713599"/>
              <a:ext cx="4156074" cy="238029"/>
              <a:chOff x="2412206" y="3807769"/>
              <a:chExt cx="4156074" cy="238029"/>
            </a:xfrm>
          </p:grpSpPr>
          <p:sp>
            <p:nvSpPr>
              <p:cNvPr id="84" name="Forme libre 83"/>
              <p:cNvSpPr/>
              <p:nvPr/>
            </p:nvSpPr>
            <p:spPr>
              <a:xfrm>
                <a:off x="4490243" y="3807769"/>
                <a:ext cx="2078037" cy="23802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119959"/>
                    </a:lnTo>
                    <a:lnTo>
                      <a:pt x="2078037" y="119959"/>
                    </a:lnTo>
                    <a:lnTo>
                      <a:pt x="2078037" y="23802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5" name="Forme libre 84"/>
              <p:cNvSpPr/>
              <p:nvPr/>
            </p:nvSpPr>
            <p:spPr>
              <a:xfrm>
                <a:off x="4444523" y="3807769"/>
                <a:ext cx="91440" cy="23802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5720" y="0"/>
                    </a:moveTo>
                    <a:lnTo>
                      <a:pt x="45720" y="23802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6" name="Forme libre 85"/>
              <p:cNvSpPr/>
              <p:nvPr/>
            </p:nvSpPr>
            <p:spPr>
              <a:xfrm>
                <a:off x="2412206" y="3807769"/>
                <a:ext cx="2078037" cy="238029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078037" y="0"/>
                    </a:moveTo>
                    <a:lnTo>
                      <a:pt x="2078037" y="119959"/>
                    </a:lnTo>
                    <a:lnTo>
                      <a:pt x="0" y="119959"/>
                    </a:lnTo>
                    <a:lnTo>
                      <a:pt x="0" y="238029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pic>
          <p:nvPicPr>
            <p:cNvPr id="8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2899" y="4909265"/>
              <a:ext cx="1650543" cy="105517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pic>
          <p:nvPicPr>
            <p:cNvPr id="82" name="Image 81"/>
            <p:cNvPicPr preferRelativeResize="0"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940" y="4906042"/>
              <a:ext cx="1644890" cy="105155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83" name="Image 82"/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1867" y="4912879"/>
              <a:ext cx="1644890" cy="105155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</p:grpSp>
      <p:sp>
        <p:nvSpPr>
          <p:cNvPr id="87" name="Rectangle 86"/>
          <p:cNvSpPr/>
          <p:nvPr/>
        </p:nvSpPr>
        <p:spPr>
          <a:xfrm>
            <a:off x="1488169" y="6252617"/>
            <a:ext cx="9440878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 defTabSz="457200">
              <a:defRPr/>
            </a:pPr>
            <a:r>
              <a:rPr lang="en-US" sz="1600" b="1" dirty="0">
                <a:solidFill>
                  <a:srgbClr val="2E75B6"/>
                </a:solidFill>
              </a:rPr>
              <a:t>Africa has the potential to capitalize on its strengths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847838" y="3451910"/>
            <a:ext cx="4869958" cy="2528974"/>
            <a:chOff x="6847838" y="3451910"/>
            <a:chExt cx="4869958" cy="2528974"/>
          </a:xfrm>
        </p:grpSpPr>
        <p:graphicFrame>
          <p:nvGraphicFramePr>
            <p:cNvPr id="14" name="Chart 1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39341306"/>
                </p:ext>
              </p:extLst>
            </p:nvPr>
          </p:nvGraphicFramePr>
          <p:xfrm>
            <a:off x="6847838" y="3451910"/>
            <a:ext cx="4869958" cy="25289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7518292" y="3632525"/>
              <a:ext cx="3289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1200" dirty="0" smtClean="0">
                  <a:solidFill>
                    <a:srgbClr val="2E75B6"/>
                  </a:solidFill>
                  <a:cs typeface="Calibri" panose="020F0502020204030204" pitchFamily="34" charset="0"/>
                </a:rPr>
                <a:t>75</a:t>
              </a:r>
              <a:endParaRPr lang="en-US" sz="1200" dirty="0">
                <a:solidFill>
                  <a:srgbClr val="2E75B6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392678" y="3520980"/>
              <a:ext cx="3289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1200" dirty="0" smtClean="0">
                  <a:solidFill>
                    <a:srgbClr val="2E75B6"/>
                  </a:solidFill>
                  <a:cs typeface="Calibri" panose="020F0502020204030204" pitchFamily="34" charset="0"/>
                </a:rPr>
                <a:t>83</a:t>
              </a:r>
              <a:endParaRPr lang="en-US" sz="1200" dirty="0">
                <a:solidFill>
                  <a:srgbClr val="2E75B6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9231125" y="3622462"/>
              <a:ext cx="3289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1200" dirty="0" smtClean="0">
                  <a:solidFill>
                    <a:srgbClr val="2E75B6"/>
                  </a:solidFill>
                  <a:cs typeface="Calibri" panose="020F0502020204030204" pitchFamily="34" charset="0"/>
                </a:rPr>
                <a:t>75</a:t>
              </a:r>
              <a:endParaRPr lang="en-US" sz="1200" dirty="0">
                <a:solidFill>
                  <a:srgbClr val="2E75B6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0991846" y="3863501"/>
              <a:ext cx="3289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1200" dirty="0" smtClean="0">
                  <a:solidFill>
                    <a:srgbClr val="2E75B6"/>
                  </a:solidFill>
                  <a:cs typeface="Calibri" panose="020F0502020204030204" pitchFamily="34" charset="0"/>
                </a:rPr>
                <a:t>63</a:t>
              </a:r>
              <a:endParaRPr lang="en-US" sz="1200" dirty="0">
                <a:solidFill>
                  <a:srgbClr val="2E75B6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0114678" y="3579242"/>
              <a:ext cx="32893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1200" dirty="0" smtClean="0">
                  <a:solidFill>
                    <a:srgbClr val="2E75B6"/>
                  </a:solidFill>
                  <a:cs typeface="Calibri" panose="020F0502020204030204" pitchFamily="34" charset="0"/>
                </a:rPr>
                <a:t>79</a:t>
              </a:r>
              <a:endParaRPr lang="en-US" sz="1200" dirty="0">
                <a:solidFill>
                  <a:srgbClr val="2E75B6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241309" y="2189018"/>
            <a:ext cx="105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2E75B6"/>
                </a:solidFill>
                <a:ea typeface="!Basket of Hammers" charset="0"/>
                <a:cs typeface="!Basket of Hammers" charset="0"/>
              </a:rPr>
              <a:t>USD 130-170 billion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663107" y="2202872"/>
            <a:ext cx="105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2E75B6"/>
                </a:solidFill>
              </a:rPr>
              <a:t>USD 68-108 billion</a:t>
            </a:r>
          </a:p>
        </p:txBody>
      </p:sp>
    </p:spTree>
    <p:extLst>
      <p:ext uri="{BB962C8B-B14F-4D97-AF65-F5344CB8AC3E}">
        <p14:creationId xmlns:p14="http://schemas.microsoft.com/office/powerpoint/2010/main" val="42679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>
            <p:extLst>
              <p:ext uri="{D42A27DB-BD31-4B8C-83A1-F6EECF244321}">
                <p14:modId xmlns:p14="http://schemas.microsoft.com/office/powerpoint/2010/main" val="1559359569"/>
              </p:ext>
            </p:extLst>
          </p:nvPr>
        </p:nvSpPr>
        <p:spPr>
          <a:xfrm>
            <a:off x="19050" y="15460"/>
            <a:ext cx="12173009" cy="795528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fr-FR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r>
              <a:rPr lang="en-US" b="0" dirty="0"/>
              <a:t>The High 5s – A compelling opportunity to accelerate Africa's transformation</a:t>
            </a:r>
          </a:p>
        </p:txBody>
      </p:sp>
      <p:pic>
        <p:nvPicPr>
          <p:cNvPr id="5" name="Picture 2" descr="Résultat de recherche d'images pour &quot;un sustainable development goals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8"/>
          <a:stretch/>
        </p:blipFill>
        <p:spPr bwMode="auto">
          <a:xfrm>
            <a:off x="1190625" y="3923529"/>
            <a:ext cx="4003298" cy="1784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Rectangle 5"/>
          <p:cNvSpPr/>
          <p:nvPr>
            <p:extLst/>
          </p:nvPr>
        </p:nvSpPr>
        <p:spPr>
          <a:xfrm>
            <a:off x="5248275" y="4200525"/>
            <a:ext cx="3839533" cy="116955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2E75B6"/>
                </a:solidFill>
              </a:rPr>
              <a:t>The High 5s </a:t>
            </a:r>
            <a:r>
              <a:rPr lang="en-US" sz="1400" kern="0" dirty="0">
                <a:solidFill>
                  <a:srgbClr val="2E75B6"/>
                </a:solidFill>
              </a:rPr>
              <a:t>will help Africa </a:t>
            </a:r>
            <a:r>
              <a:rPr lang="en-US" sz="1400" b="1" kern="0" dirty="0">
                <a:solidFill>
                  <a:srgbClr val="2E75B6"/>
                </a:solidFill>
              </a:rPr>
              <a:t>achieve </a:t>
            </a:r>
            <a:r>
              <a:rPr lang="en-US" sz="1400" b="1" kern="0" dirty="0" smtClean="0">
                <a:solidFill>
                  <a:srgbClr val="2E75B6"/>
                </a:solidFill>
              </a:rPr>
              <a:t>close to </a:t>
            </a:r>
            <a:br>
              <a:rPr lang="en-US" sz="1400" b="1" kern="0" dirty="0" smtClean="0">
                <a:solidFill>
                  <a:srgbClr val="2E75B6"/>
                </a:solidFill>
              </a:rPr>
            </a:br>
            <a:r>
              <a:rPr lang="en-US" sz="1400" b="1" kern="0" dirty="0" smtClean="0">
                <a:solidFill>
                  <a:srgbClr val="2E75B6"/>
                </a:solidFill>
              </a:rPr>
              <a:t>90</a:t>
            </a:r>
            <a:r>
              <a:rPr lang="en-US" sz="1400" b="1" kern="0" dirty="0">
                <a:solidFill>
                  <a:srgbClr val="2E75B6"/>
                </a:solidFill>
              </a:rPr>
              <a:t>% of the United Nation’s Sustainable Development Goals (SDGs) </a:t>
            </a:r>
            <a:r>
              <a:rPr lang="en-US" sz="1400" kern="0" dirty="0">
                <a:solidFill>
                  <a:srgbClr val="2E75B6"/>
                </a:solidFill>
              </a:rPr>
              <a:t>and are intrinsically linked to the </a:t>
            </a:r>
            <a:r>
              <a:rPr lang="en-US" sz="1400" b="1" kern="0" dirty="0">
                <a:solidFill>
                  <a:srgbClr val="2E75B6"/>
                </a:solidFill>
              </a:rPr>
              <a:t>African Union’s Agenda 2063</a:t>
            </a:r>
            <a:endParaRPr lang="en-US" sz="1400" kern="0" dirty="0">
              <a:solidFill>
                <a:srgbClr val="2E75B6"/>
              </a:solidFill>
            </a:endParaRPr>
          </a:p>
          <a:p>
            <a:pPr algn="ctr">
              <a:defRPr/>
            </a:pPr>
            <a:endParaRPr lang="en-US" sz="1400" b="1" kern="0" dirty="0">
              <a:solidFill>
                <a:srgbClr val="2E75B6"/>
              </a:solidFill>
            </a:endParaRPr>
          </a:p>
        </p:txBody>
      </p:sp>
      <p:sp>
        <p:nvSpPr>
          <p:cNvPr id="8" name="TextBox 21"/>
          <p:cNvSpPr txBox="1"/>
          <p:nvPr>
            <p:extLst/>
          </p:nvPr>
        </p:nvSpPr>
        <p:spPr>
          <a:xfrm>
            <a:off x="180975" y="1905000"/>
            <a:ext cx="1703206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defRPr/>
            </a:pPr>
            <a:r>
              <a:rPr lang="en-GB" sz="1600" b="1" kern="0" dirty="0">
                <a:solidFill>
                  <a:srgbClr val="2E75B6"/>
                </a:solidFill>
              </a:rPr>
              <a:t>Priority areas </a:t>
            </a:r>
            <a:endParaRPr lang="en-US" sz="1600" b="1" kern="0" dirty="0">
              <a:solidFill>
                <a:srgbClr val="2E75B6"/>
              </a:solidFill>
            </a:endParaRPr>
          </a:p>
        </p:txBody>
      </p:sp>
      <p:sp>
        <p:nvSpPr>
          <p:cNvPr id="10" name="Arrondir un rectangle avec un coin du même côté 8"/>
          <p:cNvSpPr/>
          <p:nvPr/>
        </p:nvSpPr>
        <p:spPr>
          <a:xfrm flipV="1">
            <a:off x="1923710" y="3175281"/>
            <a:ext cx="1554480" cy="385577"/>
          </a:xfrm>
          <a:prstGeom prst="round2Same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black"/>
              </a:solidFill>
            </a:endParaRPr>
          </a:p>
        </p:txBody>
      </p:sp>
      <p:sp>
        <p:nvSpPr>
          <p:cNvPr id="11" name="Arrondir un rectangle avec un coin du même côté 9"/>
          <p:cNvSpPr/>
          <p:nvPr/>
        </p:nvSpPr>
        <p:spPr>
          <a:xfrm flipV="1">
            <a:off x="9536568" y="3175281"/>
            <a:ext cx="1554480" cy="385577"/>
          </a:xfrm>
          <a:prstGeom prst="round2Same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black"/>
              </a:solidFill>
            </a:endParaRPr>
          </a:p>
        </p:txBody>
      </p:sp>
      <p:sp>
        <p:nvSpPr>
          <p:cNvPr id="12" name="Arrondir un rectangle avec un coin du même côté 10"/>
          <p:cNvSpPr/>
          <p:nvPr/>
        </p:nvSpPr>
        <p:spPr>
          <a:xfrm flipV="1">
            <a:off x="3826925" y="3175281"/>
            <a:ext cx="1554480" cy="385577"/>
          </a:xfrm>
          <a:prstGeom prst="round2Same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black"/>
              </a:solidFill>
            </a:endParaRPr>
          </a:p>
        </p:txBody>
      </p:sp>
      <p:sp>
        <p:nvSpPr>
          <p:cNvPr id="13" name="Arrondir un rectangle avec un coin du même côté 11"/>
          <p:cNvSpPr/>
          <p:nvPr/>
        </p:nvSpPr>
        <p:spPr>
          <a:xfrm flipV="1">
            <a:off x="5730140" y="3175281"/>
            <a:ext cx="1554480" cy="385577"/>
          </a:xfrm>
          <a:prstGeom prst="round2Same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black"/>
              </a:solidFill>
            </a:endParaRPr>
          </a:p>
        </p:txBody>
      </p:sp>
      <p:sp>
        <p:nvSpPr>
          <p:cNvPr id="14" name="Arrondir un rectangle avec un coin du même côté 12"/>
          <p:cNvSpPr/>
          <p:nvPr/>
        </p:nvSpPr>
        <p:spPr>
          <a:xfrm flipV="1">
            <a:off x="7633355" y="3175281"/>
            <a:ext cx="1554480" cy="385577"/>
          </a:xfrm>
          <a:prstGeom prst="round2Same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fr-FR" kern="0">
              <a:solidFill>
                <a:prstClr val="black"/>
              </a:solidFill>
            </a:endParaRPr>
          </a:p>
        </p:txBody>
      </p:sp>
      <p:sp>
        <p:nvSpPr>
          <p:cNvPr id="15" name="Can 5"/>
          <p:cNvSpPr/>
          <p:nvPr/>
        </p:nvSpPr>
        <p:spPr>
          <a:xfrm rot="5400000">
            <a:off x="6418950" y="-1702418"/>
            <a:ext cx="154201" cy="9601200"/>
          </a:xfrm>
          <a:prstGeom prst="can">
            <a:avLst/>
          </a:prstGeom>
          <a:gradFill flip="none" rotWithShape="1">
            <a:gsLst>
              <a:gs pos="0">
                <a:sysClr val="windowText" lastClr="000000">
                  <a:lumMod val="65000"/>
                  <a:lumOff val="35000"/>
                </a:sysClr>
              </a:gs>
              <a:gs pos="50000">
                <a:sysClr val="window" lastClr="FFFFFF"/>
              </a:gs>
              <a:gs pos="100000">
                <a:sysClr val="windowText" lastClr="000000">
                  <a:lumMod val="85000"/>
                  <a:lumOff val="1500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prstClr val="white"/>
              </a:solidFill>
            </a:endParaRPr>
          </a:p>
        </p:txBody>
      </p:sp>
      <p:grpSp>
        <p:nvGrpSpPr>
          <p:cNvPr id="90" name="Groupe 89"/>
          <p:cNvGrpSpPr>
            <a:grpSpLocks noChangeAspect="1"/>
          </p:cNvGrpSpPr>
          <p:nvPr/>
        </p:nvGrpSpPr>
        <p:grpSpPr>
          <a:xfrm rot="5400000">
            <a:off x="1795720" y="1530092"/>
            <a:ext cx="1810457" cy="1554479"/>
            <a:chOff x="2367274" y="4635160"/>
            <a:chExt cx="3299598" cy="1719796"/>
          </a:xfrm>
        </p:grpSpPr>
        <p:sp>
          <p:nvSpPr>
            <p:cNvPr id="93" name="Freeform 19"/>
            <p:cNvSpPr>
              <a:spLocks/>
            </p:cNvSpPr>
            <p:nvPr/>
          </p:nvSpPr>
          <p:spPr bwMode="auto">
            <a:xfrm flipH="1">
              <a:off x="5269832" y="5198650"/>
              <a:ext cx="39704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EEECE1">
                <a:lumMod val="25000"/>
              </a:srgb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8935215" lon="18111855" rev="3909539"/>
              </a:camera>
              <a:lightRig rig="chilly" dir="t"/>
            </a:scene3d>
            <a:sp3d extrusionH="127000" contourW="12700" prstMaterial="dkEdge">
              <a:bevelT/>
              <a:extrusionClr>
                <a:sysClr val="window" lastClr="FFFFFF">
                  <a:lumMod val="75000"/>
                </a:sysClr>
              </a:extrusionClr>
              <a:contourClr>
                <a:sysClr val="window" lastClr="FFFFFF">
                  <a:lumMod val="75000"/>
                </a:sys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grpSp>
          <p:nvGrpSpPr>
            <p:cNvPr id="94" name="Group 20"/>
            <p:cNvGrpSpPr/>
            <p:nvPr/>
          </p:nvGrpSpPr>
          <p:grpSpPr>
            <a:xfrm>
              <a:off x="2367274" y="4635160"/>
              <a:ext cx="2801524" cy="1719796"/>
              <a:chOff x="843273" y="4635160"/>
              <a:chExt cx="2801524" cy="1719796"/>
            </a:xfrm>
          </p:grpSpPr>
          <p:sp>
            <p:nvSpPr>
              <p:cNvPr id="95" name="Freeform 12"/>
              <p:cNvSpPr>
                <a:spLocks/>
              </p:cNvSpPr>
              <p:nvPr/>
            </p:nvSpPr>
            <p:spPr bwMode="auto">
              <a:xfrm>
                <a:off x="843273" y="4635160"/>
                <a:ext cx="2801524" cy="1719796"/>
              </a:xfrm>
              <a:custGeom>
                <a:avLst/>
                <a:gdLst>
                  <a:gd name="T0" fmla="*/ 3179763 w 853"/>
                  <a:gd name="T1" fmla="*/ 790370 h 419"/>
                  <a:gd name="T2" fmla="*/ 2948643 w 853"/>
                  <a:gd name="T3" fmla="*/ 536855 h 419"/>
                  <a:gd name="T4" fmla="*/ 2948643 w 853"/>
                  <a:gd name="T5" fmla="*/ 626331 h 419"/>
                  <a:gd name="T6" fmla="*/ 2613147 w 853"/>
                  <a:gd name="T7" fmla="*/ 357904 h 419"/>
                  <a:gd name="T8" fmla="*/ 2613147 w 853"/>
                  <a:gd name="T9" fmla="*/ 238602 h 419"/>
                  <a:gd name="T10" fmla="*/ 2374571 w 853"/>
                  <a:gd name="T11" fmla="*/ 0 h 419"/>
                  <a:gd name="T12" fmla="*/ 238575 w 853"/>
                  <a:gd name="T13" fmla="*/ 0 h 419"/>
                  <a:gd name="T14" fmla="*/ 0 w 853"/>
                  <a:gd name="T15" fmla="*/ 238602 h 419"/>
                  <a:gd name="T16" fmla="*/ 0 w 853"/>
                  <a:gd name="T17" fmla="*/ 1323498 h 419"/>
                  <a:gd name="T18" fmla="*/ 238575 w 853"/>
                  <a:gd name="T19" fmla="*/ 1562100 h 419"/>
                  <a:gd name="T20" fmla="*/ 2374571 w 853"/>
                  <a:gd name="T21" fmla="*/ 1562100 h 419"/>
                  <a:gd name="T22" fmla="*/ 2613147 w 853"/>
                  <a:gd name="T23" fmla="*/ 1323498 h 419"/>
                  <a:gd name="T24" fmla="*/ 2613147 w 853"/>
                  <a:gd name="T25" fmla="*/ 1226565 h 419"/>
                  <a:gd name="T26" fmla="*/ 2948643 w 853"/>
                  <a:gd name="T27" fmla="*/ 958138 h 419"/>
                  <a:gd name="T28" fmla="*/ 2948643 w 853"/>
                  <a:gd name="T29" fmla="*/ 1047614 h 419"/>
                  <a:gd name="T30" fmla="*/ 3179763 w 853"/>
                  <a:gd name="T31" fmla="*/ 790370 h 4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3"/>
                  <a:gd name="T49" fmla="*/ 0 h 419"/>
                  <a:gd name="T50" fmla="*/ 853 w 853"/>
                  <a:gd name="T51" fmla="*/ 419 h 4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3" h="419">
                    <a:moveTo>
                      <a:pt x="853" y="212"/>
                    </a:moveTo>
                    <a:cubicBezTo>
                      <a:pt x="791" y="144"/>
                      <a:pt x="791" y="144"/>
                      <a:pt x="791" y="144"/>
                    </a:cubicBezTo>
                    <a:cubicBezTo>
                      <a:pt x="791" y="168"/>
                      <a:pt x="791" y="168"/>
                      <a:pt x="791" y="168"/>
                    </a:cubicBezTo>
                    <a:cubicBezTo>
                      <a:pt x="701" y="96"/>
                      <a:pt x="701" y="96"/>
                      <a:pt x="701" y="96"/>
                    </a:cubicBezTo>
                    <a:cubicBezTo>
                      <a:pt x="701" y="64"/>
                      <a:pt x="701" y="64"/>
                      <a:pt x="701" y="64"/>
                    </a:cubicBezTo>
                    <a:cubicBezTo>
                      <a:pt x="701" y="29"/>
                      <a:pt x="672" y="0"/>
                      <a:pt x="63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90"/>
                      <a:pt x="28" y="419"/>
                      <a:pt x="64" y="419"/>
                    </a:cubicBezTo>
                    <a:cubicBezTo>
                      <a:pt x="637" y="419"/>
                      <a:pt x="637" y="419"/>
                      <a:pt x="637" y="419"/>
                    </a:cubicBezTo>
                    <a:cubicBezTo>
                      <a:pt x="672" y="419"/>
                      <a:pt x="701" y="390"/>
                      <a:pt x="701" y="355"/>
                    </a:cubicBezTo>
                    <a:cubicBezTo>
                      <a:pt x="701" y="329"/>
                      <a:pt x="701" y="329"/>
                      <a:pt x="701" y="329"/>
                    </a:cubicBezTo>
                    <a:cubicBezTo>
                      <a:pt x="791" y="257"/>
                      <a:pt x="791" y="257"/>
                      <a:pt x="791" y="257"/>
                    </a:cubicBezTo>
                    <a:cubicBezTo>
                      <a:pt x="791" y="281"/>
                      <a:pt x="791" y="281"/>
                      <a:pt x="791" y="281"/>
                    </a:cubicBezTo>
                    <a:lnTo>
                      <a:pt x="853" y="212"/>
                    </a:lnTo>
                    <a:close/>
                  </a:path>
                </a:pathLst>
              </a:custGeom>
              <a:gradFill>
                <a:gsLst>
                  <a:gs pos="10000">
                    <a:srgbClr val="D2C286"/>
                  </a:gs>
                  <a:gs pos="50000">
                    <a:srgbClr val="EBEBAE"/>
                  </a:gs>
                  <a:gs pos="90000">
                    <a:srgbClr val="EBEBAE"/>
                  </a:gs>
                </a:gsLst>
                <a:lin ang="2700000" scaled="1"/>
              </a:gradFill>
              <a:ln w="9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101600" dist="38100" dir="5400000" sx="105000" sy="105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171427" y="4787173"/>
                <a:ext cx="1759645" cy="708152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81000"/>
                    </a:sysClr>
                  </a:gs>
                  <a:gs pos="50000">
                    <a:sysClr val="window" lastClr="FFFFFF">
                      <a:lumMod val="85000"/>
                      <a:alpha val="35000"/>
                    </a:sysClr>
                  </a:gs>
                  <a:gs pos="100000">
                    <a:sysClr val="window" lastClr="FFFFFF">
                      <a:lumMod val="95000"/>
                      <a:alpha val="5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92" name="Rectangle 91"/>
          <p:cNvSpPr/>
          <p:nvPr/>
        </p:nvSpPr>
        <p:spPr>
          <a:xfrm>
            <a:off x="2034684" y="1656234"/>
            <a:ext cx="12961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2E75B6"/>
                </a:solidFill>
              </a:rPr>
              <a:t>Light up and Power Africa </a:t>
            </a:r>
            <a:endParaRPr lang="fr-FR" sz="1400" kern="0" dirty="0">
              <a:solidFill>
                <a:srgbClr val="2E75B6"/>
              </a:solidFill>
            </a:endParaRPr>
          </a:p>
        </p:txBody>
      </p:sp>
      <p:grpSp>
        <p:nvGrpSpPr>
          <p:cNvPr id="83" name="Groupe 82"/>
          <p:cNvGrpSpPr>
            <a:grpSpLocks noChangeAspect="1"/>
          </p:cNvGrpSpPr>
          <p:nvPr/>
        </p:nvGrpSpPr>
        <p:grpSpPr>
          <a:xfrm rot="5400000">
            <a:off x="5602151" y="1530090"/>
            <a:ext cx="1810455" cy="1554479"/>
            <a:chOff x="8400860" y="2916651"/>
            <a:chExt cx="3299597" cy="1719796"/>
          </a:xfrm>
        </p:grpSpPr>
        <p:sp>
          <p:nvSpPr>
            <p:cNvPr id="86" name="Freeform 19"/>
            <p:cNvSpPr>
              <a:spLocks/>
            </p:cNvSpPr>
            <p:nvPr/>
          </p:nvSpPr>
          <p:spPr bwMode="auto">
            <a:xfrm flipH="1">
              <a:off x="11303417" y="3469713"/>
              <a:ext cx="39704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EEECE1">
                <a:lumMod val="25000"/>
              </a:srgb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8935215" lon="18111855" rev="3909539"/>
              </a:camera>
              <a:lightRig rig="chilly" dir="t"/>
            </a:scene3d>
            <a:sp3d extrusionH="127000" contourW="12700" prstMaterial="dkEdge">
              <a:bevelT/>
              <a:extrusionClr>
                <a:sysClr val="window" lastClr="FFFFFF">
                  <a:lumMod val="75000"/>
                </a:sysClr>
              </a:extrusionClr>
              <a:contourClr>
                <a:sysClr val="window" lastClr="FFFFFF">
                  <a:lumMod val="75000"/>
                </a:sys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grpSp>
          <p:nvGrpSpPr>
            <p:cNvPr id="87" name="Group 20"/>
            <p:cNvGrpSpPr/>
            <p:nvPr/>
          </p:nvGrpSpPr>
          <p:grpSpPr>
            <a:xfrm>
              <a:off x="8400860" y="2916651"/>
              <a:ext cx="2801526" cy="1719796"/>
              <a:chOff x="843274" y="4635159"/>
              <a:chExt cx="2801526" cy="1719796"/>
            </a:xfrm>
          </p:grpSpPr>
          <p:sp>
            <p:nvSpPr>
              <p:cNvPr id="88" name="Freeform 12"/>
              <p:cNvSpPr>
                <a:spLocks/>
              </p:cNvSpPr>
              <p:nvPr/>
            </p:nvSpPr>
            <p:spPr bwMode="auto">
              <a:xfrm>
                <a:off x="843274" y="4635159"/>
                <a:ext cx="2801526" cy="1719796"/>
              </a:xfrm>
              <a:custGeom>
                <a:avLst/>
                <a:gdLst>
                  <a:gd name="T0" fmla="*/ 3179763 w 853"/>
                  <a:gd name="T1" fmla="*/ 790370 h 419"/>
                  <a:gd name="T2" fmla="*/ 2948643 w 853"/>
                  <a:gd name="T3" fmla="*/ 536855 h 419"/>
                  <a:gd name="T4" fmla="*/ 2948643 w 853"/>
                  <a:gd name="T5" fmla="*/ 626331 h 419"/>
                  <a:gd name="T6" fmla="*/ 2613147 w 853"/>
                  <a:gd name="T7" fmla="*/ 357904 h 419"/>
                  <a:gd name="T8" fmla="*/ 2613147 w 853"/>
                  <a:gd name="T9" fmla="*/ 238602 h 419"/>
                  <a:gd name="T10" fmla="*/ 2374571 w 853"/>
                  <a:gd name="T11" fmla="*/ 0 h 419"/>
                  <a:gd name="T12" fmla="*/ 238575 w 853"/>
                  <a:gd name="T13" fmla="*/ 0 h 419"/>
                  <a:gd name="T14" fmla="*/ 0 w 853"/>
                  <a:gd name="T15" fmla="*/ 238602 h 419"/>
                  <a:gd name="T16" fmla="*/ 0 w 853"/>
                  <a:gd name="T17" fmla="*/ 1323498 h 419"/>
                  <a:gd name="T18" fmla="*/ 238575 w 853"/>
                  <a:gd name="T19" fmla="*/ 1562100 h 419"/>
                  <a:gd name="T20" fmla="*/ 2374571 w 853"/>
                  <a:gd name="T21" fmla="*/ 1562100 h 419"/>
                  <a:gd name="T22" fmla="*/ 2613147 w 853"/>
                  <a:gd name="T23" fmla="*/ 1323498 h 419"/>
                  <a:gd name="T24" fmla="*/ 2613147 w 853"/>
                  <a:gd name="T25" fmla="*/ 1226565 h 419"/>
                  <a:gd name="T26" fmla="*/ 2948643 w 853"/>
                  <a:gd name="T27" fmla="*/ 958138 h 419"/>
                  <a:gd name="T28" fmla="*/ 2948643 w 853"/>
                  <a:gd name="T29" fmla="*/ 1047614 h 419"/>
                  <a:gd name="T30" fmla="*/ 3179763 w 853"/>
                  <a:gd name="T31" fmla="*/ 790370 h 4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3"/>
                  <a:gd name="T49" fmla="*/ 0 h 419"/>
                  <a:gd name="T50" fmla="*/ 853 w 853"/>
                  <a:gd name="T51" fmla="*/ 419 h 4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3" h="419">
                    <a:moveTo>
                      <a:pt x="853" y="212"/>
                    </a:moveTo>
                    <a:cubicBezTo>
                      <a:pt x="791" y="144"/>
                      <a:pt x="791" y="144"/>
                      <a:pt x="791" y="144"/>
                    </a:cubicBezTo>
                    <a:cubicBezTo>
                      <a:pt x="791" y="168"/>
                      <a:pt x="791" y="168"/>
                      <a:pt x="791" y="168"/>
                    </a:cubicBezTo>
                    <a:cubicBezTo>
                      <a:pt x="701" y="96"/>
                      <a:pt x="701" y="96"/>
                      <a:pt x="701" y="96"/>
                    </a:cubicBezTo>
                    <a:cubicBezTo>
                      <a:pt x="701" y="64"/>
                      <a:pt x="701" y="64"/>
                      <a:pt x="701" y="64"/>
                    </a:cubicBezTo>
                    <a:cubicBezTo>
                      <a:pt x="701" y="29"/>
                      <a:pt x="672" y="0"/>
                      <a:pt x="63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90"/>
                      <a:pt x="28" y="419"/>
                      <a:pt x="64" y="419"/>
                    </a:cubicBezTo>
                    <a:cubicBezTo>
                      <a:pt x="637" y="419"/>
                      <a:pt x="637" y="419"/>
                      <a:pt x="637" y="419"/>
                    </a:cubicBezTo>
                    <a:cubicBezTo>
                      <a:pt x="672" y="419"/>
                      <a:pt x="701" y="390"/>
                      <a:pt x="701" y="355"/>
                    </a:cubicBezTo>
                    <a:cubicBezTo>
                      <a:pt x="701" y="329"/>
                      <a:pt x="701" y="329"/>
                      <a:pt x="701" y="329"/>
                    </a:cubicBezTo>
                    <a:cubicBezTo>
                      <a:pt x="791" y="257"/>
                      <a:pt x="791" y="257"/>
                      <a:pt x="791" y="257"/>
                    </a:cubicBezTo>
                    <a:cubicBezTo>
                      <a:pt x="791" y="281"/>
                      <a:pt x="791" y="281"/>
                      <a:pt x="791" y="281"/>
                    </a:cubicBezTo>
                    <a:lnTo>
                      <a:pt x="853" y="212"/>
                    </a:lnTo>
                    <a:close/>
                  </a:path>
                </a:pathLst>
              </a:custGeom>
              <a:gradFill>
                <a:gsLst>
                  <a:gs pos="10000">
                    <a:srgbClr val="D2C286"/>
                  </a:gs>
                  <a:gs pos="50000">
                    <a:srgbClr val="EBEBAE"/>
                  </a:gs>
                  <a:gs pos="90000">
                    <a:srgbClr val="EBEBAE"/>
                  </a:gs>
                </a:gsLst>
                <a:lin ang="2700000" scaled="1"/>
              </a:gradFill>
              <a:ln w="9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101600" dist="38100" dir="5400000" sx="105000" sy="105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171424" y="4787175"/>
                <a:ext cx="1759648" cy="708152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81000"/>
                    </a:sysClr>
                  </a:gs>
                  <a:gs pos="50000">
                    <a:sysClr val="window" lastClr="FFFFFF">
                      <a:lumMod val="85000"/>
                      <a:alpha val="35000"/>
                    </a:sysClr>
                  </a:gs>
                  <a:gs pos="100000">
                    <a:sysClr val="window" lastClr="FFFFFF">
                      <a:lumMod val="95000"/>
                      <a:alpha val="5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85" name="Rectangle 84"/>
          <p:cNvSpPr/>
          <p:nvPr/>
        </p:nvSpPr>
        <p:spPr>
          <a:xfrm>
            <a:off x="5838179" y="1671894"/>
            <a:ext cx="1309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2E75B6"/>
                </a:solidFill>
              </a:rPr>
              <a:t>Industrialize Africa </a:t>
            </a:r>
            <a:endParaRPr lang="fr-FR" sz="1400" kern="0" dirty="0">
              <a:solidFill>
                <a:srgbClr val="2E75B6"/>
              </a:solidFill>
            </a:endParaRPr>
          </a:p>
        </p:txBody>
      </p:sp>
      <p:grpSp>
        <p:nvGrpSpPr>
          <p:cNvPr id="76" name="Groupe 75"/>
          <p:cNvGrpSpPr>
            <a:grpSpLocks noChangeAspect="1"/>
          </p:cNvGrpSpPr>
          <p:nvPr/>
        </p:nvGrpSpPr>
        <p:grpSpPr>
          <a:xfrm rot="5400000">
            <a:off x="3693434" y="1535594"/>
            <a:ext cx="1821463" cy="1554479"/>
            <a:chOff x="2367274" y="2916651"/>
            <a:chExt cx="3319655" cy="1719796"/>
          </a:xfrm>
        </p:grpSpPr>
        <p:sp>
          <p:nvSpPr>
            <p:cNvPr id="79" name="Freeform 19"/>
            <p:cNvSpPr>
              <a:spLocks/>
            </p:cNvSpPr>
            <p:nvPr/>
          </p:nvSpPr>
          <p:spPr bwMode="auto">
            <a:xfrm flipH="1">
              <a:off x="5289889" y="3480545"/>
              <a:ext cx="39704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EEECE1">
                <a:lumMod val="25000"/>
              </a:srgb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8935215" lon="18111855" rev="3909539"/>
              </a:camera>
              <a:lightRig rig="chilly" dir="t"/>
            </a:scene3d>
            <a:sp3d extrusionH="127000" contourW="12700" prstMaterial="dkEdge">
              <a:bevelT/>
              <a:extrusionClr>
                <a:sysClr val="window" lastClr="FFFFFF">
                  <a:lumMod val="75000"/>
                </a:sysClr>
              </a:extrusionClr>
              <a:contourClr>
                <a:sysClr val="window" lastClr="FFFFFF">
                  <a:lumMod val="75000"/>
                </a:sys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grpSp>
          <p:nvGrpSpPr>
            <p:cNvPr id="80" name="Group 19"/>
            <p:cNvGrpSpPr/>
            <p:nvPr/>
          </p:nvGrpSpPr>
          <p:grpSpPr>
            <a:xfrm>
              <a:off x="2367274" y="2916651"/>
              <a:ext cx="2801528" cy="1719796"/>
              <a:chOff x="843273" y="2916651"/>
              <a:chExt cx="2801528" cy="1719796"/>
            </a:xfrm>
          </p:grpSpPr>
          <p:sp>
            <p:nvSpPr>
              <p:cNvPr id="81" name="Freeform 12"/>
              <p:cNvSpPr>
                <a:spLocks/>
              </p:cNvSpPr>
              <p:nvPr/>
            </p:nvSpPr>
            <p:spPr bwMode="auto">
              <a:xfrm>
                <a:off x="843273" y="2916651"/>
                <a:ext cx="2801528" cy="1719796"/>
              </a:xfrm>
              <a:custGeom>
                <a:avLst/>
                <a:gdLst>
                  <a:gd name="T0" fmla="*/ 3179763 w 853"/>
                  <a:gd name="T1" fmla="*/ 790370 h 419"/>
                  <a:gd name="T2" fmla="*/ 2948643 w 853"/>
                  <a:gd name="T3" fmla="*/ 536855 h 419"/>
                  <a:gd name="T4" fmla="*/ 2948643 w 853"/>
                  <a:gd name="T5" fmla="*/ 626331 h 419"/>
                  <a:gd name="T6" fmla="*/ 2613147 w 853"/>
                  <a:gd name="T7" fmla="*/ 357904 h 419"/>
                  <a:gd name="T8" fmla="*/ 2613147 w 853"/>
                  <a:gd name="T9" fmla="*/ 238602 h 419"/>
                  <a:gd name="T10" fmla="*/ 2374571 w 853"/>
                  <a:gd name="T11" fmla="*/ 0 h 419"/>
                  <a:gd name="T12" fmla="*/ 238575 w 853"/>
                  <a:gd name="T13" fmla="*/ 0 h 419"/>
                  <a:gd name="T14" fmla="*/ 0 w 853"/>
                  <a:gd name="T15" fmla="*/ 238602 h 419"/>
                  <a:gd name="T16" fmla="*/ 0 w 853"/>
                  <a:gd name="T17" fmla="*/ 1323498 h 419"/>
                  <a:gd name="T18" fmla="*/ 238575 w 853"/>
                  <a:gd name="T19" fmla="*/ 1562100 h 419"/>
                  <a:gd name="T20" fmla="*/ 2374571 w 853"/>
                  <a:gd name="T21" fmla="*/ 1562100 h 419"/>
                  <a:gd name="T22" fmla="*/ 2613147 w 853"/>
                  <a:gd name="T23" fmla="*/ 1323498 h 419"/>
                  <a:gd name="T24" fmla="*/ 2613147 w 853"/>
                  <a:gd name="T25" fmla="*/ 1226565 h 419"/>
                  <a:gd name="T26" fmla="*/ 2948643 w 853"/>
                  <a:gd name="T27" fmla="*/ 958138 h 419"/>
                  <a:gd name="T28" fmla="*/ 2948643 w 853"/>
                  <a:gd name="T29" fmla="*/ 1047614 h 419"/>
                  <a:gd name="T30" fmla="*/ 3179763 w 853"/>
                  <a:gd name="T31" fmla="*/ 790370 h 4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3"/>
                  <a:gd name="T49" fmla="*/ 0 h 419"/>
                  <a:gd name="T50" fmla="*/ 853 w 853"/>
                  <a:gd name="T51" fmla="*/ 419 h 4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3" h="419">
                    <a:moveTo>
                      <a:pt x="853" y="212"/>
                    </a:moveTo>
                    <a:cubicBezTo>
                      <a:pt x="791" y="144"/>
                      <a:pt x="791" y="144"/>
                      <a:pt x="791" y="144"/>
                    </a:cubicBezTo>
                    <a:cubicBezTo>
                      <a:pt x="791" y="168"/>
                      <a:pt x="791" y="168"/>
                      <a:pt x="791" y="168"/>
                    </a:cubicBezTo>
                    <a:cubicBezTo>
                      <a:pt x="701" y="96"/>
                      <a:pt x="701" y="96"/>
                      <a:pt x="701" y="96"/>
                    </a:cubicBezTo>
                    <a:cubicBezTo>
                      <a:pt x="701" y="64"/>
                      <a:pt x="701" y="64"/>
                      <a:pt x="701" y="64"/>
                    </a:cubicBezTo>
                    <a:cubicBezTo>
                      <a:pt x="701" y="29"/>
                      <a:pt x="672" y="0"/>
                      <a:pt x="63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90"/>
                      <a:pt x="28" y="419"/>
                      <a:pt x="64" y="419"/>
                    </a:cubicBezTo>
                    <a:cubicBezTo>
                      <a:pt x="637" y="419"/>
                      <a:pt x="637" y="419"/>
                      <a:pt x="637" y="419"/>
                    </a:cubicBezTo>
                    <a:cubicBezTo>
                      <a:pt x="672" y="419"/>
                      <a:pt x="701" y="390"/>
                      <a:pt x="701" y="355"/>
                    </a:cubicBezTo>
                    <a:cubicBezTo>
                      <a:pt x="701" y="329"/>
                      <a:pt x="701" y="329"/>
                      <a:pt x="701" y="329"/>
                    </a:cubicBezTo>
                    <a:cubicBezTo>
                      <a:pt x="791" y="257"/>
                      <a:pt x="791" y="257"/>
                      <a:pt x="791" y="257"/>
                    </a:cubicBezTo>
                    <a:cubicBezTo>
                      <a:pt x="791" y="281"/>
                      <a:pt x="791" y="281"/>
                      <a:pt x="791" y="281"/>
                    </a:cubicBezTo>
                    <a:lnTo>
                      <a:pt x="853" y="212"/>
                    </a:lnTo>
                    <a:close/>
                  </a:path>
                </a:pathLst>
              </a:custGeom>
              <a:gradFill>
                <a:gsLst>
                  <a:gs pos="10000">
                    <a:srgbClr val="D2C286"/>
                  </a:gs>
                  <a:gs pos="50000">
                    <a:srgbClr val="EBEBAE"/>
                  </a:gs>
                  <a:gs pos="90000">
                    <a:srgbClr val="EBEBAE"/>
                  </a:gs>
                </a:gsLst>
                <a:lin ang="2700000" scaled="1"/>
              </a:gradFill>
              <a:ln w="9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101600" dist="38100" dir="5400000" sx="105000" sy="105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171420" y="3058636"/>
                <a:ext cx="1759646" cy="708152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81000"/>
                    </a:sysClr>
                  </a:gs>
                  <a:gs pos="50000">
                    <a:sysClr val="window" lastClr="FFFFFF">
                      <a:lumMod val="85000"/>
                      <a:alpha val="35000"/>
                    </a:sysClr>
                  </a:gs>
                  <a:gs pos="100000">
                    <a:sysClr val="window" lastClr="FFFFFF">
                      <a:lumMod val="95000"/>
                      <a:alpha val="5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8" name="Rectangle 77"/>
          <p:cNvSpPr/>
          <p:nvPr/>
        </p:nvSpPr>
        <p:spPr>
          <a:xfrm>
            <a:off x="3947264" y="1743693"/>
            <a:ext cx="1296116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2E75B6"/>
                </a:solidFill>
              </a:rPr>
              <a:t> Feed Africa </a:t>
            </a:r>
            <a:endParaRPr lang="fr-FR" sz="1400" kern="0" dirty="0">
              <a:solidFill>
                <a:srgbClr val="2E75B6"/>
              </a:solidFill>
            </a:endParaRPr>
          </a:p>
        </p:txBody>
      </p:sp>
      <p:grpSp>
        <p:nvGrpSpPr>
          <p:cNvPr id="69" name="Groupe 68"/>
          <p:cNvGrpSpPr>
            <a:grpSpLocks noChangeAspect="1"/>
          </p:cNvGrpSpPr>
          <p:nvPr/>
        </p:nvGrpSpPr>
        <p:grpSpPr>
          <a:xfrm rot="5400000">
            <a:off x="7503166" y="1532294"/>
            <a:ext cx="1814858" cy="1554479"/>
            <a:chOff x="2367282" y="1240254"/>
            <a:chExt cx="3307614" cy="1719796"/>
          </a:xfrm>
        </p:grpSpPr>
        <p:sp>
          <p:nvSpPr>
            <p:cNvPr id="72" name="Freeform 19"/>
            <p:cNvSpPr>
              <a:spLocks/>
            </p:cNvSpPr>
            <p:nvPr/>
          </p:nvSpPr>
          <p:spPr bwMode="auto">
            <a:xfrm flipH="1">
              <a:off x="5277857" y="1794513"/>
              <a:ext cx="397039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EEECE1">
                <a:lumMod val="25000"/>
              </a:srgb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8935215" lon="18111855" rev="3909539"/>
              </a:camera>
              <a:lightRig rig="chilly" dir="t"/>
            </a:scene3d>
            <a:sp3d extrusionH="127000" contourW="12700" prstMaterial="dkEdge">
              <a:bevelT/>
              <a:extrusionClr>
                <a:sysClr val="window" lastClr="FFFFFF">
                  <a:lumMod val="75000"/>
                </a:sysClr>
              </a:extrusionClr>
              <a:contourClr>
                <a:sysClr val="window" lastClr="FFFFFF">
                  <a:lumMod val="75000"/>
                </a:sys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grpSp>
          <p:nvGrpSpPr>
            <p:cNvPr id="73" name="Group 18"/>
            <p:cNvGrpSpPr/>
            <p:nvPr/>
          </p:nvGrpSpPr>
          <p:grpSpPr>
            <a:xfrm>
              <a:off x="2367282" y="1240254"/>
              <a:ext cx="2801512" cy="1719796"/>
              <a:chOff x="843281" y="1240254"/>
              <a:chExt cx="2801512" cy="1719796"/>
            </a:xfrm>
          </p:grpSpPr>
          <p:sp>
            <p:nvSpPr>
              <p:cNvPr id="74" name="Freeform 12"/>
              <p:cNvSpPr>
                <a:spLocks/>
              </p:cNvSpPr>
              <p:nvPr/>
            </p:nvSpPr>
            <p:spPr bwMode="auto">
              <a:xfrm>
                <a:off x="843281" y="1240254"/>
                <a:ext cx="2801512" cy="1719796"/>
              </a:xfrm>
              <a:custGeom>
                <a:avLst/>
                <a:gdLst>
                  <a:gd name="T0" fmla="*/ 3179763 w 853"/>
                  <a:gd name="T1" fmla="*/ 790370 h 419"/>
                  <a:gd name="T2" fmla="*/ 2948643 w 853"/>
                  <a:gd name="T3" fmla="*/ 536855 h 419"/>
                  <a:gd name="T4" fmla="*/ 2948643 w 853"/>
                  <a:gd name="T5" fmla="*/ 626331 h 419"/>
                  <a:gd name="T6" fmla="*/ 2613147 w 853"/>
                  <a:gd name="T7" fmla="*/ 357904 h 419"/>
                  <a:gd name="T8" fmla="*/ 2613147 w 853"/>
                  <a:gd name="T9" fmla="*/ 238602 h 419"/>
                  <a:gd name="T10" fmla="*/ 2374571 w 853"/>
                  <a:gd name="T11" fmla="*/ 0 h 419"/>
                  <a:gd name="T12" fmla="*/ 238575 w 853"/>
                  <a:gd name="T13" fmla="*/ 0 h 419"/>
                  <a:gd name="T14" fmla="*/ 0 w 853"/>
                  <a:gd name="T15" fmla="*/ 238602 h 419"/>
                  <a:gd name="T16" fmla="*/ 0 w 853"/>
                  <a:gd name="T17" fmla="*/ 1323498 h 419"/>
                  <a:gd name="T18" fmla="*/ 238575 w 853"/>
                  <a:gd name="T19" fmla="*/ 1562100 h 419"/>
                  <a:gd name="T20" fmla="*/ 2374571 w 853"/>
                  <a:gd name="T21" fmla="*/ 1562100 h 419"/>
                  <a:gd name="T22" fmla="*/ 2613147 w 853"/>
                  <a:gd name="T23" fmla="*/ 1323498 h 419"/>
                  <a:gd name="T24" fmla="*/ 2613147 w 853"/>
                  <a:gd name="T25" fmla="*/ 1226565 h 419"/>
                  <a:gd name="T26" fmla="*/ 2948643 w 853"/>
                  <a:gd name="T27" fmla="*/ 958138 h 419"/>
                  <a:gd name="T28" fmla="*/ 2948643 w 853"/>
                  <a:gd name="T29" fmla="*/ 1047614 h 419"/>
                  <a:gd name="T30" fmla="*/ 3179763 w 853"/>
                  <a:gd name="T31" fmla="*/ 790370 h 4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3"/>
                  <a:gd name="T49" fmla="*/ 0 h 419"/>
                  <a:gd name="T50" fmla="*/ 853 w 853"/>
                  <a:gd name="T51" fmla="*/ 419 h 4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3" h="419">
                    <a:moveTo>
                      <a:pt x="853" y="212"/>
                    </a:moveTo>
                    <a:cubicBezTo>
                      <a:pt x="791" y="144"/>
                      <a:pt x="791" y="144"/>
                      <a:pt x="791" y="144"/>
                    </a:cubicBezTo>
                    <a:cubicBezTo>
                      <a:pt x="791" y="168"/>
                      <a:pt x="791" y="168"/>
                      <a:pt x="791" y="168"/>
                    </a:cubicBezTo>
                    <a:cubicBezTo>
                      <a:pt x="701" y="96"/>
                      <a:pt x="701" y="96"/>
                      <a:pt x="701" y="96"/>
                    </a:cubicBezTo>
                    <a:cubicBezTo>
                      <a:pt x="701" y="64"/>
                      <a:pt x="701" y="64"/>
                      <a:pt x="701" y="64"/>
                    </a:cubicBezTo>
                    <a:cubicBezTo>
                      <a:pt x="701" y="29"/>
                      <a:pt x="672" y="0"/>
                      <a:pt x="63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90"/>
                      <a:pt x="28" y="419"/>
                      <a:pt x="64" y="419"/>
                    </a:cubicBezTo>
                    <a:cubicBezTo>
                      <a:pt x="637" y="419"/>
                      <a:pt x="637" y="419"/>
                      <a:pt x="637" y="419"/>
                    </a:cubicBezTo>
                    <a:cubicBezTo>
                      <a:pt x="672" y="419"/>
                      <a:pt x="701" y="390"/>
                      <a:pt x="701" y="355"/>
                    </a:cubicBezTo>
                    <a:cubicBezTo>
                      <a:pt x="701" y="329"/>
                      <a:pt x="701" y="329"/>
                      <a:pt x="701" y="329"/>
                    </a:cubicBezTo>
                    <a:cubicBezTo>
                      <a:pt x="791" y="257"/>
                      <a:pt x="791" y="257"/>
                      <a:pt x="791" y="257"/>
                    </a:cubicBezTo>
                    <a:cubicBezTo>
                      <a:pt x="791" y="281"/>
                      <a:pt x="791" y="281"/>
                      <a:pt x="791" y="281"/>
                    </a:cubicBezTo>
                    <a:lnTo>
                      <a:pt x="853" y="212"/>
                    </a:lnTo>
                    <a:close/>
                  </a:path>
                </a:pathLst>
              </a:custGeom>
              <a:gradFill>
                <a:gsLst>
                  <a:gs pos="10000">
                    <a:srgbClr val="D2C286"/>
                  </a:gs>
                  <a:gs pos="50000">
                    <a:srgbClr val="EBEBAE"/>
                  </a:gs>
                  <a:gs pos="90000">
                    <a:srgbClr val="EBEBAE"/>
                  </a:gs>
                </a:gsLst>
                <a:lin ang="2700000" scaled="1"/>
              </a:gradFill>
              <a:ln w="9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101600" dist="38100" dir="5400000" sx="105000" sy="105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171422" y="1382241"/>
                <a:ext cx="1759645" cy="708152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81000"/>
                    </a:sysClr>
                  </a:gs>
                  <a:gs pos="50000">
                    <a:sysClr val="window" lastClr="FFFFFF">
                      <a:lumMod val="85000"/>
                      <a:alpha val="35000"/>
                    </a:sysClr>
                  </a:gs>
                  <a:gs pos="100000">
                    <a:sysClr val="window" lastClr="FFFFFF">
                      <a:lumMod val="95000"/>
                      <a:alpha val="5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1" name="Rectangle 70"/>
          <p:cNvSpPr/>
          <p:nvPr/>
        </p:nvSpPr>
        <p:spPr>
          <a:xfrm>
            <a:off x="7768866" y="1649493"/>
            <a:ext cx="1318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kern="0" dirty="0">
                <a:solidFill>
                  <a:srgbClr val="2E75B6"/>
                </a:solidFill>
              </a:rPr>
              <a:t>Integrate Africa </a:t>
            </a:r>
            <a:endParaRPr lang="fr-FR" sz="1400" kern="0" dirty="0">
              <a:solidFill>
                <a:srgbClr val="2E75B6"/>
              </a:solidFill>
            </a:endParaRPr>
          </a:p>
        </p:txBody>
      </p:sp>
      <p:grpSp>
        <p:nvGrpSpPr>
          <p:cNvPr id="62" name="Groupe 61"/>
          <p:cNvGrpSpPr>
            <a:grpSpLocks noChangeAspect="1"/>
          </p:cNvGrpSpPr>
          <p:nvPr/>
        </p:nvGrpSpPr>
        <p:grpSpPr>
          <a:xfrm rot="5400000">
            <a:off x="9390977" y="1489875"/>
            <a:ext cx="1821465" cy="1645920"/>
            <a:chOff x="8400854" y="1160947"/>
            <a:chExt cx="3319659" cy="1820962"/>
          </a:xfrm>
        </p:grpSpPr>
        <p:sp>
          <p:nvSpPr>
            <p:cNvPr id="65" name="Freeform 19"/>
            <p:cNvSpPr>
              <a:spLocks/>
            </p:cNvSpPr>
            <p:nvPr/>
          </p:nvSpPr>
          <p:spPr bwMode="auto">
            <a:xfrm flipH="1">
              <a:off x="11323473" y="1730747"/>
              <a:ext cx="397040" cy="377218"/>
            </a:xfrm>
            <a:custGeom>
              <a:avLst/>
              <a:gdLst/>
              <a:ahLst/>
              <a:cxnLst>
                <a:cxn ang="0">
                  <a:pos x="906" y="0"/>
                </a:cxn>
                <a:cxn ang="0">
                  <a:pos x="1002" y="18"/>
                </a:cxn>
                <a:cxn ang="0">
                  <a:pos x="1168" y="40"/>
                </a:cxn>
                <a:cxn ang="0">
                  <a:pos x="1320" y="84"/>
                </a:cxn>
                <a:cxn ang="0">
                  <a:pos x="1454" y="142"/>
                </a:cxn>
                <a:cxn ang="0">
                  <a:pos x="1568" y="216"/>
                </a:cxn>
                <a:cxn ang="0">
                  <a:pos x="1660" y="302"/>
                </a:cxn>
                <a:cxn ang="0">
                  <a:pos x="1722" y="400"/>
                </a:cxn>
                <a:cxn ang="0">
                  <a:pos x="1756" y="504"/>
                </a:cxn>
                <a:cxn ang="0">
                  <a:pos x="1760" y="588"/>
                </a:cxn>
                <a:cxn ang="0">
                  <a:pos x="1734" y="696"/>
                </a:cxn>
                <a:cxn ang="0">
                  <a:pos x="1676" y="796"/>
                </a:cxn>
                <a:cxn ang="0">
                  <a:pos x="1588" y="886"/>
                </a:cxn>
                <a:cxn ang="0">
                  <a:pos x="1476" y="964"/>
                </a:cxn>
                <a:cxn ang="0">
                  <a:pos x="1344" y="1028"/>
                </a:cxn>
                <a:cxn ang="0">
                  <a:pos x="1192" y="1074"/>
                </a:cxn>
                <a:cxn ang="0">
                  <a:pos x="1026" y="1100"/>
                </a:cxn>
                <a:cxn ang="0">
                  <a:pos x="894" y="1106"/>
                </a:cxn>
                <a:cxn ang="0">
                  <a:pos x="720" y="1096"/>
                </a:cxn>
                <a:cxn ang="0">
                  <a:pos x="556" y="1064"/>
                </a:cxn>
                <a:cxn ang="0">
                  <a:pos x="410" y="1012"/>
                </a:cxn>
                <a:cxn ang="0">
                  <a:pos x="282" y="946"/>
                </a:cxn>
                <a:cxn ang="0">
                  <a:pos x="176" y="866"/>
                </a:cxn>
                <a:cxn ang="0">
                  <a:pos x="96" y="772"/>
                </a:cxn>
                <a:cxn ang="0">
                  <a:pos x="44" y="670"/>
                </a:cxn>
                <a:cxn ang="0">
                  <a:pos x="28" y="560"/>
                </a:cxn>
                <a:cxn ang="0">
                  <a:pos x="46" y="448"/>
                </a:cxn>
                <a:cxn ang="0">
                  <a:pos x="46" y="406"/>
                </a:cxn>
                <a:cxn ang="0">
                  <a:pos x="12" y="494"/>
                </a:cxn>
                <a:cxn ang="0">
                  <a:pos x="0" y="586"/>
                </a:cxn>
                <a:cxn ang="0">
                  <a:pos x="12" y="676"/>
                </a:cxn>
                <a:cxn ang="0">
                  <a:pos x="58" y="788"/>
                </a:cxn>
                <a:cxn ang="0">
                  <a:pos x="138" y="890"/>
                </a:cxn>
                <a:cxn ang="0">
                  <a:pos x="246" y="980"/>
                </a:cxn>
                <a:cxn ang="0">
                  <a:pos x="380" y="1056"/>
                </a:cxn>
                <a:cxn ang="0">
                  <a:pos x="536" y="1116"/>
                </a:cxn>
                <a:cxn ang="0">
                  <a:pos x="710" y="1154"/>
                </a:cxn>
                <a:cxn ang="0">
                  <a:pos x="898" y="1172"/>
                </a:cxn>
                <a:cxn ang="0">
                  <a:pos x="1044" y="1170"/>
                </a:cxn>
                <a:cxn ang="0">
                  <a:pos x="1228" y="1146"/>
                </a:cxn>
                <a:cxn ang="0">
                  <a:pos x="1398" y="1102"/>
                </a:cxn>
                <a:cxn ang="0">
                  <a:pos x="1550" y="1038"/>
                </a:cxn>
                <a:cxn ang="0">
                  <a:pos x="1678" y="960"/>
                </a:cxn>
                <a:cxn ang="0">
                  <a:pos x="1780" y="866"/>
                </a:cxn>
                <a:cxn ang="0">
                  <a:pos x="1852" y="760"/>
                </a:cxn>
                <a:cxn ang="0">
                  <a:pos x="1890" y="646"/>
                </a:cxn>
                <a:cxn ang="0">
                  <a:pos x="1892" y="556"/>
                </a:cxn>
                <a:cxn ang="0">
                  <a:pos x="1864" y="440"/>
                </a:cxn>
                <a:cxn ang="0">
                  <a:pos x="1800" y="332"/>
                </a:cxn>
                <a:cxn ang="0">
                  <a:pos x="1706" y="236"/>
                </a:cxn>
                <a:cxn ang="0">
                  <a:pos x="1584" y="152"/>
                </a:cxn>
                <a:cxn ang="0">
                  <a:pos x="1438" y="84"/>
                </a:cxn>
                <a:cxn ang="0">
                  <a:pos x="1272" y="36"/>
                </a:cxn>
                <a:cxn ang="0">
                  <a:pos x="1092" y="6"/>
                </a:cxn>
                <a:cxn ang="0">
                  <a:pos x="948" y="0"/>
                </a:cxn>
              </a:cxnLst>
              <a:rect l="0" t="0" r="r" b="b"/>
              <a:pathLst>
                <a:path w="1894" h="1172">
                  <a:moveTo>
                    <a:pt x="948" y="0"/>
                  </a:moveTo>
                  <a:lnTo>
                    <a:pt x="948" y="0"/>
                  </a:lnTo>
                  <a:lnTo>
                    <a:pt x="906" y="0"/>
                  </a:lnTo>
                  <a:lnTo>
                    <a:pt x="906" y="0"/>
                  </a:lnTo>
                  <a:lnTo>
                    <a:pt x="916" y="14"/>
                  </a:lnTo>
                  <a:lnTo>
                    <a:pt x="916" y="14"/>
                  </a:lnTo>
                  <a:lnTo>
                    <a:pt x="960" y="14"/>
                  </a:lnTo>
                  <a:lnTo>
                    <a:pt x="1002" y="18"/>
                  </a:lnTo>
                  <a:lnTo>
                    <a:pt x="1044" y="22"/>
                  </a:lnTo>
                  <a:lnTo>
                    <a:pt x="1086" y="26"/>
                  </a:lnTo>
                  <a:lnTo>
                    <a:pt x="1128" y="32"/>
                  </a:lnTo>
                  <a:lnTo>
                    <a:pt x="1168" y="40"/>
                  </a:lnTo>
                  <a:lnTo>
                    <a:pt x="1206" y="50"/>
                  </a:lnTo>
                  <a:lnTo>
                    <a:pt x="1246" y="60"/>
                  </a:lnTo>
                  <a:lnTo>
                    <a:pt x="1282" y="70"/>
                  </a:lnTo>
                  <a:lnTo>
                    <a:pt x="1320" y="84"/>
                  </a:lnTo>
                  <a:lnTo>
                    <a:pt x="1354" y="96"/>
                  </a:lnTo>
                  <a:lnTo>
                    <a:pt x="1388" y="110"/>
                  </a:lnTo>
                  <a:lnTo>
                    <a:pt x="1422" y="126"/>
                  </a:lnTo>
                  <a:lnTo>
                    <a:pt x="1454" y="142"/>
                  </a:lnTo>
                  <a:lnTo>
                    <a:pt x="1484" y="160"/>
                  </a:lnTo>
                  <a:lnTo>
                    <a:pt x="1514" y="178"/>
                  </a:lnTo>
                  <a:lnTo>
                    <a:pt x="1542" y="196"/>
                  </a:lnTo>
                  <a:lnTo>
                    <a:pt x="1568" y="216"/>
                  </a:lnTo>
                  <a:lnTo>
                    <a:pt x="1594" y="236"/>
                  </a:lnTo>
                  <a:lnTo>
                    <a:pt x="1616" y="258"/>
                  </a:lnTo>
                  <a:lnTo>
                    <a:pt x="1638" y="280"/>
                  </a:lnTo>
                  <a:lnTo>
                    <a:pt x="1660" y="302"/>
                  </a:lnTo>
                  <a:lnTo>
                    <a:pt x="1678" y="326"/>
                  </a:lnTo>
                  <a:lnTo>
                    <a:pt x="1694" y="350"/>
                  </a:lnTo>
                  <a:lnTo>
                    <a:pt x="1710" y="374"/>
                  </a:lnTo>
                  <a:lnTo>
                    <a:pt x="1722" y="400"/>
                  </a:lnTo>
                  <a:lnTo>
                    <a:pt x="1734" y="424"/>
                  </a:lnTo>
                  <a:lnTo>
                    <a:pt x="1744" y="452"/>
                  </a:lnTo>
                  <a:lnTo>
                    <a:pt x="1750" y="478"/>
                  </a:lnTo>
                  <a:lnTo>
                    <a:pt x="1756" y="504"/>
                  </a:lnTo>
                  <a:lnTo>
                    <a:pt x="1760" y="532"/>
                  </a:lnTo>
                  <a:lnTo>
                    <a:pt x="1760" y="560"/>
                  </a:lnTo>
                  <a:lnTo>
                    <a:pt x="1760" y="560"/>
                  </a:lnTo>
                  <a:lnTo>
                    <a:pt x="1760" y="588"/>
                  </a:lnTo>
                  <a:lnTo>
                    <a:pt x="1756" y="616"/>
                  </a:lnTo>
                  <a:lnTo>
                    <a:pt x="1750" y="642"/>
                  </a:lnTo>
                  <a:lnTo>
                    <a:pt x="1744" y="670"/>
                  </a:lnTo>
                  <a:lnTo>
                    <a:pt x="1734" y="696"/>
                  </a:lnTo>
                  <a:lnTo>
                    <a:pt x="1722" y="722"/>
                  </a:lnTo>
                  <a:lnTo>
                    <a:pt x="1708" y="748"/>
                  </a:lnTo>
                  <a:lnTo>
                    <a:pt x="1692" y="772"/>
                  </a:lnTo>
                  <a:lnTo>
                    <a:pt x="1676" y="796"/>
                  </a:lnTo>
                  <a:lnTo>
                    <a:pt x="1656" y="820"/>
                  </a:lnTo>
                  <a:lnTo>
                    <a:pt x="1636" y="844"/>
                  </a:lnTo>
                  <a:lnTo>
                    <a:pt x="1612" y="866"/>
                  </a:lnTo>
                  <a:lnTo>
                    <a:pt x="1588" y="886"/>
                  </a:lnTo>
                  <a:lnTo>
                    <a:pt x="1562" y="908"/>
                  </a:lnTo>
                  <a:lnTo>
                    <a:pt x="1536" y="928"/>
                  </a:lnTo>
                  <a:lnTo>
                    <a:pt x="1506" y="946"/>
                  </a:lnTo>
                  <a:lnTo>
                    <a:pt x="1476" y="964"/>
                  </a:lnTo>
                  <a:lnTo>
                    <a:pt x="1446" y="982"/>
                  </a:lnTo>
                  <a:lnTo>
                    <a:pt x="1412" y="998"/>
                  </a:lnTo>
                  <a:lnTo>
                    <a:pt x="1378" y="1012"/>
                  </a:lnTo>
                  <a:lnTo>
                    <a:pt x="1344" y="1028"/>
                  </a:lnTo>
                  <a:lnTo>
                    <a:pt x="1308" y="1040"/>
                  </a:lnTo>
                  <a:lnTo>
                    <a:pt x="1270" y="1052"/>
                  </a:lnTo>
                  <a:lnTo>
                    <a:pt x="1232" y="1064"/>
                  </a:lnTo>
                  <a:lnTo>
                    <a:pt x="1192" y="1074"/>
                  </a:lnTo>
                  <a:lnTo>
                    <a:pt x="1152" y="1082"/>
                  </a:lnTo>
                  <a:lnTo>
                    <a:pt x="1110" y="1090"/>
                  </a:lnTo>
                  <a:lnTo>
                    <a:pt x="1068" y="1096"/>
                  </a:lnTo>
                  <a:lnTo>
                    <a:pt x="1026" y="1100"/>
                  </a:lnTo>
                  <a:lnTo>
                    <a:pt x="982" y="1104"/>
                  </a:lnTo>
                  <a:lnTo>
                    <a:pt x="938" y="1106"/>
                  </a:lnTo>
                  <a:lnTo>
                    <a:pt x="894" y="1106"/>
                  </a:lnTo>
                  <a:lnTo>
                    <a:pt x="894" y="1106"/>
                  </a:lnTo>
                  <a:lnTo>
                    <a:pt x="850" y="1106"/>
                  </a:lnTo>
                  <a:lnTo>
                    <a:pt x="806" y="1104"/>
                  </a:lnTo>
                  <a:lnTo>
                    <a:pt x="762" y="1100"/>
                  </a:lnTo>
                  <a:lnTo>
                    <a:pt x="720" y="1096"/>
                  </a:lnTo>
                  <a:lnTo>
                    <a:pt x="678" y="1090"/>
                  </a:lnTo>
                  <a:lnTo>
                    <a:pt x="636" y="1082"/>
                  </a:lnTo>
                  <a:lnTo>
                    <a:pt x="596" y="1074"/>
                  </a:lnTo>
                  <a:lnTo>
                    <a:pt x="556" y="1064"/>
                  </a:lnTo>
                  <a:lnTo>
                    <a:pt x="518" y="1052"/>
                  </a:lnTo>
                  <a:lnTo>
                    <a:pt x="480" y="1040"/>
                  </a:lnTo>
                  <a:lnTo>
                    <a:pt x="444" y="1028"/>
                  </a:lnTo>
                  <a:lnTo>
                    <a:pt x="410" y="1012"/>
                  </a:lnTo>
                  <a:lnTo>
                    <a:pt x="376" y="998"/>
                  </a:lnTo>
                  <a:lnTo>
                    <a:pt x="342" y="982"/>
                  </a:lnTo>
                  <a:lnTo>
                    <a:pt x="312" y="964"/>
                  </a:lnTo>
                  <a:lnTo>
                    <a:pt x="282" y="946"/>
                  </a:lnTo>
                  <a:lnTo>
                    <a:pt x="252" y="928"/>
                  </a:lnTo>
                  <a:lnTo>
                    <a:pt x="226" y="908"/>
                  </a:lnTo>
                  <a:lnTo>
                    <a:pt x="200" y="886"/>
                  </a:lnTo>
                  <a:lnTo>
                    <a:pt x="176" y="866"/>
                  </a:lnTo>
                  <a:lnTo>
                    <a:pt x="152" y="844"/>
                  </a:lnTo>
                  <a:lnTo>
                    <a:pt x="132" y="820"/>
                  </a:lnTo>
                  <a:lnTo>
                    <a:pt x="112" y="796"/>
                  </a:lnTo>
                  <a:lnTo>
                    <a:pt x="96" y="772"/>
                  </a:lnTo>
                  <a:lnTo>
                    <a:pt x="80" y="748"/>
                  </a:lnTo>
                  <a:lnTo>
                    <a:pt x="66" y="722"/>
                  </a:lnTo>
                  <a:lnTo>
                    <a:pt x="54" y="696"/>
                  </a:lnTo>
                  <a:lnTo>
                    <a:pt x="44" y="670"/>
                  </a:lnTo>
                  <a:lnTo>
                    <a:pt x="38" y="642"/>
                  </a:lnTo>
                  <a:lnTo>
                    <a:pt x="32" y="616"/>
                  </a:lnTo>
                  <a:lnTo>
                    <a:pt x="28" y="588"/>
                  </a:lnTo>
                  <a:lnTo>
                    <a:pt x="28" y="560"/>
                  </a:lnTo>
                  <a:lnTo>
                    <a:pt x="28" y="560"/>
                  </a:lnTo>
                  <a:lnTo>
                    <a:pt x="30" y="522"/>
                  </a:lnTo>
                  <a:lnTo>
                    <a:pt x="36" y="484"/>
                  </a:lnTo>
                  <a:lnTo>
                    <a:pt x="46" y="448"/>
                  </a:lnTo>
                  <a:lnTo>
                    <a:pt x="60" y="412"/>
                  </a:lnTo>
                  <a:lnTo>
                    <a:pt x="60" y="412"/>
                  </a:lnTo>
                  <a:lnTo>
                    <a:pt x="46" y="406"/>
                  </a:lnTo>
                  <a:lnTo>
                    <a:pt x="46" y="406"/>
                  </a:lnTo>
                  <a:lnTo>
                    <a:pt x="36" y="428"/>
                  </a:lnTo>
                  <a:lnTo>
                    <a:pt x="26" y="450"/>
                  </a:lnTo>
                  <a:lnTo>
                    <a:pt x="18" y="472"/>
                  </a:lnTo>
                  <a:lnTo>
                    <a:pt x="12" y="494"/>
                  </a:lnTo>
                  <a:lnTo>
                    <a:pt x="8" y="516"/>
                  </a:lnTo>
                  <a:lnTo>
                    <a:pt x="4" y="540"/>
                  </a:lnTo>
                  <a:lnTo>
                    <a:pt x="2" y="562"/>
                  </a:lnTo>
                  <a:lnTo>
                    <a:pt x="0" y="586"/>
                  </a:lnTo>
                  <a:lnTo>
                    <a:pt x="0" y="586"/>
                  </a:lnTo>
                  <a:lnTo>
                    <a:pt x="2" y="616"/>
                  </a:lnTo>
                  <a:lnTo>
                    <a:pt x="6" y="646"/>
                  </a:lnTo>
                  <a:lnTo>
                    <a:pt x="12" y="676"/>
                  </a:lnTo>
                  <a:lnTo>
                    <a:pt x="20" y="704"/>
                  </a:lnTo>
                  <a:lnTo>
                    <a:pt x="30" y="732"/>
                  </a:lnTo>
                  <a:lnTo>
                    <a:pt x="44" y="760"/>
                  </a:lnTo>
                  <a:lnTo>
                    <a:pt x="58" y="788"/>
                  </a:lnTo>
                  <a:lnTo>
                    <a:pt x="76" y="814"/>
                  </a:lnTo>
                  <a:lnTo>
                    <a:pt x="94" y="840"/>
                  </a:lnTo>
                  <a:lnTo>
                    <a:pt x="114" y="866"/>
                  </a:lnTo>
                  <a:lnTo>
                    <a:pt x="138" y="890"/>
                  </a:lnTo>
                  <a:lnTo>
                    <a:pt x="162" y="914"/>
                  </a:lnTo>
                  <a:lnTo>
                    <a:pt x="188" y="938"/>
                  </a:lnTo>
                  <a:lnTo>
                    <a:pt x="216" y="960"/>
                  </a:lnTo>
                  <a:lnTo>
                    <a:pt x="246" y="980"/>
                  </a:lnTo>
                  <a:lnTo>
                    <a:pt x="278" y="1002"/>
                  </a:lnTo>
                  <a:lnTo>
                    <a:pt x="310" y="1020"/>
                  </a:lnTo>
                  <a:lnTo>
                    <a:pt x="346" y="1038"/>
                  </a:lnTo>
                  <a:lnTo>
                    <a:pt x="380" y="1056"/>
                  </a:lnTo>
                  <a:lnTo>
                    <a:pt x="418" y="1072"/>
                  </a:lnTo>
                  <a:lnTo>
                    <a:pt x="456" y="1088"/>
                  </a:lnTo>
                  <a:lnTo>
                    <a:pt x="496" y="1102"/>
                  </a:lnTo>
                  <a:lnTo>
                    <a:pt x="536" y="1116"/>
                  </a:lnTo>
                  <a:lnTo>
                    <a:pt x="578" y="1126"/>
                  </a:lnTo>
                  <a:lnTo>
                    <a:pt x="622" y="1138"/>
                  </a:lnTo>
                  <a:lnTo>
                    <a:pt x="666" y="1146"/>
                  </a:lnTo>
                  <a:lnTo>
                    <a:pt x="710" y="1154"/>
                  </a:lnTo>
                  <a:lnTo>
                    <a:pt x="756" y="1160"/>
                  </a:lnTo>
                  <a:lnTo>
                    <a:pt x="804" y="1166"/>
                  </a:lnTo>
                  <a:lnTo>
                    <a:pt x="850" y="1170"/>
                  </a:lnTo>
                  <a:lnTo>
                    <a:pt x="898" y="1172"/>
                  </a:lnTo>
                  <a:lnTo>
                    <a:pt x="948" y="1172"/>
                  </a:lnTo>
                  <a:lnTo>
                    <a:pt x="948" y="1172"/>
                  </a:lnTo>
                  <a:lnTo>
                    <a:pt x="996" y="1172"/>
                  </a:lnTo>
                  <a:lnTo>
                    <a:pt x="1044" y="1170"/>
                  </a:lnTo>
                  <a:lnTo>
                    <a:pt x="1092" y="1166"/>
                  </a:lnTo>
                  <a:lnTo>
                    <a:pt x="1138" y="1160"/>
                  </a:lnTo>
                  <a:lnTo>
                    <a:pt x="1184" y="1154"/>
                  </a:lnTo>
                  <a:lnTo>
                    <a:pt x="1228" y="1146"/>
                  </a:lnTo>
                  <a:lnTo>
                    <a:pt x="1272" y="1138"/>
                  </a:lnTo>
                  <a:lnTo>
                    <a:pt x="1316" y="1126"/>
                  </a:lnTo>
                  <a:lnTo>
                    <a:pt x="1358" y="1116"/>
                  </a:lnTo>
                  <a:lnTo>
                    <a:pt x="1398" y="1102"/>
                  </a:lnTo>
                  <a:lnTo>
                    <a:pt x="1438" y="1088"/>
                  </a:lnTo>
                  <a:lnTo>
                    <a:pt x="1476" y="1072"/>
                  </a:lnTo>
                  <a:lnTo>
                    <a:pt x="1514" y="1056"/>
                  </a:lnTo>
                  <a:lnTo>
                    <a:pt x="1550" y="1038"/>
                  </a:lnTo>
                  <a:lnTo>
                    <a:pt x="1584" y="1020"/>
                  </a:lnTo>
                  <a:lnTo>
                    <a:pt x="1616" y="1002"/>
                  </a:lnTo>
                  <a:lnTo>
                    <a:pt x="1648" y="980"/>
                  </a:lnTo>
                  <a:lnTo>
                    <a:pt x="1678" y="960"/>
                  </a:lnTo>
                  <a:lnTo>
                    <a:pt x="1706" y="938"/>
                  </a:lnTo>
                  <a:lnTo>
                    <a:pt x="1732" y="914"/>
                  </a:lnTo>
                  <a:lnTo>
                    <a:pt x="1756" y="890"/>
                  </a:lnTo>
                  <a:lnTo>
                    <a:pt x="1780" y="866"/>
                  </a:lnTo>
                  <a:lnTo>
                    <a:pt x="1800" y="840"/>
                  </a:lnTo>
                  <a:lnTo>
                    <a:pt x="1820" y="814"/>
                  </a:lnTo>
                  <a:lnTo>
                    <a:pt x="1836" y="788"/>
                  </a:lnTo>
                  <a:lnTo>
                    <a:pt x="1852" y="760"/>
                  </a:lnTo>
                  <a:lnTo>
                    <a:pt x="1864" y="732"/>
                  </a:lnTo>
                  <a:lnTo>
                    <a:pt x="1874" y="704"/>
                  </a:lnTo>
                  <a:lnTo>
                    <a:pt x="1884" y="676"/>
                  </a:lnTo>
                  <a:lnTo>
                    <a:pt x="1890" y="646"/>
                  </a:lnTo>
                  <a:lnTo>
                    <a:pt x="1892" y="616"/>
                  </a:lnTo>
                  <a:lnTo>
                    <a:pt x="1894" y="586"/>
                  </a:lnTo>
                  <a:lnTo>
                    <a:pt x="1894" y="586"/>
                  </a:lnTo>
                  <a:lnTo>
                    <a:pt x="1892" y="556"/>
                  </a:lnTo>
                  <a:lnTo>
                    <a:pt x="1890" y="526"/>
                  </a:lnTo>
                  <a:lnTo>
                    <a:pt x="1884" y="496"/>
                  </a:lnTo>
                  <a:lnTo>
                    <a:pt x="1874" y="468"/>
                  </a:lnTo>
                  <a:lnTo>
                    <a:pt x="1864" y="440"/>
                  </a:lnTo>
                  <a:lnTo>
                    <a:pt x="1852" y="412"/>
                  </a:lnTo>
                  <a:lnTo>
                    <a:pt x="1836" y="384"/>
                  </a:lnTo>
                  <a:lnTo>
                    <a:pt x="1820" y="358"/>
                  </a:lnTo>
                  <a:lnTo>
                    <a:pt x="1800" y="332"/>
                  </a:lnTo>
                  <a:lnTo>
                    <a:pt x="1780" y="306"/>
                  </a:lnTo>
                  <a:lnTo>
                    <a:pt x="1756" y="282"/>
                  </a:lnTo>
                  <a:lnTo>
                    <a:pt x="1732" y="258"/>
                  </a:lnTo>
                  <a:lnTo>
                    <a:pt x="1706" y="236"/>
                  </a:lnTo>
                  <a:lnTo>
                    <a:pt x="1678" y="214"/>
                  </a:lnTo>
                  <a:lnTo>
                    <a:pt x="1648" y="192"/>
                  </a:lnTo>
                  <a:lnTo>
                    <a:pt x="1616" y="172"/>
                  </a:lnTo>
                  <a:lnTo>
                    <a:pt x="1584" y="152"/>
                  </a:lnTo>
                  <a:lnTo>
                    <a:pt x="1550" y="134"/>
                  </a:lnTo>
                  <a:lnTo>
                    <a:pt x="1514" y="116"/>
                  </a:lnTo>
                  <a:lnTo>
                    <a:pt x="1476" y="100"/>
                  </a:lnTo>
                  <a:lnTo>
                    <a:pt x="1438" y="84"/>
                  </a:lnTo>
                  <a:lnTo>
                    <a:pt x="1398" y="70"/>
                  </a:lnTo>
                  <a:lnTo>
                    <a:pt x="1358" y="58"/>
                  </a:lnTo>
                  <a:lnTo>
                    <a:pt x="1316" y="46"/>
                  </a:lnTo>
                  <a:lnTo>
                    <a:pt x="1272" y="36"/>
                  </a:lnTo>
                  <a:lnTo>
                    <a:pt x="1228" y="26"/>
                  </a:lnTo>
                  <a:lnTo>
                    <a:pt x="1184" y="18"/>
                  </a:lnTo>
                  <a:lnTo>
                    <a:pt x="1138" y="12"/>
                  </a:lnTo>
                  <a:lnTo>
                    <a:pt x="1092" y="6"/>
                  </a:lnTo>
                  <a:lnTo>
                    <a:pt x="1044" y="2"/>
                  </a:lnTo>
                  <a:lnTo>
                    <a:pt x="996" y="0"/>
                  </a:lnTo>
                  <a:lnTo>
                    <a:pt x="948" y="0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EEECE1">
                <a:lumMod val="25000"/>
              </a:srgbClr>
            </a:solidFill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165100" dist="63500" dir="5400000" sx="103000" sy="103000" algn="t" rotWithShape="0">
                <a:prstClr val="black">
                  <a:alpha val="40000"/>
                </a:prstClr>
              </a:outerShdw>
            </a:effectLst>
            <a:scene3d>
              <a:camera prst="perspectiveRelaxed">
                <a:rot lat="18935215" lon="18111855" rev="3909539"/>
              </a:camera>
              <a:lightRig rig="chilly" dir="t"/>
            </a:scene3d>
            <a:sp3d extrusionH="127000" contourW="12700" prstMaterial="dkEdge">
              <a:bevelT/>
              <a:extrusionClr>
                <a:sysClr val="window" lastClr="FFFFFF">
                  <a:lumMod val="75000"/>
                </a:sysClr>
              </a:extrusionClr>
              <a:contourClr>
                <a:sysClr val="window" lastClr="FFFFFF">
                  <a:lumMod val="75000"/>
                </a:sysClr>
              </a:contour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kern="0" dirty="0">
                <a:solidFill>
                  <a:prstClr val="black"/>
                </a:solidFill>
              </a:endParaRPr>
            </a:p>
          </p:txBody>
        </p:sp>
        <p:grpSp>
          <p:nvGrpSpPr>
            <p:cNvPr id="66" name="Group 19"/>
            <p:cNvGrpSpPr/>
            <p:nvPr/>
          </p:nvGrpSpPr>
          <p:grpSpPr>
            <a:xfrm>
              <a:off x="8400854" y="1160947"/>
              <a:ext cx="2801528" cy="1820962"/>
              <a:chOff x="843268" y="2879455"/>
              <a:chExt cx="2801528" cy="1820962"/>
            </a:xfrm>
          </p:grpSpPr>
          <p:sp>
            <p:nvSpPr>
              <p:cNvPr id="67" name="Freeform 12"/>
              <p:cNvSpPr>
                <a:spLocks/>
              </p:cNvSpPr>
              <p:nvPr/>
            </p:nvSpPr>
            <p:spPr bwMode="auto">
              <a:xfrm>
                <a:off x="843268" y="2879455"/>
                <a:ext cx="2801528" cy="1820962"/>
              </a:xfrm>
              <a:custGeom>
                <a:avLst/>
                <a:gdLst>
                  <a:gd name="T0" fmla="*/ 3179763 w 853"/>
                  <a:gd name="T1" fmla="*/ 790370 h 419"/>
                  <a:gd name="T2" fmla="*/ 2948643 w 853"/>
                  <a:gd name="T3" fmla="*/ 536855 h 419"/>
                  <a:gd name="T4" fmla="*/ 2948643 w 853"/>
                  <a:gd name="T5" fmla="*/ 626331 h 419"/>
                  <a:gd name="T6" fmla="*/ 2613147 w 853"/>
                  <a:gd name="T7" fmla="*/ 357904 h 419"/>
                  <a:gd name="T8" fmla="*/ 2613147 w 853"/>
                  <a:gd name="T9" fmla="*/ 238602 h 419"/>
                  <a:gd name="T10" fmla="*/ 2374571 w 853"/>
                  <a:gd name="T11" fmla="*/ 0 h 419"/>
                  <a:gd name="T12" fmla="*/ 238575 w 853"/>
                  <a:gd name="T13" fmla="*/ 0 h 419"/>
                  <a:gd name="T14" fmla="*/ 0 w 853"/>
                  <a:gd name="T15" fmla="*/ 238602 h 419"/>
                  <a:gd name="T16" fmla="*/ 0 w 853"/>
                  <a:gd name="T17" fmla="*/ 1323498 h 419"/>
                  <a:gd name="T18" fmla="*/ 238575 w 853"/>
                  <a:gd name="T19" fmla="*/ 1562100 h 419"/>
                  <a:gd name="T20" fmla="*/ 2374571 w 853"/>
                  <a:gd name="T21" fmla="*/ 1562100 h 419"/>
                  <a:gd name="T22" fmla="*/ 2613147 w 853"/>
                  <a:gd name="T23" fmla="*/ 1323498 h 419"/>
                  <a:gd name="T24" fmla="*/ 2613147 w 853"/>
                  <a:gd name="T25" fmla="*/ 1226565 h 419"/>
                  <a:gd name="T26" fmla="*/ 2948643 w 853"/>
                  <a:gd name="T27" fmla="*/ 958138 h 419"/>
                  <a:gd name="T28" fmla="*/ 2948643 w 853"/>
                  <a:gd name="T29" fmla="*/ 1047614 h 419"/>
                  <a:gd name="T30" fmla="*/ 3179763 w 853"/>
                  <a:gd name="T31" fmla="*/ 790370 h 4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3"/>
                  <a:gd name="T49" fmla="*/ 0 h 419"/>
                  <a:gd name="T50" fmla="*/ 853 w 853"/>
                  <a:gd name="T51" fmla="*/ 419 h 4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3" h="419">
                    <a:moveTo>
                      <a:pt x="853" y="212"/>
                    </a:moveTo>
                    <a:cubicBezTo>
                      <a:pt x="791" y="144"/>
                      <a:pt x="791" y="144"/>
                      <a:pt x="791" y="144"/>
                    </a:cubicBezTo>
                    <a:cubicBezTo>
                      <a:pt x="791" y="168"/>
                      <a:pt x="791" y="168"/>
                      <a:pt x="791" y="168"/>
                    </a:cubicBezTo>
                    <a:cubicBezTo>
                      <a:pt x="701" y="96"/>
                      <a:pt x="701" y="96"/>
                      <a:pt x="701" y="96"/>
                    </a:cubicBezTo>
                    <a:cubicBezTo>
                      <a:pt x="701" y="64"/>
                      <a:pt x="701" y="64"/>
                      <a:pt x="701" y="64"/>
                    </a:cubicBezTo>
                    <a:cubicBezTo>
                      <a:pt x="701" y="29"/>
                      <a:pt x="672" y="0"/>
                      <a:pt x="637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0"/>
                      <a:pt x="0" y="29"/>
                      <a:pt x="0" y="64"/>
                    </a:cubicBezTo>
                    <a:cubicBezTo>
                      <a:pt x="0" y="355"/>
                      <a:pt x="0" y="355"/>
                      <a:pt x="0" y="355"/>
                    </a:cubicBezTo>
                    <a:cubicBezTo>
                      <a:pt x="0" y="390"/>
                      <a:pt x="28" y="419"/>
                      <a:pt x="64" y="419"/>
                    </a:cubicBezTo>
                    <a:cubicBezTo>
                      <a:pt x="637" y="419"/>
                      <a:pt x="637" y="419"/>
                      <a:pt x="637" y="419"/>
                    </a:cubicBezTo>
                    <a:cubicBezTo>
                      <a:pt x="672" y="419"/>
                      <a:pt x="701" y="390"/>
                      <a:pt x="701" y="355"/>
                    </a:cubicBezTo>
                    <a:cubicBezTo>
                      <a:pt x="701" y="329"/>
                      <a:pt x="701" y="329"/>
                      <a:pt x="701" y="329"/>
                    </a:cubicBezTo>
                    <a:cubicBezTo>
                      <a:pt x="791" y="257"/>
                      <a:pt x="791" y="257"/>
                      <a:pt x="791" y="257"/>
                    </a:cubicBezTo>
                    <a:cubicBezTo>
                      <a:pt x="791" y="281"/>
                      <a:pt x="791" y="281"/>
                      <a:pt x="791" y="281"/>
                    </a:cubicBezTo>
                    <a:lnTo>
                      <a:pt x="853" y="212"/>
                    </a:lnTo>
                    <a:close/>
                  </a:path>
                </a:pathLst>
              </a:custGeom>
              <a:gradFill>
                <a:gsLst>
                  <a:gs pos="10000">
                    <a:srgbClr val="D2C286"/>
                  </a:gs>
                  <a:gs pos="50000">
                    <a:srgbClr val="EBEBAE"/>
                  </a:gs>
                  <a:gs pos="90000">
                    <a:srgbClr val="EBEBAE"/>
                  </a:gs>
                </a:gsLst>
                <a:lin ang="2700000" scaled="1"/>
              </a:gradFill>
              <a:ln w="9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101600" dist="38100" dir="5400000" sx="105000" sy="105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171417" y="3058638"/>
                <a:ext cx="1759654" cy="708152"/>
              </a:xfrm>
              <a:prstGeom prst="rect">
                <a:avLst/>
              </a:prstGeom>
              <a:gradFill>
                <a:gsLst>
                  <a:gs pos="0">
                    <a:sysClr val="window" lastClr="FFFFFF">
                      <a:alpha val="81000"/>
                    </a:sysClr>
                  </a:gs>
                  <a:gs pos="50000">
                    <a:sysClr val="window" lastClr="FFFFFF">
                      <a:lumMod val="85000"/>
                      <a:alpha val="35000"/>
                    </a:sysClr>
                  </a:gs>
                  <a:gs pos="100000">
                    <a:sysClr val="window" lastClr="FFFFFF">
                      <a:lumMod val="95000"/>
                      <a:alpha val="5000"/>
                    </a:sys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4" name="Rectangle 63"/>
          <p:cNvSpPr/>
          <p:nvPr/>
        </p:nvSpPr>
        <p:spPr>
          <a:xfrm>
            <a:off x="9472844" y="1552801"/>
            <a:ext cx="169164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00" b="1" kern="0" dirty="0">
                <a:solidFill>
                  <a:srgbClr val="2E75B6"/>
                </a:solidFill>
              </a:rPr>
              <a:t>Improve the </a:t>
            </a:r>
            <a:r>
              <a:rPr lang="en-US" sz="1300" b="1" kern="0" dirty="0" smtClean="0">
                <a:solidFill>
                  <a:srgbClr val="2E75B6"/>
                </a:solidFill>
              </a:rPr>
              <a:t/>
            </a:r>
            <a:br>
              <a:rPr lang="en-US" sz="1300" b="1" kern="0" dirty="0" smtClean="0">
                <a:solidFill>
                  <a:srgbClr val="2E75B6"/>
                </a:solidFill>
              </a:rPr>
            </a:br>
            <a:r>
              <a:rPr lang="en-US" sz="1300" b="1" kern="0" dirty="0" smtClean="0">
                <a:solidFill>
                  <a:srgbClr val="2E75B6"/>
                </a:solidFill>
              </a:rPr>
              <a:t>quality </a:t>
            </a:r>
            <a:r>
              <a:rPr lang="en-US" sz="1300" b="1" kern="0" dirty="0">
                <a:solidFill>
                  <a:srgbClr val="2E75B6"/>
                </a:solidFill>
              </a:rPr>
              <a:t>of life for </a:t>
            </a:r>
            <a:r>
              <a:rPr lang="en-US" sz="1300" b="1" kern="0" dirty="0" smtClean="0">
                <a:solidFill>
                  <a:srgbClr val="2E75B6"/>
                </a:solidFill>
              </a:rPr>
              <a:t/>
            </a:r>
            <a:br>
              <a:rPr lang="en-US" sz="1300" b="1" kern="0" dirty="0" smtClean="0">
                <a:solidFill>
                  <a:srgbClr val="2E75B6"/>
                </a:solidFill>
              </a:rPr>
            </a:br>
            <a:r>
              <a:rPr lang="en-US" sz="1300" b="1" kern="0" dirty="0" smtClean="0">
                <a:solidFill>
                  <a:srgbClr val="2E75B6"/>
                </a:solidFill>
              </a:rPr>
              <a:t>the </a:t>
            </a:r>
            <a:r>
              <a:rPr lang="en-US" sz="1300" b="1" kern="0" dirty="0">
                <a:solidFill>
                  <a:srgbClr val="2E75B6"/>
                </a:solidFill>
              </a:rPr>
              <a:t>people of </a:t>
            </a:r>
            <a:r>
              <a:rPr lang="en-US" sz="1300" b="1" kern="0" dirty="0" smtClean="0">
                <a:solidFill>
                  <a:srgbClr val="2E75B6"/>
                </a:solidFill>
              </a:rPr>
              <a:t>Africa</a:t>
            </a:r>
            <a:endParaRPr lang="fr-FR" sz="1300" kern="0" dirty="0">
              <a:solidFill>
                <a:srgbClr val="2E75B6"/>
              </a:solidFill>
            </a:endParaRPr>
          </a:p>
        </p:txBody>
      </p:sp>
      <p:grpSp>
        <p:nvGrpSpPr>
          <p:cNvPr id="54" name="Groupe 53"/>
          <p:cNvGrpSpPr>
            <a:grpSpLocks noChangeAspect="1"/>
          </p:cNvGrpSpPr>
          <p:nvPr/>
        </p:nvGrpSpPr>
        <p:grpSpPr>
          <a:xfrm>
            <a:off x="2014906" y="3276327"/>
            <a:ext cx="1180525" cy="221707"/>
            <a:chOff x="3632253" y="3660579"/>
            <a:chExt cx="1438255" cy="274320"/>
          </a:xfrm>
        </p:grpSpPr>
        <p:sp>
          <p:nvSpPr>
            <p:cNvPr id="56" name="Oval 99"/>
            <p:cNvSpPr>
              <a:spLocks noChangeAspect="1"/>
            </p:cNvSpPr>
            <p:nvPr/>
          </p:nvSpPr>
          <p:spPr>
            <a:xfrm>
              <a:off x="3632253" y="3660579"/>
              <a:ext cx="274320" cy="274320"/>
            </a:xfrm>
            <a:prstGeom prst="ellipse">
              <a:avLst/>
            </a:prstGeom>
            <a:solidFill>
              <a:srgbClr val="00B05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3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57" name="Oval 173"/>
            <p:cNvSpPr>
              <a:spLocks noChangeAspect="1"/>
            </p:cNvSpPr>
            <p:nvPr/>
          </p:nvSpPr>
          <p:spPr>
            <a:xfrm>
              <a:off x="3865040" y="3660579"/>
              <a:ext cx="274320" cy="274320"/>
            </a:xfrm>
            <a:prstGeom prst="ellipse">
              <a:avLst/>
            </a:prstGeom>
            <a:solidFill>
              <a:srgbClr val="CB171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4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58" name="Oval 174"/>
            <p:cNvSpPr>
              <a:spLocks noChangeAspect="1"/>
            </p:cNvSpPr>
            <p:nvPr/>
          </p:nvSpPr>
          <p:spPr>
            <a:xfrm>
              <a:off x="4097827" y="3660579"/>
              <a:ext cx="274320" cy="274320"/>
            </a:xfrm>
            <a:prstGeom prst="ellipse">
              <a:avLst/>
            </a:prstGeom>
            <a:solidFill>
              <a:srgbClr val="FF3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5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59" name="Oval 102"/>
            <p:cNvSpPr>
              <a:spLocks noChangeAspect="1"/>
            </p:cNvSpPr>
            <p:nvPr/>
          </p:nvSpPr>
          <p:spPr>
            <a:xfrm>
              <a:off x="4330614" y="3660579"/>
              <a:ext cx="274320" cy="274320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b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7</a:t>
              </a:r>
            </a:p>
            <a:p>
              <a:pPr algn="ctr">
                <a:defRPr/>
              </a:pPr>
              <a:endParaRPr lang="en-US" sz="14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60" name="Oval 175"/>
            <p:cNvSpPr>
              <a:spLocks noChangeAspect="1"/>
            </p:cNvSpPr>
            <p:nvPr/>
          </p:nvSpPr>
          <p:spPr>
            <a:xfrm>
              <a:off x="4563401" y="3660579"/>
              <a:ext cx="274320" cy="274320"/>
            </a:xfrm>
            <a:prstGeom prst="ellipse">
              <a:avLst/>
            </a:prstGeom>
            <a:solidFill>
              <a:srgbClr val="F5760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b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9</a:t>
              </a:r>
            </a:p>
            <a:p>
              <a:pPr algn="ctr">
                <a:defRPr/>
              </a:pPr>
              <a:endParaRPr lang="en-US" sz="14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61" name="Oval 99"/>
            <p:cNvSpPr>
              <a:spLocks noChangeAspect="1"/>
            </p:cNvSpPr>
            <p:nvPr/>
          </p:nvSpPr>
          <p:spPr>
            <a:xfrm>
              <a:off x="4796188" y="3660579"/>
              <a:ext cx="274320" cy="274320"/>
            </a:xfrm>
            <a:prstGeom prst="ellipse">
              <a:avLst/>
            </a:prstGeom>
            <a:solidFill>
              <a:srgbClr val="008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b="1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901472" y="3238933"/>
            <a:ext cx="340157" cy="307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white"/>
                </a:solidFill>
              </a:rPr>
              <a:t>13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grpSp>
        <p:nvGrpSpPr>
          <p:cNvPr id="49" name="Groupe 48"/>
          <p:cNvGrpSpPr>
            <a:grpSpLocks noChangeAspect="1"/>
          </p:cNvGrpSpPr>
          <p:nvPr/>
        </p:nvGrpSpPr>
        <p:grpSpPr>
          <a:xfrm>
            <a:off x="3917609" y="3276327"/>
            <a:ext cx="607308" cy="221707"/>
            <a:chOff x="3632253" y="3660579"/>
            <a:chExt cx="739894" cy="274320"/>
          </a:xfrm>
        </p:grpSpPr>
        <p:sp>
          <p:nvSpPr>
            <p:cNvPr id="51" name="Oval 99"/>
            <p:cNvSpPr>
              <a:spLocks noChangeAspect="1"/>
            </p:cNvSpPr>
            <p:nvPr/>
          </p:nvSpPr>
          <p:spPr>
            <a:xfrm>
              <a:off x="3632253" y="3660579"/>
              <a:ext cx="274320" cy="274320"/>
            </a:xfrm>
            <a:prstGeom prst="ellipse">
              <a:avLst/>
            </a:prstGeom>
            <a:solidFill>
              <a:srgbClr val="EEB5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2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52" name="Oval 173"/>
            <p:cNvSpPr>
              <a:spLocks noChangeAspect="1"/>
            </p:cNvSpPr>
            <p:nvPr/>
          </p:nvSpPr>
          <p:spPr>
            <a:xfrm>
              <a:off x="3865040" y="3660579"/>
              <a:ext cx="274320" cy="274320"/>
            </a:xfrm>
            <a:prstGeom prst="ellipse">
              <a:avLst/>
            </a:prstGeom>
            <a:solidFill>
              <a:srgbClr val="FF3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5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53" name="Oval 174"/>
            <p:cNvSpPr>
              <a:spLocks noChangeAspect="1"/>
            </p:cNvSpPr>
            <p:nvPr/>
          </p:nvSpPr>
          <p:spPr>
            <a:xfrm>
              <a:off x="4097827" y="3660579"/>
              <a:ext cx="274320" cy="274320"/>
            </a:xfrm>
            <a:prstGeom prst="ellipse">
              <a:avLst/>
            </a:prstGeom>
            <a:solidFill>
              <a:srgbClr val="008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400" b="1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4229141" y="3238933"/>
            <a:ext cx="340157" cy="307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white"/>
                </a:solidFill>
              </a:rPr>
              <a:t>13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grpSp>
        <p:nvGrpSpPr>
          <p:cNvPr id="42" name="Groupe 41"/>
          <p:cNvGrpSpPr>
            <a:grpSpLocks noChangeAspect="1"/>
          </p:cNvGrpSpPr>
          <p:nvPr/>
        </p:nvGrpSpPr>
        <p:grpSpPr>
          <a:xfrm>
            <a:off x="6011380" y="3276327"/>
            <a:ext cx="989452" cy="221707"/>
            <a:chOff x="3865040" y="3660579"/>
            <a:chExt cx="1205468" cy="274320"/>
          </a:xfrm>
        </p:grpSpPr>
        <p:sp>
          <p:nvSpPr>
            <p:cNvPr id="44" name="Oval 173"/>
            <p:cNvSpPr>
              <a:spLocks noChangeAspect="1"/>
            </p:cNvSpPr>
            <p:nvPr/>
          </p:nvSpPr>
          <p:spPr>
            <a:xfrm>
              <a:off x="3865040" y="3660579"/>
              <a:ext cx="274320" cy="274320"/>
            </a:xfrm>
            <a:prstGeom prst="ellipse">
              <a:avLst/>
            </a:prstGeom>
            <a:solidFill>
              <a:srgbClr val="FF33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5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5" name="Oval 174"/>
            <p:cNvSpPr>
              <a:spLocks noChangeAspect="1"/>
            </p:cNvSpPr>
            <p:nvPr/>
          </p:nvSpPr>
          <p:spPr>
            <a:xfrm>
              <a:off x="4097827" y="3660579"/>
              <a:ext cx="274320" cy="274320"/>
            </a:xfrm>
            <a:prstGeom prst="ellipse">
              <a:avLst/>
            </a:prstGeom>
            <a:gradFill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7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102"/>
            <p:cNvSpPr>
              <a:spLocks noChangeAspect="1"/>
            </p:cNvSpPr>
            <p:nvPr/>
          </p:nvSpPr>
          <p:spPr>
            <a:xfrm>
              <a:off x="4330614" y="3660579"/>
              <a:ext cx="274320" cy="274320"/>
            </a:xfrm>
            <a:prstGeom prst="ellipse">
              <a:avLst/>
            </a:prstGeom>
            <a:solidFill>
              <a:srgbClr val="A5002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b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8</a:t>
              </a:r>
            </a:p>
            <a:p>
              <a:pPr algn="ctr">
                <a:defRPr/>
              </a:pPr>
              <a:endParaRPr lang="en-US" sz="14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7" name="Oval 175"/>
            <p:cNvSpPr>
              <a:spLocks noChangeAspect="1"/>
            </p:cNvSpPr>
            <p:nvPr/>
          </p:nvSpPr>
          <p:spPr>
            <a:xfrm>
              <a:off x="4563401" y="3660579"/>
              <a:ext cx="274320" cy="274320"/>
            </a:xfrm>
            <a:prstGeom prst="ellipse">
              <a:avLst/>
            </a:prstGeom>
            <a:solidFill>
              <a:srgbClr val="F5760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b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9</a:t>
              </a:r>
            </a:p>
            <a:p>
              <a:pPr algn="ctr">
                <a:defRPr/>
              </a:pPr>
              <a:endParaRPr lang="en-US" sz="14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8" name="Oval 99"/>
            <p:cNvSpPr>
              <a:spLocks noChangeAspect="1"/>
            </p:cNvSpPr>
            <p:nvPr/>
          </p:nvSpPr>
          <p:spPr>
            <a:xfrm>
              <a:off x="4796188" y="3660579"/>
              <a:ext cx="274320" cy="274320"/>
            </a:xfrm>
            <a:prstGeom prst="ellipse">
              <a:avLst/>
            </a:prstGeom>
            <a:solidFill>
              <a:srgbClr val="B78E2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b="1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724794" y="3251633"/>
            <a:ext cx="340157" cy="307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white"/>
                </a:solidFill>
              </a:rPr>
              <a:t>12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grpSp>
        <p:nvGrpSpPr>
          <p:cNvPr id="37" name="Groupe 36"/>
          <p:cNvGrpSpPr>
            <a:grpSpLocks noChangeAspect="1"/>
          </p:cNvGrpSpPr>
          <p:nvPr/>
        </p:nvGrpSpPr>
        <p:grpSpPr>
          <a:xfrm>
            <a:off x="8296231" y="3276327"/>
            <a:ext cx="607308" cy="221707"/>
            <a:chOff x="4330614" y="3660579"/>
            <a:chExt cx="739894" cy="274320"/>
          </a:xfrm>
        </p:grpSpPr>
        <p:sp>
          <p:nvSpPr>
            <p:cNvPr id="39" name="Oval 102"/>
            <p:cNvSpPr>
              <a:spLocks noChangeAspect="1"/>
            </p:cNvSpPr>
            <p:nvPr/>
          </p:nvSpPr>
          <p:spPr>
            <a:xfrm>
              <a:off x="4330614" y="3660579"/>
              <a:ext cx="274320" cy="274320"/>
            </a:xfrm>
            <a:prstGeom prst="ellips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b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6</a:t>
              </a:r>
            </a:p>
            <a:p>
              <a:pPr algn="ctr">
                <a:defRPr/>
              </a:pPr>
              <a:endParaRPr lang="en-US" sz="14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175"/>
            <p:cNvSpPr>
              <a:spLocks noChangeAspect="1"/>
            </p:cNvSpPr>
            <p:nvPr/>
          </p:nvSpPr>
          <p:spPr>
            <a:xfrm>
              <a:off x="4563401" y="3660579"/>
              <a:ext cx="274320" cy="274320"/>
            </a:xfrm>
            <a:prstGeom prst="ellipse">
              <a:avLst/>
            </a:prstGeom>
            <a:solidFill>
              <a:srgbClr val="F5760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GB" sz="1400" b="1" kern="0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9</a:t>
              </a:r>
            </a:p>
            <a:p>
              <a:pPr algn="ctr">
                <a:defRPr/>
              </a:pPr>
              <a:endParaRPr lang="en-US" sz="1400" b="1" kern="0" dirty="0">
                <a:solidFill>
                  <a:prstClr val="white"/>
                </a:solidFill>
              </a:endParaRPr>
            </a:p>
          </p:txBody>
        </p:sp>
        <p:sp>
          <p:nvSpPr>
            <p:cNvPr id="41" name="Oval 99"/>
            <p:cNvSpPr>
              <a:spLocks noChangeAspect="1"/>
            </p:cNvSpPr>
            <p:nvPr/>
          </p:nvSpPr>
          <p:spPr>
            <a:xfrm>
              <a:off x="4796188" y="3660579"/>
              <a:ext cx="274320" cy="274320"/>
            </a:xfrm>
            <a:prstGeom prst="ellipse">
              <a:avLst/>
            </a:prstGeom>
            <a:solidFill>
              <a:srgbClr val="1B2C3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1100" b="1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37"/>
          <p:cNvSpPr/>
          <p:nvPr/>
        </p:nvSpPr>
        <p:spPr>
          <a:xfrm>
            <a:off x="8624581" y="3248215"/>
            <a:ext cx="340157" cy="307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white"/>
                </a:solidFill>
              </a:rPr>
              <a:t>17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grpSp>
        <p:nvGrpSpPr>
          <p:cNvPr id="26" name="Groupe 25"/>
          <p:cNvGrpSpPr/>
          <p:nvPr/>
        </p:nvGrpSpPr>
        <p:grpSpPr>
          <a:xfrm>
            <a:off x="9625715" y="3240257"/>
            <a:ext cx="1371600" cy="307778"/>
            <a:chOff x="3796760" y="3643748"/>
            <a:chExt cx="1371600" cy="312574"/>
          </a:xfrm>
        </p:grpSpPr>
        <p:grpSp>
          <p:nvGrpSpPr>
            <p:cNvPr id="28" name="Groupe 27"/>
            <p:cNvGrpSpPr>
              <a:grpSpLocks noChangeAspect="1"/>
            </p:cNvGrpSpPr>
            <p:nvPr/>
          </p:nvGrpSpPr>
          <p:grpSpPr>
            <a:xfrm>
              <a:off x="3796760" y="3680380"/>
              <a:ext cx="1371600" cy="225162"/>
              <a:chOff x="3632253" y="3660579"/>
              <a:chExt cx="1671045" cy="274320"/>
            </a:xfrm>
          </p:grpSpPr>
          <p:sp>
            <p:nvSpPr>
              <p:cNvPr id="30" name="Oval 99"/>
              <p:cNvSpPr>
                <a:spLocks noChangeAspect="1"/>
              </p:cNvSpPr>
              <p:nvPr/>
            </p:nvSpPr>
            <p:spPr>
              <a:xfrm>
                <a:off x="3632253" y="3660579"/>
                <a:ext cx="274320" cy="274320"/>
              </a:xfrm>
              <a:prstGeom prst="ellipse">
                <a:avLst/>
              </a:prstGeom>
              <a:solidFill>
                <a:srgbClr val="00B05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GB" sz="1400" b="1" kern="0" dirty="0">
                    <a:solidFill>
                      <a:prstClr val="white"/>
                    </a:solidFill>
                  </a:rPr>
                  <a:t>3</a:t>
                </a:r>
                <a:endParaRPr lang="en-US" sz="14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Oval 173"/>
              <p:cNvSpPr>
                <a:spLocks noChangeAspect="1"/>
              </p:cNvSpPr>
              <p:nvPr/>
            </p:nvSpPr>
            <p:spPr>
              <a:xfrm>
                <a:off x="3865040" y="3660579"/>
                <a:ext cx="274320" cy="274320"/>
              </a:xfrm>
              <a:prstGeom prst="ellipse">
                <a:avLst/>
              </a:prstGeom>
              <a:solidFill>
                <a:srgbClr val="CB171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GB" sz="1400" b="1" kern="0" dirty="0">
                    <a:solidFill>
                      <a:prstClr val="white"/>
                    </a:solidFill>
                  </a:rPr>
                  <a:t>4</a:t>
                </a:r>
                <a:endParaRPr lang="en-US" sz="14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Oval 174"/>
              <p:cNvSpPr>
                <a:spLocks noChangeAspect="1"/>
              </p:cNvSpPr>
              <p:nvPr/>
            </p:nvSpPr>
            <p:spPr>
              <a:xfrm>
                <a:off x="4097827" y="3660579"/>
                <a:ext cx="274320" cy="274320"/>
              </a:xfrm>
              <a:prstGeom prst="ellipse">
                <a:avLst/>
              </a:prstGeom>
              <a:solidFill>
                <a:srgbClr val="FF33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GB" sz="1400" b="1" kern="0" dirty="0">
                    <a:solidFill>
                      <a:prstClr val="white"/>
                    </a:solidFill>
                  </a:rPr>
                  <a:t>5</a:t>
                </a:r>
                <a:endParaRPr lang="en-US" sz="14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Oval 102"/>
              <p:cNvSpPr>
                <a:spLocks noChangeAspect="1"/>
              </p:cNvSpPr>
              <p:nvPr/>
            </p:nvSpPr>
            <p:spPr>
              <a:xfrm>
                <a:off x="4330614" y="3660579"/>
                <a:ext cx="274320" cy="274320"/>
              </a:xfrm>
              <a:prstGeom prst="ellipse">
                <a:avLst/>
              </a:prstGeom>
              <a:solidFill>
                <a:srgbClr val="00B0F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b="1" kern="0" dirty="0">
                  <a:solidFill>
                    <a:prstClr val="white"/>
                  </a:solidFill>
                </a:endParaRPr>
              </a:p>
              <a:p>
                <a:pPr algn="ctr">
                  <a:defRPr/>
                </a:pPr>
                <a:r>
                  <a:rPr lang="en-GB" sz="1400" b="1" kern="0" dirty="0">
                    <a:solidFill>
                      <a:prstClr val="white"/>
                    </a:solidFill>
                  </a:rPr>
                  <a:t>6</a:t>
                </a:r>
              </a:p>
              <a:p>
                <a:pPr algn="ctr">
                  <a:defRPr/>
                </a:pPr>
                <a:endParaRPr lang="en-US" sz="14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175"/>
              <p:cNvSpPr>
                <a:spLocks noChangeAspect="1"/>
              </p:cNvSpPr>
              <p:nvPr/>
            </p:nvSpPr>
            <p:spPr>
              <a:xfrm>
                <a:off x="4563401" y="3660579"/>
                <a:ext cx="274320" cy="274320"/>
              </a:xfrm>
              <a:prstGeom prst="ellipse">
                <a:avLst/>
              </a:prstGeom>
              <a:solidFill>
                <a:srgbClr val="A5002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GB" sz="1400" b="1" kern="0" dirty="0">
                  <a:solidFill>
                    <a:prstClr val="white"/>
                  </a:solidFill>
                </a:endParaRPr>
              </a:p>
              <a:p>
                <a:pPr algn="ctr">
                  <a:defRPr/>
                </a:pPr>
                <a:r>
                  <a:rPr lang="en-GB" sz="1400" b="1" kern="0" dirty="0">
                    <a:solidFill>
                      <a:prstClr val="white"/>
                    </a:solidFill>
                  </a:rPr>
                  <a:t>8</a:t>
                </a:r>
              </a:p>
              <a:p>
                <a:pPr algn="ctr">
                  <a:defRPr/>
                </a:pPr>
                <a:endParaRPr lang="en-US" sz="14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99"/>
              <p:cNvSpPr>
                <a:spLocks noChangeAspect="1"/>
              </p:cNvSpPr>
              <p:nvPr/>
            </p:nvSpPr>
            <p:spPr>
              <a:xfrm>
                <a:off x="4796188" y="3660579"/>
                <a:ext cx="274320" cy="274320"/>
              </a:xfrm>
              <a:prstGeom prst="ellipse">
                <a:avLst/>
              </a:prstGeom>
              <a:solidFill>
                <a:srgbClr val="F5760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100" b="1" kern="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Oval 99"/>
              <p:cNvSpPr>
                <a:spLocks noChangeAspect="1"/>
              </p:cNvSpPr>
              <p:nvPr/>
            </p:nvSpPr>
            <p:spPr>
              <a:xfrm>
                <a:off x="5028978" y="3660579"/>
                <a:ext cx="274320" cy="274320"/>
              </a:xfrm>
              <a:prstGeom prst="ellipse">
                <a:avLst/>
              </a:prstGeom>
              <a:solidFill>
                <a:srgbClr val="DEB34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1400" b="1" kern="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679893" y="3643748"/>
              <a:ext cx="340157" cy="3125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400" b="1" kern="0" dirty="0">
                  <a:solidFill>
                    <a:prstClr val="white"/>
                  </a:solidFill>
                </a:rPr>
                <a:t>10</a:t>
              </a:r>
              <a:endParaRPr lang="en-US" sz="1400" b="1" kern="0" dirty="0">
                <a:solidFill>
                  <a:prstClr val="white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0725024" y="3241801"/>
            <a:ext cx="325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1400" b="1" kern="0" dirty="0">
                <a:solidFill>
                  <a:prstClr val="white"/>
                </a:solidFill>
              </a:rPr>
              <a:t>11</a:t>
            </a:r>
            <a:endParaRPr lang="en-US" sz="1400" b="1" kern="0" dirty="0">
              <a:solidFill>
                <a:prstClr val="white"/>
              </a:solidFill>
            </a:endParaRPr>
          </a:p>
        </p:txBody>
      </p:sp>
      <p:sp>
        <p:nvSpPr>
          <p:cNvPr id="98" name="TextBox 97"/>
          <p:cNvSpPr txBox="1"/>
          <p:nvPr>
            <p:extLst>
              <p:ext uri="{D42A27DB-BD31-4B8C-83A1-F6EECF244321}">
                <p14:modId xmlns:p14="http://schemas.microsoft.com/office/powerpoint/2010/main" val="159019858"/>
              </p:ext>
            </p:extLst>
          </p:nvPr>
        </p:nvSpPr>
        <p:spPr>
          <a:xfrm>
            <a:off x="0" y="5946749"/>
            <a:ext cx="12178764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2E75B6"/>
                </a:solidFill>
              </a:rPr>
              <a:t>Delivering on the Bank's Ten Year Strategy to achieve inclusive </a:t>
            </a:r>
            <a:endParaRPr lang="en-US" sz="1600" dirty="0">
              <a:solidFill>
                <a:srgbClr val="2E75B6"/>
              </a:solidFill>
            </a:endParaRPr>
          </a:p>
          <a:p>
            <a:pPr algn="ctr"/>
            <a:r>
              <a:rPr lang="en-US" sz="1600" b="1" dirty="0">
                <a:solidFill>
                  <a:srgbClr val="2E75B6"/>
                </a:solidFill>
              </a:rPr>
              <a:t>growth and help Africa gradually transition to green growth </a:t>
            </a:r>
            <a:endParaRPr lang="en-US" sz="1600" dirty="0">
              <a:solidFill>
                <a:srgbClr val="2E75B6"/>
              </a:solidFill>
            </a:endParaRPr>
          </a:p>
        </p:txBody>
      </p:sp>
      <p:grpSp>
        <p:nvGrpSpPr>
          <p:cNvPr id="102" name="Groupe 101"/>
          <p:cNvGrpSpPr/>
          <p:nvPr/>
        </p:nvGrpSpPr>
        <p:grpSpPr>
          <a:xfrm>
            <a:off x="3352800" y="694117"/>
            <a:ext cx="5486400" cy="707985"/>
            <a:chOff x="2783562" y="1111753"/>
            <a:chExt cx="5486400" cy="707985"/>
          </a:xfrm>
        </p:grpSpPr>
        <p:sp>
          <p:nvSpPr>
            <p:cNvPr id="103" name="Ellipse 53"/>
            <p:cNvSpPr/>
            <p:nvPr/>
          </p:nvSpPr>
          <p:spPr bwMode="auto">
            <a:xfrm>
              <a:off x="3097515" y="1447056"/>
              <a:ext cx="4783635" cy="372682"/>
            </a:xfrm>
            <a:prstGeom prst="ellipse">
              <a:avLst/>
            </a:prstGeom>
            <a:gradFill flip="none" rotWithShape="1">
              <a:gsLst>
                <a:gs pos="24000">
                  <a:schemeClr val="tx1">
                    <a:alpha val="60000"/>
                  </a:scheme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charset="-128"/>
                <a:cs typeface="+mn-cs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5400000">
              <a:off x="5252442" y="-1357127"/>
              <a:ext cx="548640" cy="5486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3581400" y="845396"/>
            <a:ext cx="502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400" b="1" dirty="0">
                <a:solidFill>
                  <a:srgbClr val="2E75B6"/>
                </a:solidFill>
              </a:rPr>
              <a:t>If the SDGs are not met in Africa, they will not be met globally </a:t>
            </a:r>
          </a:p>
        </p:txBody>
      </p:sp>
      <p:sp>
        <p:nvSpPr>
          <p:cNvPr id="100" name="Slide Number Placeholder 4"/>
          <p:cNvSpPr txBox="1">
            <a:spLocks/>
          </p:cNvSpPr>
          <p:nvPr/>
        </p:nvSpPr>
        <p:spPr>
          <a:xfrm>
            <a:off x="11401683" y="6101853"/>
            <a:ext cx="379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 smtClean="0">
                <a:solidFill>
                  <a:srgbClr val="2E75B6"/>
                </a:solidFill>
              </a:rPr>
              <a:t>9</a:t>
            </a:r>
            <a:endParaRPr kumimoji="0" lang="fr-FR" sz="1100" b="0" i="0" u="none" strike="noStrike" kern="1200" cap="none" spc="0" normalizeH="0" baseline="0" noProof="0" dirty="0" smtClean="0">
              <a:ln>
                <a:noFill/>
              </a:ln>
              <a:solidFill>
                <a:srgbClr val="2E75B6"/>
              </a:solidFill>
              <a:effectLst/>
              <a:uLnTx/>
              <a:uFillTx/>
            </a:endParaRPr>
          </a:p>
        </p:txBody>
      </p:sp>
      <p:pic>
        <p:nvPicPr>
          <p:cNvPr id="106" name="Picture 2" descr="http://www.afdb.org/fileadmin/uploads/afdb/Images/high_5s/01-High-Five-Landing-Page-afric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580" y="3916881"/>
            <a:ext cx="2279959" cy="2550097"/>
          </a:xfrm>
          <a:prstGeom prst="rect">
            <a:avLst/>
          </a:prstGeom>
          <a:noFill/>
          <a:scene3d>
            <a:camera prst="perspectiveFront" fov="0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63684" y="2192727"/>
            <a:ext cx="8270681" cy="655915"/>
            <a:chOff x="2363684" y="2192727"/>
            <a:chExt cx="8270681" cy="655915"/>
          </a:xfrm>
        </p:grpSpPr>
        <p:pic>
          <p:nvPicPr>
            <p:cNvPr id="107" name="Picture 4" descr="http://www.afdb.org/fileadmin/uploads/afdb/Images/high_5s/01-High-Five-Landing-Page-lightup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684" y="2192727"/>
              <a:ext cx="662747" cy="655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6" descr="http://www.afdb.org/fileadmin/uploads/afdb/Images/high_5s/01-High-Five-Landing-Page-integrati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9325" y="2192727"/>
              <a:ext cx="649082" cy="655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8" descr="http://www.afdb.org/fileadmin/uploads/afdb/Images/high_5s/01-High-Five-Landing-Page-fee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4001" y="2192727"/>
              <a:ext cx="676412" cy="655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10" descr="http://www.afdb.org/fileadmin/uploads/afdb/Images/high_5s/01-High-Five-Landing-Page-industrialise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3307" y="2192727"/>
              <a:ext cx="642250" cy="649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12" descr="http://www.afdb.org/fileadmin/uploads/afdb/Images/high_5s/01-High-Five-Landing-Page-improve-quality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8450" y="2192727"/>
              <a:ext cx="655915" cy="642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4744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1366998" y="1271102"/>
            <a:ext cx="9465309" cy="2946990"/>
            <a:chOff x="1295742" y="1271102"/>
            <a:chExt cx="9465309" cy="2946990"/>
          </a:xfrm>
        </p:grpSpPr>
        <p:grpSp>
          <p:nvGrpSpPr>
            <p:cNvPr id="28" name="Groupe 235"/>
            <p:cNvGrpSpPr/>
            <p:nvPr/>
          </p:nvGrpSpPr>
          <p:grpSpPr>
            <a:xfrm>
              <a:off x="7103451" y="1271102"/>
              <a:ext cx="3657600" cy="2854316"/>
              <a:chOff x="4122620" y="4701096"/>
              <a:chExt cx="7273090" cy="1536635"/>
            </a:xfrm>
          </p:grpSpPr>
          <p:grpSp>
            <p:nvGrpSpPr>
              <p:cNvPr id="29" name="Group 12"/>
              <p:cNvGrpSpPr/>
              <p:nvPr/>
            </p:nvGrpSpPr>
            <p:grpSpPr>
              <a:xfrm>
                <a:off x="4122620" y="4701096"/>
                <a:ext cx="7273090" cy="1536635"/>
                <a:chOff x="822960" y="1905000"/>
                <a:chExt cx="7597140" cy="2233063"/>
              </a:xfrm>
            </p:grpSpPr>
            <p:grpSp>
              <p:nvGrpSpPr>
                <p:cNvPr id="31" name="Group 5"/>
                <p:cNvGrpSpPr/>
                <p:nvPr/>
              </p:nvGrpSpPr>
              <p:grpSpPr>
                <a:xfrm>
                  <a:off x="822960" y="1905000"/>
                  <a:ext cx="7597140" cy="2233063"/>
                  <a:chOff x="2590800" y="1905000"/>
                  <a:chExt cx="5181600" cy="3167624"/>
                </a:xfrm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grpSpPr>
              <p:sp>
                <p:nvSpPr>
                  <p:cNvPr id="34" name="Rounded Rectangle 3"/>
                  <p:cNvSpPr/>
                  <p:nvPr/>
                </p:nvSpPr>
                <p:spPr>
                  <a:xfrm>
                    <a:off x="2590800" y="1905000"/>
                    <a:ext cx="5181600" cy="3167624"/>
                  </a:xfrm>
                  <a:prstGeom prst="roundRect">
                    <a:avLst/>
                  </a:prstGeom>
                  <a:gradFill>
                    <a:gsLst>
                      <a:gs pos="71650">
                        <a:schemeClr val="accent6">
                          <a:lumMod val="60000"/>
                          <a:lumOff val="40000"/>
                        </a:schemeClr>
                      </a:gs>
                      <a:gs pos="0">
                        <a:schemeClr val="accent6">
                          <a:lumMod val="75000"/>
                        </a:schemeClr>
                      </a:gs>
                      <a:gs pos="49000">
                        <a:schemeClr val="accent6">
                          <a:lumMod val="60000"/>
                          <a:lumOff val="40000"/>
                        </a:schemeClr>
                      </a:gs>
                      <a:gs pos="98000">
                        <a:schemeClr val="accent6">
                          <a:lumMod val="60000"/>
                          <a:lumOff val="40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2A515C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ounded Rectangle 4"/>
                  <p:cNvSpPr>
                    <a:spLocks noChangeAspect="1"/>
                  </p:cNvSpPr>
                  <p:nvPr/>
                </p:nvSpPr>
                <p:spPr>
                  <a:xfrm>
                    <a:off x="2720340" y="1994535"/>
                    <a:ext cx="4922521" cy="3078089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A515C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" name="TextBox 7"/>
                <p:cNvSpPr txBox="1"/>
                <p:nvPr/>
              </p:nvSpPr>
              <p:spPr>
                <a:xfrm>
                  <a:off x="1278060" y="1968966"/>
                  <a:ext cx="6686934" cy="457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E75B6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November 7-9, 2018 </a:t>
                  </a:r>
                  <a:endPara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2E75B6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Johannesburg, South Africa</a:t>
                  </a:r>
                  <a:endPara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cxnSp>
              <p:nvCxnSpPr>
                <p:cNvPr id="33" name="Straight Connector 10"/>
                <p:cNvCxnSpPr/>
                <p:nvPr/>
              </p:nvCxnSpPr>
              <p:spPr>
                <a:xfrm>
                  <a:off x="1312177" y="2467197"/>
                  <a:ext cx="6400799" cy="0"/>
                </a:xfrm>
                <a:prstGeom prst="line">
                  <a:avLst/>
                </a:prstGeom>
                <a:ln>
                  <a:solidFill>
                    <a:srgbClr val="2E75B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Rectangle 29"/>
              <p:cNvSpPr/>
              <p:nvPr/>
            </p:nvSpPr>
            <p:spPr>
              <a:xfrm>
                <a:off x="4304447" y="5081813"/>
                <a:ext cx="6909437" cy="1093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Private sector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: banks, insurance companies, private equity and venture capital firms, impact investors, pension funds, project developers</a:t>
                </a:r>
              </a:p>
              <a:p>
                <a:pPr marL="285750" marR="0" lvl="0" indent="-28575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Government officials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: Heads of State and Government, Ministers of Finance, Central Bank Governors, S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overeign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W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ealth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F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unds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Arial" pitchFamily="34" charset="0"/>
                </a:endParaRPr>
              </a:p>
              <a:p>
                <a:pPr marL="285750" marR="0" lvl="0" indent="-285750" algn="l" defTabSz="914400" rtl="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Arial" pitchFamily="34" charset="0"/>
                  </a:rPr>
                  <a:t>Multilateral development finance institutions</a:t>
                </a:r>
              </a:p>
            </p:txBody>
          </p:sp>
        </p:grpSp>
        <p:grpSp>
          <p:nvGrpSpPr>
            <p:cNvPr id="4" name="Groupe 3"/>
            <p:cNvGrpSpPr/>
            <p:nvPr/>
          </p:nvGrpSpPr>
          <p:grpSpPr>
            <a:xfrm>
              <a:off x="1295742" y="1271103"/>
              <a:ext cx="5296843" cy="2946989"/>
              <a:chOff x="3090342" y="1675345"/>
              <a:chExt cx="5288936" cy="2946989"/>
            </a:xfrm>
          </p:grpSpPr>
          <p:grpSp>
            <p:nvGrpSpPr>
              <p:cNvPr id="44" name="Groupe 43"/>
              <p:cNvGrpSpPr/>
              <p:nvPr/>
            </p:nvGrpSpPr>
            <p:grpSpPr>
              <a:xfrm>
                <a:off x="3090342" y="1675345"/>
                <a:ext cx="5288936" cy="2946989"/>
                <a:chOff x="965200" y="3513552"/>
                <a:chExt cx="2362200" cy="3658165"/>
              </a:xfrm>
              <a:effectLst>
                <a:reflection blurRad="6350" stA="52000" endA="300" endPos="35000" dir="5400000" sy="-100000" algn="bl" rotWithShape="0"/>
              </a:effectLst>
            </p:grpSpPr>
            <p:sp>
              <p:nvSpPr>
                <p:cNvPr id="45" name="Trapezoid 7"/>
                <p:cNvSpPr/>
                <p:nvPr/>
              </p:nvSpPr>
              <p:spPr>
                <a:xfrm flipV="1">
                  <a:off x="965200" y="4297186"/>
                  <a:ext cx="2362200" cy="368045"/>
                </a:xfrm>
                <a:prstGeom prst="trapezoid">
                  <a:avLst>
                    <a:gd name="adj" fmla="val 43919"/>
                  </a:avLst>
                </a:prstGeom>
                <a:solidFill>
                  <a:srgbClr val="71651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Rounded Rectangle 2"/>
                <p:cNvSpPr/>
                <p:nvPr/>
              </p:nvSpPr>
              <p:spPr>
                <a:xfrm>
                  <a:off x="1019917" y="3513552"/>
                  <a:ext cx="2246194" cy="3658165"/>
                </a:xfrm>
                <a:prstGeom prst="roundRect">
                  <a:avLst>
                    <a:gd name="adj" fmla="val 6208"/>
                  </a:avLst>
                </a:prstGeom>
                <a:solidFill>
                  <a:srgbClr val="FBF9EF"/>
                </a:solidFill>
                <a:ln w="9525" cap="flat" cmpd="sng" algn="ctr">
                  <a:solidFill>
                    <a:sysClr val="window" lastClr="FFFFFF">
                      <a:lumMod val="65000"/>
                    </a:sysClr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Rounded Rectangle 4"/>
                <p:cNvSpPr/>
                <p:nvPr/>
              </p:nvSpPr>
              <p:spPr>
                <a:xfrm>
                  <a:off x="965200" y="3740146"/>
                  <a:ext cx="2362200" cy="666458"/>
                </a:xfrm>
                <a:prstGeom prst="roundRect">
                  <a:avLst/>
                </a:prstGeom>
                <a:gradFill>
                  <a:gsLst>
                    <a:gs pos="10000">
                      <a:srgbClr val="D2C286"/>
                    </a:gs>
                    <a:gs pos="50000">
                      <a:srgbClr val="EBEBAE"/>
                    </a:gs>
                    <a:gs pos="56640">
                      <a:srgbClr val="EBEBAE"/>
                    </a:gs>
                    <a:gs pos="90000">
                      <a:srgbClr val="EBEBAE"/>
                    </a:gs>
                  </a:gsLst>
                  <a:lin ang="2700000" scaled="1"/>
                </a:gradFill>
                <a:ln w="9525" cap="flat" cmpd="sng" algn="ctr">
                  <a:solidFill>
                    <a:srgbClr val="E3D790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TextBox 9"/>
                <p:cNvSpPr txBox="1"/>
                <p:nvPr/>
              </p:nvSpPr>
              <p:spPr>
                <a:xfrm>
                  <a:off x="1027336" y="3878398"/>
                  <a:ext cx="1679762" cy="3820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E75B6"/>
                      </a:solidFill>
                      <a:effectLst/>
                      <a:uLnTx/>
                      <a:uFillTx/>
                      <a:ea typeface="+mn-ea"/>
                      <a:cs typeface="+mn-cs"/>
                    </a:rPr>
                    <a:t>A transactional and multi-disciplinary platform</a:t>
                  </a: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3286576" y="2482796"/>
                <a:ext cx="4865444" cy="20590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Bringing together AfDB and global multilateral financial institutions to de-risk investments at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scale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Scaling-up 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project preparation facilities and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tools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Leveraging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investments strategically into Africa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Catalyzing investments into projects to help the High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5 agenda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Promoting projects for co-investments and blended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finance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Providing effective risk-mitigation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instruments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endParaRPr kumimoji="0" 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Courier New" panose="02070309020205020404" pitchFamily="49" charset="0"/>
                  <a:buChar char="o"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Addressing policy and regulatory </a:t>
                </a:r>
                <a:r>
                  <a:rPr kumimoji="0" 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issues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10481499" y="363607"/>
            <a:ext cx="1553990" cy="896586"/>
            <a:chOff x="4654669" y="2485737"/>
            <a:chExt cx="3016414" cy="198379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1459" y="2485737"/>
              <a:ext cx="2560806" cy="1168220"/>
            </a:xfrm>
            <a:prstGeom prst="rect">
              <a:avLst/>
            </a:prstGeom>
            <a:ln>
              <a:noFill/>
            </a:ln>
            <a:effectLst/>
            <a:scene3d>
              <a:camera prst="obliqueBottomLeft"/>
              <a:lightRig rig="threePt" dir="t"/>
            </a:scene3d>
          </p:spPr>
        </p:pic>
        <p:sp>
          <p:nvSpPr>
            <p:cNvPr id="15" name="Title 1"/>
            <p:cNvSpPr txBox="1">
              <a:spLocks/>
            </p:cNvSpPr>
            <p:nvPr>
              <p:extLst/>
            </p:nvPr>
          </p:nvSpPr>
          <p:spPr>
            <a:xfrm>
              <a:off x="4654669" y="3674019"/>
              <a:ext cx="3016414" cy="79551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 cap="none">
                  <a:ln w="3175" cmpd="sng"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 dirty="0" smtClean="0">
                  <a:ln w="3175" cmpd="sng"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Africa’s Premier </a:t>
              </a:r>
              <a:br>
                <a:rPr kumimoji="0" lang="en-US" sz="1000" b="1" u="none" strike="noStrike" kern="1200" cap="none" spc="0" normalizeH="0" baseline="0" noProof="0" dirty="0" smtClean="0">
                  <a:ln w="3175" cmpd="sng"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</a:br>
              <a:r>
                <a:rPr kumimoji="0" lang="en-US" sz="1000" b="1" u="none" strike="noStrike" kern="1200" cap="none" spc="0" normalizeH="0" baseline="0" noProof="0" dirty="0" smtClean="0">
                  <a:ln w="3175" cmpd="sng"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Investment </a:t>
              </a:r>
              <a:r>
                <a:rPr kumimoji="0" lang="en-US" sz="1000" b="1" u="none" strike="noStrike" kern="1200" cap="none" spc="0" normalizeH="0" baseline="0" noProof="0" dirty="0">
                  <a:ln w="3175" cmpd="sng"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M</a:t>
              </a:r>
              <a:r>
                <a:rPr kumimoji="0" lang="en-US" sz="1000" b="1" u="none" strike="noStrike" kern="1200" cap="none" spc="0" normalizeH="0" baseline="0" noProof="0" dirty="0" smtClean="0">
                  <a:ln w="3175" cmpd="sng"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arket </a:t>
              </a:r>
              <a:r>
                <a:rPr kumimoji="0" lang="en-US" sz="1000" b="1" u="none" strike="noStrike" kern="1200" cap="none" spc="0" normalizeH="0" baseline="0" noProof="0" dirty="0">
                  <a:ln w="3175" cmpd="sng"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P</a:t>
              </a:r>
              <a:r>
                <a:rPr kumimoji="0" lang="en-US" sz="1000" b="1" u="none" strike="noStrike" kern="1200" cap="none" spc="0" normalizeH="0" baseline="0" noProof="0" dirty="0" smtClean="0">
                  <a:ln w="3175" cmpd="sng"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</a:rPr>
                <a:t>lace</a:t>
              </a:r>
              <a:endParaRPr kumimoji="0" lang="en-US" sz="1000" b="1" u="none" strike="noStrike" kern="1200" cap="none" spc="0" normalizeH="0" baseline="0" noProof="0" dirty="0">
                <a:ln w="3175" cmpd="sng"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+mn-lt"/>
                <a:ea typeface="+mj-ea"/>
                <a:cs typeface="+mj-cs"/>
              </a:endParaRPr>
            </a:p>
          </p:txBody>
        </p:sp>
      </p:grpSp>
      <p:sp>
        <p:nvSpPr>
          <p:cNvPr id="19" name="Slide Number Placeholder 4"/>
          <p:cNvSpPr txBox="1">
            <a:spLocks/>
          </p:cNvSpPr>
          <p:nvPr/>
        </p:nvSpPr>
        <p:spPr>
          <a:xfrm>
            <a:off x="11401683" y="6101853"/>
            <a:ext cx="379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19</a:t>
            </a:r>
          </a:p>
        </p:txBody>
      </p:sp>
      <p:sp>
        <p:nvSpPr>
          <p:cNvPr id="24" name="Title 1"/>
          <p:cNvSpPr txBox="1">
            <a:spLocks/>
          </p:cNvSpPr>
          <p:nvPr>
            <p:extLst/>
          </p:nvPr>
        </p:nvSpPr>
        <p:spPr>
          <a:xfrm>
            <a:off x="-9437" y="31212"/>
            <a:ext cx="12210874" cy="795648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2E75B6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latin typeface="Franklin Gothic Medium Cond" pitchFamily="34" charset="0"/>
                <a:ea typeface="+mj-ea"/>
                <a:cs typeface="+mj-cs"/>
              </a:rPr>
              <a:t>The Africa Investment Forum</a:t>
            </a:r>
          </a:p>
        </p:txBody>
      </p:sp>
      <p:sp>
        <p:nvSpPr>
          <p:cNvPr id="25" name="TextBox 189"/>
          <p:cNvSpPr txBox="1"/>
          <p:nvPr/>
        </p:nvSpPr>
        <p:spPr>
          <a:xfrm>
            <a:off x="1218427" y="791321"/>
            <a:ext cx="9755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Leveraging strategic alliances to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scale-up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private investments into the continent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78206" y="4413371"/>
            <a:ext cx="2835588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E75B6"/>
                </a:solidFill>
                <a:effectLst/>
                <a:uLnTx/>
                <a:uFillTx/>
                <a:ea typeface="+mn-ea"/>
                <a:cs typeface="+mn-cs"/>
              </a:rPr>
              <a:t>Bridging the financing gap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2E75B6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492195" y="4877866"/>
            <a:ext cx="9144000" cy="1476228"/>
            <a:chOff x="1492196" y="4703905"/>
            <a:chExt cx="9144000" cy="1476228"/>
          </a:xfrm>
        </p:grpSpPr>
        <p:sp>
          <p:nvSpPr>
            <p:cNvPr id="71" name="Can 5"/>
            <p:cNvSpPr/>
            <p:nvPr/>
          </p:nvSpPr>
          <p:spPr bwMode="auto">
            <a:xfrm rot="16200000">
              <a:off x="5942799" y="1486736"/>
              <a:ext cx="242794" cy="9144000"/>
            </a:xfrm>
            <a:prstGeom prst="can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50000">
                  <a:schemeClr val="bg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37" name="Groupe 36"/>
            <p:cNvGrpSpPr/>
            <p:nvPr/>
          </p:nvGrpSpPr>
          <p:grpSpPr>
            <a:xfrm>
              <a:off x="1670739" y="4703905"/>
              <a:ext cx="8876610" cy="1371600"/>
              <a:chOff x="2116708" y="4632349"/>
              <a:chExt cx="8876610" cy="1371600"/>
            </a:xfrm>
          </p:grpSpPr>
          <p:sp>
            <p:nvSpPr>
              <p:cNvPr id="69" name="Rounded Rectangle 4"/>
              <p:cNvSpPr/>
              <p:nvPr/>
            </p:nvSpPr>
            <p:spPr>
              <a:xfrm>
                <a:off x="2128146" y="4632349"/>
                <a:ext cx="1371600" cy="1371600"/>
              </a:xfrm>
              <a:prstGeom prst="roundRect">
                <a:avLst/>
              </a:prstGeom>
              <a:gradFill>
                <a:gsLst>
                  <a:gs pos="10000">
                    <a:srgbClr val="D2C286"/>
                  </a:gs>
                  <a:gs pos="50000">
                    <a:srgbClr val="EBEBAE"/>
                  </a:gs>
                  <a:gs pos="56640">
                    <a:srgbClr val="EBEBAE"/>
                  </a:gs>
                  <a:gs pos="90000">
                    <a:srgbClr val="EBEBAE"/>
                  </a:gs>
                </a:gsLst>
                <a:lin ang="27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7" name="Rounded Rectangle 5"/>
              <p:cNvSpPr/>
              <p:nvPr/>
            </p:nvSpPr>
            <p:spPr>
              <a:xfrm>
                <a:off x="3654166" y="4632349"/>
                <a:ext cx="1554480" cy="1371600"/>
              </a:xfrm>
              <a:prstGeom prst="roundRect">
                <a:avLst/>
              </a:prstGeom>
              <a:gradFill>
                <a:gsLst>
                  <a:gs pos="7165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>
                      <a:lumMod val="75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98000">
                    <a:schemeClr val="accent6">
                      <a:lumMod val="60000"/>
                      <a:lumOff val="40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5" name="Rounded Rectangle 6"/>
              <p:cNvSpPr/>
              <p:nvPr/>
            </p:nvSpPr>
            <p:spPr>
              <a:xfrm>
                <a:off x="5363066" y="4632349"/>
                <a:ext cx="1371600" cy="1371600"/>
              </a:xfrm>
              <a:prstGeom prst="roundRect">
                <a:avLst/>
              </a:prstGeom>
              <a:gradFill>
                <a:gsLst>
                  <a:gs pos="7165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>
                      <a:lumMod val="75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98000">
                    <a:schemeClr val="accent6">
                      <a:lumMod val="60000"/>
                      <a:lumOff val="40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3" name="Rounded Rectangle 6"/>
              <p:cNvSpPr/>
              <p:nvPr/>
            </p:nvSpPr>
            <p:spPr>
              <a:xfrm>
                <a:off x="6889086" y="4632349"/>
                <a:ext cx="1554480" cy="1371600"/>
              </a:xfrm>
              <a:prstGeom prst="roundRect">
                <a:avLst/>
              </a:prstGeom>
              <a:gradFill>
                <a:gsLst>
                  <a:gs pos="7165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>
                      <a:lumMod val="75000"/>
                    </a:schemeClr>
                  </a:gs>
                  <a:gs pos="49000">
                    <a:schemeClr val="accent6">
                      <a:lumMod val="60000"/>
                      <a:lumOff val="40000"/>
                    </a:schemeClr>
                  </a:gs>
                  <a:gs pos="98000">
                    <a:schemeClr val="accent6">
                      <a:lumMod val="60000"/>
                      <a:lumOff val="40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1" name="Rounded Rectangle 6"/>
              <p:cNvSpPr/>
              <p:nvPr/>
            </p:nvSpPr>
            <p:spPr>
              <a:xfrm>
                <a:off x="8597987" y="4632349"/>
                <a:ext cx="2395331" cy="1371600"/>
              </a:xfrm>
              <a:prstGeom prst="roundRect">
                <a:avLst/>
              </a:prstGeom>
              <a:gradFill>
                <a:gsLst>
                  <a:gs pos="10000">
                    <a:srgbClr val="D2C286"/>
                  </a:gs>
                  <a:gs pos="50000">
                    <a:srgbClr val="EBEBAE"/>
                  </a:gs>
                  <a:gs pos="56640">
                    <a:srgbClr val="EBEBAE"/>
                  </a:gs>
                  <a:gs pos="90000">
                    <a:srgbClr val="EBEBAE"/>
                  </a:gs>
                </a:gsLst>
                <a:lin ang="2700000" scaled="1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6" name="TextBox 91"/>
              <p:cNvSpPr txBox="1"/>
              <p:nvPr/>
            </p:nvSpPr>
            <p:spPr>
              <a:xfrm>
                <a:off x="6898210" y="4868602"/>
                <a:ext cx="159567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09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Policy and regulatory environment, fostering investment-friendly regulation</a:t>
                </a:r>
                <a:endParaRPr kumimoji="0" 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7" name="TextBox 84"/>
              <p:cNvSpPr txBox="1"/>
              <p:nvPr/>
            </p:nvSpPr>
            <p:spPr>
              <a:xfrm>
                <a:off x="8652301" y="4761661"/>
                <a:ext cx="2332355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09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Co-guarantee platform with multilateral financial institutions, export credit agencies, insurance companies to de-risk private sector investments at scale</a:t>
                </a:r>
                <a:endParaRPr kumimoji="0" lang="en-US" sz="130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8" name="TextBox 120"/>
              <p:cNvSpPr txBox="1"/>
              <p:nvPr/>
            </p:nvSpPr>
            <p:spPr>
              <a:xfrm>
                <a:off x="2116708" y="5020279"/>
                <a:ext cx="135495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09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2E75B6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Project preparation</a:t>
                </a:r>
                <a:endParaRPr kumimoji="0" lang="en-US" sz="1300" i="0" u="none" strike="noStrike" kern="1200" cap="none" spc="0" normalizeH="0" baseline="0" noProof="0" dirty="0">
                  <a:ln>
                    <a:noFill/>
                  </a:ln>
                  <a:solidFill>
                    <a:srgbClr val="2E75B6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9" name="TextBox 116"/>
              <p:cNvSpPr txBox="1"/>
              <p:nvPr/>
            </p:nvSpPr>
            <p:spPr>
              <a:xfrm>
                <a:off x="5424687" y="5020281"/>
                <a:ext cx="130327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09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Pipeline development</a:t>
                </a:r>
                <a:endParaRPr kumimoji="0" 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0" name="TextBox 113"/>
              <p:cNvSpPr txBox="1"/>
              <p:nvPr/>
            </p:nvSpPr>
            <p:spPr>
              <a:xfrm>
                <a:off x="3583989" y="4904939"/>
                <a:ext cx="1692281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09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Investment promotion</a:t>
                </a:r>
              </a:p>
              <a:p>
                <a:pPr marL="0" marR="0" lvl="0" indent="0" algn="ctr" defTabSz="60931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attracting </a:t>
                </a:r>
                <a:r>
                  <a:rPr kumimoji="0" lang="en-US" sz="13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institutional </a:t>
                </a:r>
                <a:r>
                  <a:rPr lang="en-US" sz="1300" dirty="0" smtClean="0">
                    <a:solidFill>
                      <a:prstClr val="white"/>
                    </a:solidFill>
                  </a:rPr>
                  <a:t>and</a:t>
                </a:r>
                <a:r>
                  <a:rPr kumimoji="0" lang="en-US" sz="13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 </a:t>
                </a:r>
                <a:r>
                  <a:rPr lang="en-US" sz="1300" dirty="0">
                    <a:solidFill>
                      <a:prstClr val="white"/>
                    </a:solidFill>
                  </a:rPr>
                  <a:t>n</a:t>
                </a:r>
                <a:r>
                  <a:rPr kumimoji="0" lang="en-US" sz="13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on-traditional </a:t>
                </a:r>
                <a:r>
                  <a:rPr lang="en-US" sz="1300" dirty="0">
                    <a:solidFill>
                      <a:prstClr val="white"/>
                    </a:solidFill>
                  </a:rPr>
                  <a:t>i</a:t>
                </a:r>
                <a:r>
                  <a:rPr kumimoji="0" lang="en-US" sz="130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nvestors</a:t>
                </a:r>
                <a:endParaRPr kumimoji="0" lang="en-US" sz="13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31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80420755"/>
              </p:ext>
            </p:extLst>
          </p:nvPr>
        </p:nvGraphicFramePr>
        <p:xfrm>
          <a:off x="536990" y="4240965"/>
          <a:ext cx="6436997" cy="324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Chart 5"/>
          <p:cNvGraphicFramePr/>
          <p:nvPr>
            <p:extLst>
              <p:ext uri="{D42A27DB-BD31-4B8C-83A1-F6EECF244321}">
                <p14:modId xmlns:p14="http://schemas.microsoft.com/office/powerpoint/2010/main" val="1237093818"/>
              </p:ext>
            </p:extLst>
          </p:nvPr>
        </p:nvGraphicFramePr>
        <p:xfrm>
          <a:off x="7549209" y="1858342"/>
          <a:ext cx="4588075" cy="252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Rectangle 13"/>
          <p:cNvSpPr/>
          <p:nvPr/>
        </p:nvSpPr>
        <p:spPr>
          <a:xfrm>
            <a:off x="7747203" y="1834778"/>
            <a:ext cx="14584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1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sz="1000" dirty="0">
                <a:solidFill>
                  <a:srgbClr val="2E75B6"/>
                </a:solidFill>
              </a:rPr>
              <a:t>(in USD billion)</a:t>
            </a:r>
          </a:p>
        </p:txBody>
      </p:sp>
      <p:sp>
        <p:nvSpPr>
          <p:cNvPr id="15" name="TextBox 23"/>
          <p:cNvSpPr txBox="1">
            <a:spLocks noChangeAspect="1"/>
          </p:cNvSpPr>
          <p:nvPr/>
        </p:nvSpPr>
        <p:spPr>
          <a:xfrm>
            <a:off x="8646931" y="4783416"/>
            <a:ext cx="3465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E75B6"/>
                </a:solidFill>
              </a:rPr>
              <a:t>“</a:t>
            </a:r>
            <a:r>
              <a:rPr lang="en-US" sz="1200" dirty="0" err="1">
                <a:solidFill>
                  <a:srgbClr val="2E75B6"/>
                </a:solidFill>
              </a:rPr>
              <a:t>AfDB’s</a:t>
            </a:r>
            <a:r>
              <a:rPr lang="en-US" sz="1200" dirty="0">
                <a:solidFill>
                  <a:srgbClr val="2E75B6"/>
                </a:solidFill>
              </a:rPr>
              <a:t> funding profile remains very diverse in </a:t>
            </a:r>
            <a:br>
              <a:rPr lang="en-US" sz="1200" dirty="0">
                <a:solidFill>
                  <a:srgbClr val="2E75B6"/>
                </a:solidFill>
              </a:rPr>
            </a:br>
            <a:r>
              <a:rPr lang="en-US" sz="1200" dirty="0">
                <a:solidFill>
                  <a:srgbClr val="2E75B6"/>
                </a:solidFill>
              </a:rPr>
              <a:t>terms of investor base, currency and maturity” </a:t>
            </a:r>
            <a:br>
              <a:rPr lang="en-US" sz="1200" dirty="0">
                <a:solidFill>
                  <a:srgbClr val="2E75B6"/>
                </a:solidFill>
              </a:rPr>
            </a:br>
            <a:r>
              <a:rPr lang="en-US" sz="1200" i="1" dirty="0">
                <a:solidFill>
                  <a:srgbClr val="2E75B6"/>
                </a:solidFill>
              </a:rPr>
              <a:t>Standard &amp; Poor’s, July 2017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47203" y="1345474"/>
            <a:ext cx="40706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E75B6"/>
                </a:solidFill>
              </a:rPr>
              <a:t>Borrowing program</a:t>
            </a:r>
            <a:endParaRPr lang="fr-FR" sz="1600" b="1" dirty="0">
              <a:solidFill>
                <a:srgbClr val="2E75B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319" y="856400"/>
            <a:ext cx="7229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E75B6"/>
                </a:solidFill>
              </a:rPr>
              <a:t>A diversified funding profile in multiple markets and currencies across the world </a:t>
            </a:r>
            <a:endParaRPr lang="fr-FR" sz="1600" b="1" dirty="0">
              <a:solidFill>
                <a:srgbClr val="2E75B6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8588122" y="2910695"/>
            <a:ext cx="895745" cy="355865"/>
          </a:xfrm>
          <a:custGeom>
            <a:avLst/>
            <a:gdLst>
              <a:gd name="connsiteX0" fmla="*/ 0 w 3348990"/>
              <a:gd name="connsiteY0" fmla="*/ 0 h 1046559"/>
              <a:gd name="connsiteX1" fmla="*/ 3348990 w 3348990"/>
              <a:gd name="connsiteY1" fmla="*/ 0 h 1046559"/>
              <a:gd name="connsiteX2" fmla="*/ 3348990 w 3348990"/>
              <a:gd name="connsiteY2" fmla="*/ 1046559 h 1046559"/>
              <a:gd name="connsiteX3" fmla="*/ 0 w 3348990"/>
              <a:gd name="connsiteY3" fmla="*/ 1046559 h 1046559"/>
              <a:gd name="connsiteX4" fmla="*/ 0 w 3348990"/>
              <a:gd name="connsiteY4" fmla="*/ 0 h 104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990" h="1046559">
                <a:moveTo>
                  <a:pt x="0" y="0"/>
                </a:moveTo>
                <a:lnTo>
                  <a:pt x="3348990" y="0"/>
                </a:lnTo>
                <a:lnTo>
                  <a:pt x="3348990" y="1046559"/>
                </a:lnTo>
                <a:lnTo>
                  <a:pt x="0" y="10465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8870" tIns="182880" rIns="182880" bIns="182880" numCol="1" spcCol="1270" anchor="ctr" anchorCtr="0">
            <a:noAutofit/>
          </a:bodyPr>
          <a:lstStyle/>
          <a:p>
            <a:pPr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Garamond" charset="0"/>
              <a:cs typeface="Garamond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88122" y="2910695"/>
            <a:ext cx="426545" cy="355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8883424" y="3710795"/>
            <a:ext cx="426583" cy="355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Slide Number Placeholder 4"/>
          <p:cNvSpPr txBox="1">
            <a:spLocks/>
          </p:cNvSpPr>
          <p:nvPr/>
        </p:nvSpPr>
        <p:spPr>
          <a:xfrm>
            <a:off x="11401683" y="6101853"/>
            <a:ext cx="3796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dirty="0" smtClean="0">
                <a:solidFill>
                  <a:srgbClr val="2E75B6"/>
                </a:solidFill>
              </a:rPr>
              <a:t>39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26138" y="3822381"/>
            <a:ext cx="126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E75B6"/>
                </a:solidFill>
              </a:rPr>
              <a:t>(As of 31</a:t>
            </a:r>
            <a:r>
              <a:rPr lang="en-US" sz="1200" baseline="30000" dirty="0">
                <a:solidFill>
                  <a:srgbClr val="2E75B6"/>
                </a:solidFill>
              </a:rPr>
              <a:t>st</a:t>
            </a:r>
            <a:r>
              <a:rPr lang="en-US" sz="1200" dirty="0">
                <a:solidFill>
                  <a:srgbClr val="2E75B6"/>
                </a:solidFill>
              </a:rPr>
              <a:t> December 2017)</a:t>
            </a:r>
          </a:p>
        </p:txBody>
      </p:sp>
      <p:pic>
        <p:nvPicPr>
          <p:cNvPr id="419" name="Picture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179" y="4853048"/>
            <a:ext cx="879609" cy="354468"/>
          </a:xfrm>
          <a:prstGeom prst="rect">
            <a:avLst/>
          </a:prstGeom>
        </p:spPr>
      </p:pic>
      <p:sp>
        <p:nvSpPr>
          <p:cNvPr id="423" name="Title 1"/>
          <p:cNvSpPr txBox="1">
            <a:spLocks/>
          </p:cNvSpPr>
          <p:nvPr>
            <p:extLst/>
          </p:nvPr>
        </p:nvSpPr>
        <p:spPr>
          <a:xfrm>
            <a:off x="0" y="18806"/>
            <a:ext cx="12210874" cy="795648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3C7483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rgbClr val="2E75B6"/>
                </a:solidFill>
              </a:rPr>
              <a:t>Leveraging our AAA rating to meet </a:t>
            </a:r>
            <a:r>
              <a:rPr lang="en-US" b="0" dirty="0" smtClean="0">
                <a:solidFill>
                  <a:srgbClr val="2E75B6"/>
                </a:solidFill>
              </a:rPr>
              <a:t>Africa’s needs</a:t>
            </a:r>
            <a:endParaRPr lang="en-US" b="0" dirty="0">
              <a:solidFill>
                <a:srgbClr val="2E75B6"/>
              </a:solidFill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498291" y="2675677"/>
            <a:ext cx="1092200" cy="1081802"/>
          </a:xfrm>
          <a:prstGeom prst="rect">
            <a:avLst/>
          </a:prstGeom>
          <a:solidFill>
            <a:srgbClr val="F1E496">
              <a:alpha val="59000"/>
            </a:srgb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498291" y="2770378"/>
            <a:ext cx="1092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>
                <a:solidFill>
                  <a:srgbClr val="2E75B6"/>
                </a:solidFill>
              </a:rPr>
              <a:t>Outstanding borrowings of </a:t>
            </a:r>
            <a:r>
              <a:rPr lang="en-US" sz="1300" b="1" dirty="0" smtClean="0">
                <a:solidFill>
                  <a:srgbClr val="2E75B6"/>
                </a:solidFill>
              </a:rPr>
              <a:t>USD </a:t>
            </a:r>
            <a:r>
              <a:rPr lang="en-US" sz="1300" b="1" dirty="0">
                <a:solidFill>
                  <a:srgbClr val="2E75B6"/>
                </a:solidFill>
              </a:rPr>
              <a:t/>
            </a:r>
            <a:br>
              <a:rPr lang="en-US" sz="1300" b="1" dirty="0">
                <a:solidFill>
                  <a:srgbClr val="2E75B6"/>
                </a:solidFill>
              </a:rPr>
            </a:br>
            <a:r>
              <a:rPr lang="en-US" sz="1300" b="1" dirty="0" smtClean="0">
                <a:solidFill>
                  <a:srgbClr val="2E75B6"/>
                </a:solidFill>
              </a:rPr>
              <a:t>32.8 </a:t>
            </a:r>
            <a:r>
              <a:rPr lang="en-US" sz="1300" b="1" dirty="0">
                <a:solidFill>
                  <a:srgbClr val="2E75B6"/>
                </a:solidFill>
              </a:rPr>
              <a:t>billion</a:t>
            </a:r>
            <a:endParaRPr lang="fr-FR" sz="1300" b="1" dirty="0">
              <a:solidFill>
                <a:srgbClr val="2E75B6"/>
              </a:solidFill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4467343" y="2208852"/>
            <a:ext cx="1577535" cy="66110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FR" sz="1600" b="1">
              <a:solidFill>
                <a:srgbClr val="A5A5A5"/>
              </a:solidFill>
              <a:ea typeface="Garamond" charset="0"/>
              <a:cs typeface="Garamond" charset="0"/>
            </a:endParaRPr>
          </a:p>
        </p:txBody>
      </p:sp>
      <p:sp>
        <p:nvSpPr>
          <p:cNvPr id="426" name="Freeform 66"/>
          <p:cNvSpPr>
            <a:spLocks/>
          </p:cNvSpPr>
          <p:nvPr/>
        </p:nvSpPr>
        <p:spPr bwMode="auto">
          <a:xfrm>
            <a:off x="4950433" y="2564219"/>
            <a:ext cx="237414" cy="169600"/>
          </a:xfrm>
          <a:custGeom>
            <a:avLst/>
            <a:gdLst>
              <a:gd name="T0" fmla="*/ 1 w 350"/>
              <a:gd name="T1" fmla="*/ 12 h 258"/>
              <a:gd name="T2" fmla="*/ 3 w 350"/>
              <a:gd name="T3" fmla="*/ 13 h 258"/>
              <a:gd name="T4" fmla="*/ 5 w 350"/>
              <a:gd name="T5" fmla="*/ 8 h 258"/>
              <a:gd name="T6" fmla="*/ 7 w 350"/>
              <a:gd name="T7" fmla="*/ 8 h 258"/>
              <a:gd name="T8" fmla="*/ 10 w 350"/>
              <a:gd name="T9" fmla="*/ 12 h 258"/>
              <a:gd name="T10" fmla="*/ 15 w 350"/>
              <a:gd name="T11" fmla="*/ 18 h 258"/>
              <a:gd name="T12" fmla="*/ 12 w 350"/>
              <a:gd name="T13" fmla="*/ 21 h 258"/>
              <a:gd name="T14" fmla="*/ 12 w 350"/>
              <a:gd name="T15" fmla="*/ 23 h 258"/>
              <a:gd name="T16" fmla="*/ 6 w 350"/>
              <a:gd name="T17" fmla="*/ 22 h 258"/>
              <a:gd name="T18" fmla="*/ 2 w 350"/>
              <a:gd name="T19" fmla="*/ 24 h 258"/>
              <a:gd name="T20" fmla="*/ 2 w 350"/>
              <a:gd name="T21" fmla="*/ 30 h 258"/>
              <a:gd name="T22" fmla="*/ 5 w 350"/>
              <a:gd name="T23" fmla="*/ 30 h 258"/>
              <a:gd name="T24" fmla="*/ 8 w 350"/>
              <a:gd name="T25" fmla="*/ 28 h 258"/>
              <a:gd name="T26" fmla="*/ 8 w 350"/>
              <a:gd name="T27" fmla="*/ 29 h 258"/>
              <a:gd name="T28" fmla="*/ 7 w 350"/>
              <a:gd name="T29" fmla="*/ 32 h 258"/>
              <a:gd name="T30" fmla="*/ 8 w 350"/>
              <a:gd name="T31" fmla="*/ 32 h 258"/>
              <a:gd name="T32" fmla="*/ 8 w 350"/>
              <a:gd name="T33" fmla="*/ 35 h 258"/>
              <a:gd name="T34" fmla="*/ 9 w 350"/>
              <a:gd name="T35" fmla="*/ 37 h 258"/>
              <a:gd name="T36" fmla="*/ 11 w 350"/>
              <a:gd name="T37" fmla="*/ 43 h 258"/>
              <a:gd name="T38" fmla="*/ 9 w 350"/>
              <a:gd name="T39" fmla="*/ 53 h 258"/>
              <a:gd name="T40" fmla="*/ 14 w 350"/>
              <a:gd name="T41" fmla="*/ 50 h 258"/>
              <a:gd name="T42" fmla="*/ 18 w 350"/>
              <a:gd name="T43" fmla="*/ 45 h 258"/>
              <a:gd name="T44" fmla="*/ 24 w 350"/>
              <a:gd name="T45" fmla="*/ 44 h 258"/>
              <a:gd name="T46" fmla="*/ 34 w 350"/>
              <a:gd name="T47" fmla="*/ 45 h 258"/>
              <a:gd name="T48" fmla="*/ 41 w 350"/>
              <a:gd name="T49" fmla="*/ 46 h 258"/>
              <a:gd name="T50" fmla="*/ 50 w 350"/>
              <a:gd name="T51" fmla="*/ 51 h 258"/>
              <a:gd name="T52" fmla="*/ 55 w 350"/>
              <a:gd name="T53" fmla="*/ 54 h 258"/>
              <a:gd name="T54" fmla="*/ 58 w 350"/>
              <a:gd name="T55" fmla="*/ 60 h 258"/>
              <a:gd name="T56" fmla="*/ 62 w 350"/>
              <a:gd name="T57" fmla="*/ 64 h 258"/>
              <a:gd name="T58" fmla="*/ 61 w 350"/>
              <a:gd name="T59" fmla="*/ 71 h 258"/>
              <a:gd name="T60" fmla="*/ 66 w 350"/>
              <a:gd name="T61" fmla="*/ 70 h 258"/>
              <a:gd name="T62" fmla="*/ 74 w 350"/>
              <a:gd name="T63" fmla="*/ 68 h 258"/>
              <a:gd name="T64" fmla="*/ 76 w 350"/>
              <a:gd name="T65" fmla="*/ 61 h 258"/>
              <a:gd name="T66" fmla="*/ 77 w 350"/>
              <a:gd name="T67" fmla="*/ 54 h 258"/>
              <a:gd name="T68" fmla="*/ 80 w 350"/>
              <a:gd name="T69" fmla="*/ 51 h 258"/>
              <a:gd name="T70" fmla="*/ 84 w 350"/>
              <a:gd name="T71" fmla="*/ 53 h 258"/>
              <a:gd name="T72" fmla="*/ 87 w 350"/>
              <a:gd name="T73" fmla="*/ 50 h 258"/>
              <a:gd name="T74" fmla="*/ 92 w 350"/>
              <a:gd name="T75" fmla="*/ 45 h 258"/>
              <a:gd name="T76" fmla="*/ 88 w 350"/>
              <a:gd name="T77" fmla="*/ 44 h 258"/>
              <a:gd name="T78" fmla="*/ 83 w 350"/>
              <a:gd name="T79" fmla="*/ 42 h 258"/>
              <a:gd name="T80" fmla="*/ 77 w 350"/>
              <a:gd name="T81" fmla="*/ 41 h 258"/>
              <a:gd name="T82" fmla="*/ 70 w 350"/>
              <a:gd name="T83" fmla="*/ 34 h 258"/>
              <a:gd name="T84" fmla="*/ 66 w 350"/>
              <a:gd name="T85" fmla="*/ 28 h 258"/>
              <a:gd name="T86" fmla="*/ 63 w 350"/>
              <a:gd name="T87" fmla="*/ 20 h 258"/>
              <a:gd name="T88" fmla="*/ 57 w 350"/>
              <a:gd name="T89" fmla="*/ 17 h 258"/>
              <a:gd name="T90" fmla="*/ 52 w 350"/>
              <a:gd name="T91" fmla="*/ 18 h 258"/>
              <a:gd name="T92" fmla="*/ 47 w 350"/>
              <a:gd name="T93" fmla="*/ 18 h 258"/>
              <a:gd name="T94" fmla="*/ 47 w 350"/>
              <a:gd name="T95" fmla="*/ 16 h 258"/>
              <a:gd name="T96" fmla="*/ 42 w 350"/>
              <a:gd name="T97" fmla="*/ 11 h 258"/>
              <a:gd name="T98" fmla="*/ 40 w 350"/>
              <a:gd name="T99" fmla="*/ 2 h 258"/>
              <a:gd name="T100" fmla="*/ 36 w 350"/>
              <a:gd name="T101" fmla="*/ 0 h 258"/>
              <a:gd name="T102" fmla="*/ 33 w 350"/>
              <a:gd name="T103" fmla="*/ 5 h 258"/>
              <a:gd name="T104" fmla="*/ 28 w 350"/>
              <a:gd name="T105" fmla="*/ 6 h 258"/>
              <a:gd name="T106" fmla="*/ 30 w 350"/>
              <a:gd name="T107" fmla="*/ 11 h 258"/>
              <a:gd name="T108" fmla="*/ 23 w 350"/>
              <a:gd name="T109" fmla="*/ 12 h 258"/>
              <a:gd name="T110" fmla="*/ 15 w 350"/>
              <a:gd name="T111" fmla="*/ 8 h 258"/>
              <a:gd name="T112" fmla="*/ 7 w 350"/>
              <a:gd name="T113" fmla="*/ 4 h 258"/>
              <a:gd name="T114" fmla="*/ 1 w 350"/>
              <a:gd name="T115" fmla="*/ 7 h 25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50"/>
              <a:gd name="T175" fmla="*/ 0 h 258"/>
              <a:gd name="T176" fmla="*/ 350 w 350"/>
              <a:gd name="T177" fmla="*/ 258 h 258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50" h="258">
                <a:moveTo>
                  <a:pt x="2" y="29"/>
                </a:moveTo>
                <a:lnTo>
                  <a:pt x="2" y="43"/>
                </a:lnTo>
                <a:lnTo>
                  <a:pt x="0" y="48"/>
                </a:lnTo>
                <a:lnTo>
                  <a:pt x="10" y="48"/>
                </a:lnTo>
                <a:lnTo>
                  <a:pt x="10" y="37"/>
                </a:lnTo>
                <a:lnTo>
                  <a:pt x="18" y="29"/>
                </a:lnTo>
                <a:lnTo>
                  <a:pt x="23" y="29"/>
                </a:lnTo>
                <a:lnTo>
                  <a:pt x="27" y="31"/>
                </a:lnTo>
                <a:lnTo>
                  <a:pt x="37" y="33"/>
                </a:lnTo>
                <a:lnTo>
                  <a:pt x="37" y="41"/>
                </a:lnTo>
                <a:lnTo>
                  <a:pt x="43" y="46"/>
                </a:lnTo>
                <a:lnTo>
                  <a:pt x="56" y="64"/>
                </a:lnTo>
                <a:lnTo>
                  <a:pt x="52" y="75"/>
                </a:lnTo>
                <a:lnTo>
                  <a:pt x="45" y="75"/>
                </a:lnTo>
                <a:lnTo>
                  <a:pt x="45" y="77"/>
                </a:lnTo>
                <a:lnTo>
                  <a:pt x="46" y="81"/>
                </a:lnTo>
                <a:lnTo>
                  <a:pt x="48" y="83"/>
                </a:lnTo>
                <a:lnTo>
                  <a:pt x="23" y="79"/>
                </a:lnTo>
                <a:lnTo>
                  <a:pt x="14" y="69"/>
                </a:lnTo>
                <a:lnTo>
                  <a:pt x="6" y="87"/>
                </a:lnTo>
                <a:lnTo>
                  <a:pt x="6" y="108"/>
                </a:lnTo>
                <a:lnTo>
                  <a:pt x="8" y="108"/>
                </a:lnTo>
                <a:lnTo>
                  <a:pt x="12" y="104"/>
                </a:lnTo>
                <a:lnTo>
                  <a:pt x="18" y="106"/>
                </a:lnTo>
                <a:lnTo>
                  <a:pt x="20" y="104"/>
                </a:lnTo>
                <a:lnTo>
                  <a:pt x="29" y="102"/>
                </a:lnTo>
                <a:lnTo>
                  <a:pt x="37" y="102"/>
                </a:lnTo>
                <a:lnTo>
                  <a:pt x="29" y="104"/>
                </a:lnTo>
                <a:lnTo>
                  <a:pt x="23" y="108"/>
                </a:lnTo>
                <a:lnTo>
                  <a:pt x="25" y="114"/>
                </a:lnTo>
                <a:lnTo>
                  <a:pt x="25" y="117"/>
                </a:lnTo>
                <a:lnTo>
                  <a:pt x="29" y="116"/>
                </a:lnTo>
                <a:lnTo>
                  <a:pt x="29" y="121"/>
                </a:lnTo>
                <a:lnTo>
                  <a:pt x="31" y="127"/>
                </a:lnTo>
                <a:lnTo>
                  <a:pt x="29" y="131"/>
                </a:lnTo>
                <a:lnTo>
                  <a:pt x="35" y="135"/>
                </a:lnTo>
                <a:lnTo>
                  <a:pt x="43" y="144"/>
                </a:lnTo>
                <a:lnTo>
                  <a:pt x="41" y="156"/>
                </a:lnTo>
                <a:lnTo>
                  <a:pt x="33" y="156"/>
                </a:lnTo>
                <a:lnTo>
                  <a:pt x="33" y="189"/>
                </a:lnTo>
                <a:lnTo>
                  <a:pt x="48" y="189"/>
                </a:lnTo>
                <a:lnTo>
                  <a:pt x="54" y="179"/>
                </a:lnTo>
                <a:lnTo>
                  <a:pt x="56" y="173"/>
                </a:lnTo>
                <a:lnTo>
                  <a:pt x="68" y="162"/>
                </a:lnTo>
                <a:lnTo>
                  <a:pt x="81" y="164"/>
                </a:lnTo>
                <a:lnTo>
                  <a:pt x="91" y="160"/>
                </a:lnTo>
                <a:lnTo>
                  <a:pt x="104" y="156"/>
                </a:lnTo>
                <a:lnTo>
                  <a:pt x="131" y="162"/>
                </a:lnTo>
                <a:lnTo>
                  <a:pt x="148" y="164"/>
                </a:lnTo>
                <a:lnTo>
                  <a:pt x="156" y="166"/>
                </a:lnTo>
                <a:lnTo>
                  <a:pt x="173" y="175"/>
                </a:lnTo>
                <a:lnTo>
                  <a:pt x="190" y="183"/>
                </a:lnTo>
                <a:lnTo>
                  <a:pt x="204" y="190"/>
                </a:lnTo>
                <a:lnTo>
                  <a:pt x="212" y="196"/>
                </a:lnTo>
                <a:lnTo>
                  <a:pt x="217" y="206"/>
                </a:lnTo>
                <a:lnTo>
                  <a:pt x="223" y="217"/>
                </a:lnTo>
                <a:lnTo>
                  <a:pt x="236" y="219"/>
                </a:lnTo>
                <a:lnTo>
                  <a:pt x="236" y="231"/>
                </a:lnTo>
                <a:lnTo>
                  <a:pt x="240" y="242"/>
                </a:lnTo>
                <a:lnTo>
                  <a:pt x="235" y="254"/>
                </a:lnTo>
                <a:lnTo>
                  <a:pt x="246" y="258"/>
                </a:lnTo>
                <a:lnTo>
                  <a:pt x="252" y="252"/>
                </a:lnTo>
                <a:lnTo>
                  <a:pt x="261" y="258"/>
                </a:lnTo>
                <a:lnTo>
                  <a:pt x="283" y="244"/>
                </a:lnTo>
                <a:lnTo>
                  <a:pt x="279" y="235"/>
                </a:lnTo>
                <a:lnTo>
                  <a:pt x="292" y="219"/>
                </a:lnTo>
                <a:lnTo>
                  <a:pt x="296" y="210"/>
                </a:lnTo>
                <a:lnTo>
                  <a:pt x="296" y="194"/>
                </a:lnTo>
                <a:lnTo>
                  <a:pt x="302" y="189"/>
                </a:lnTo>
                <a:lnTo>
                  <a:pt x="306" y="183"/>
                </a:lnTo>
                <a:lnTo>
                  <a:pt x="315" y="185"/>
                </a:lnTo>
                <a:lnTo>
                  <a:pt x="323" y="190"/>
                </a:lnTo>
                <a:lnTo>
                  <a:pt x="334" y="190"/>
                </a:lnTo>
                <a:lnTo>
                  <a:pt x="334" y="179"/>
                </a:lnTo>
                <a:lnTo>
                  <a:pt x="336" y="171"/>
                </a:lnTo>
                <a:lnTo>
                  <a:pt x="350" y="164"/>
                </a:lnTo>
                <a:lnTo>
                  <a:pt x="346" y="160"/>
                </a:lnTo>
                <a:lnTo>
                  <a:pt x="336" y="158"/>
                </a:lnTo>
                <a:lnTo>
                  <a:pt x="329" y="152"/>
                </a:lnTo>
                <a:lnTo>
                  <a:pt x="317" y="152"/>
                </a:lnTo>
                <a:lnTo>
                  <a:pt x="307" y="144"/>
                </a:lnTo>
                <a:lnTo>
                  <a:pt x="294" y="146"/>
                </a:lnTo>
                <a:lnTo>
                  <a:pt x="275" y="127"/>
                </a:lnTo>
                <a:lnTo>
                  <a:pt x="265" y="121"/>
                </a:lnTo>
                <a:lnTo>
                  <a:pt x="258" y="114"/>
                </a:lnTo>
                <a:lnTo>
                  <a:pt x="254" y="100"/>
                </a:lnTo>
                <a:lnTo>
                  <a:pt x="238" y="85"/>
                </a:lnTo>
                <a:lnTo>
                  <a:pt x="240" y="71"/>
                </a:lnTo>
                <a:lnTo>
                  <a:pt x="229" y="58"/>
                </a:lnTo>
                <a:lnTo>
                  <a:pt x="217" y="60"/>
                </a:lnTo>
                <a:lnTo>
                  <a:pt x="204" y="60"/>
                </a:lnTo>
                <a:lnTo>
                  <a:pt x="198" y="64"/>
                </a:lnTo>
                <a:lnTo>
                  <a:pt x="185" y="69"/>
                </a:lnTo>
                <a:lnTo>
                  <a:pt x="177" y="67"/>
                </a:lnTo>
                <a:lnTo>
                  <a:pt x="171" y="62"/>
                </a:lnTo>
                <a:lnTo>
                  <a:pt x="177" y="56"/>
                </a:lnTo>
                <a:lnTo>
                  <a:pt x="173" y="43"/>
                </a:lnTo>
                <a:lnTo>
                  <a:pt x="162" y="39"/>
                </a:lnTo>
                <a:lnTo>
                  <a:pt x="156" y="19"/>
                </a:lnTo>
                <a:lnTo>
                  <a:pt x="152" y="6"/>
                </a:lnTo>
                <a:lnTo>
                  <a:pt x="144" y="4"/>
                </a:lnTo>
                <a:lnTo>
                  <a:pt x="139" y="0"/>
                </a:lnTo>
                <a:lnTo>
                  <a:pt x="131" y="10"/>
                </a:lnTo>
                <a:lnTo>
                  <a:pt x="125" y="19"/>
                </a:lnTo>
                <a:lnTo>
                  <a:pt x="112" y="18"/>
                </a:lnTo>
                <a:lnTo>
                  <a:pt x="106" y="23"/>
                </a:lnTo>
                <a:lnTo>
                  <a:pt x="108" y="33"/>
                </a:lnTo>
                <a:lnTo>
                  <a:pt x="114" y="39"/>
                </a:lnTo>
                <a:lnTo>
                  <a:pt x="112" y="44"/>
                </a:lnTo>
                <a:lnTo>
                  <a:pt x="87" y="41"/>
                </a:lnTo>
                <a:lnTo>
                  <a:pt x="64" y="41"/>
                </a:lnTo>
                <a:lnTo>
                  <a:pt x="58" y="31"/>
                </a:lnTo>
                <a:lnTo>
                  <a:pt x="46" y="19"/>
                </a:lnTo>
                <a:lnTo>
                  <a:pt x="27" y="14"/>
                </a:lnTo>
                <a:lnTo>
                  <a:pt x="12" y="18"/>
                </a:lnTo>
                <a:lnTo>
                  <a:pt x="4" y="27"/>
                </a:lnTo>
                <a:lnTo>
                  <a:pt x="2" y="29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27" name="Freeform 99"/>
          <p:cNvSpPr>
            <a:spLocks/>
          </p:cNvSpPr>
          <p:nvPr/>
        </p:nvSpPr>
        <p:spPr bwMode="auto">
          <a:xfrm>
            <a:off x="4645875" y="2813632"/>
            <a:ext cx="360049" cy="335459"/>
          </a:xfrm>
          <a:custGeom>
            <a:avLst/>
            <a:gdLst>
              <a:gd name="T0" fmla="*/ 54 w 526"/>
              <a:gd name="T1" fmla="*/ 136 h 507"/>
              <a:gd name="T2" fmla="*/ 55 w 526"/>
              <a:gd name="T3" fmla="*/ 134 h 507"/>
              <a:gd name="T4" fmla="*/ 56 w 526"/>
              <a:gd name="T5" fmla="*/ 133 h 507"/>
              <a:gd name="T6" fmla="*/ 56 w 526"/>
              <a:gd name="T7" fmla="*/ 131 h 507"/>
              <a:gd name="T8" fmla="*/ 57 w 526"/>
              <a:gd name="T9" fmla="*/ 130 h 507"/>
              <a:gd name="T10" fmla="*/ 59 w 526"/>
              <a:gd name="T11" fmla="*/ 128 h 507"/>
              <a:gd name="T12" fmla="*/ 60 w 526"/>
              <a:gd name="T13" fmla="*/ 130 h 507"/>
              <a:gd name="T14" fmla="*/ 62 w 526"/>
              <a:gd name="T15" fmla="*/ 131 h 507"/>
              <a:gd name="T16" fmla="*/ 65 w 526"/>
              <a:gd name="T17" fmla="*/ 131 h 507"/>
              <a:gd name="T18" fmla="*/ 74 w 526"/>
              <a:gd name="T19" fmla="*/ 133 h 507"/>
              <a:gd name="T20" fmla="*/ 78 w 526"/>
              <a:gd name="T21" fmla="*/ 143 h 507"/>
              <a:gd name="T22" fmla="*/ 81 w 526"/>
              <a:gd name="T23" fmla="*/ 138 h 507"/>
              <a:gd name="T24" fmla="*/ 113 w 526"/>
              <a:gd name="T25" fmla="*/ 118 h 507"/>
              <a:gd name="T26" fmla="*/ 127 w 526"/>
              <a:gd name="T27" fmla="*/ 111 h 507"/>
              <a:gd name="T28" fmla="*/ 137 w 526"/>
              <a:gd name="T29" fmla="*/ 102 h 507"/>
              <a:gd name="T30" fmla="*/ 140 w 526"/>
              <a:gd name="T31" fmla="*/ 87 h 507"/>
              <a:gd name="T32" fmla="*/ 134 w 526"/>
              <a:gd name="T33" fmla="*/ 81 h 507"/>
              <a:gd name="T34" fmla="*/ 133 w 526"/>
              <a:gd name="T35" fmla="*/ 82 h 507"/>
              <a:gd name="T36" fmla="*/ 111 w 526"/>
              <a:gd name="T37" fmla="*/ 77 h 507"/>
              <a:gd name="T38" fmla="*/ 108 w 526"/>
              <a:gd name="T39" fmla="*/ 66 h 507"/>
              <a:gd name="T40" fmla="*/ 105 w 526"/>
              <a:gd name="T41" fmla="*/ 60 h 507"/>
              <a:gd name="T42" fmla="*/ 101 w 526"/>
              <a:gd name="T43" fmla="*/ 54 h 507"/>
              <a:gd name="T44" fmla="*/ 103 w 526"/>
              <a:gd name="T45" fmla="*/ 49 h 507"/>
              <a:gd name="T46" fmla="*/ 99 w 526"/>
              <a:gd name="T47" fmla="*/ 46 h 507"/>
              <a:gd name="T48" fmla="*/ 96 w 526"/>
              <a:gd name="T49" fmla="*/ 42 h 507"/>
              <a:gd name="T50" fmla="*/ 92 w 526"/>
              <a:gd name="T51" fmla="*/ 36 h 507"/>
              <a:gd name="T52" fmla="*/ 91 w 526"/>
              <a:gd name="T53" fmla="*/ 32 h 507"/>
              <a:gd name="T54" fmla="*/ 90 w 526"/>
              <a:gd name="T55" fmla="*/ 27 h 507"/>
              <a:gd name="T56" fmla="*/ 82 w 526"/>
              <a:gd name="T57" fmla="*/ 25 h 507"/>
              <a:gd name="T58" fmla="*/ 62 w 526"/>
              <a:gd name="T59" fmla="*/ 22 h 507"/>
              <a:gd name="T60" fmla="*/ 56 w 526"/>
              <a:gd name="T61" fmla="*/ 14 h 507"/>
              <a:gd name="T62" fmla="*/ 50 w 526"/>
              <a:gd name="T63" fmla="*/ 11 h 507"/>
              <a:gd name="T64" fmla="*/ 31 w 526"/>
              <a:gd name="T65" fmla="*/ 2 h 507"/>
              <a:gd name="T66" fmla="*/ 23 w 526"/>
              <a:gd name="T67" fmla="*/ 12 h 507"/>
              <a:gd name="T68" fmla="*/ 20 w 526"/>
              <a:gd name="T69" fmla="*/ 16 h 507"/>
              <a:gd name="T70" fmla="*/ 17 w 526"/>
              <a:gd name="T71" fmla="*/ 18 h 507"/>
              <a:gd name="T72" fmla="*/ 15 w 526"/>
              <a:gd name="T73" fmla="*/ 21 h 507"/>
              <a:gd name="T74" fmla="*/ 14 w 526"/>
              <a:gd name="T75" fmla="*/ 22 h 507"/>
              <a:gd name="T76" fmla="*/ 1 w 526"/>
              <a:gd name="T77" fmla="*/ 24 h 507"/>
              <a:gd name="T78" fmla="*/ 0 w 526"/>
              <a:gd name="T79" fmla="*/ 28 h 507"/>
              <a:gd name="T80" fmla="*/ 6 w 526"/>
              <a:gd name="T81" fmla="*/ 33 h 507"/>
              <a:gd name="T82" fmla="*/ 12 w 526"/>
              <a:gd name="T83" fmla="*/ 45 h 507"/>
              <a:gd name="T84" fmla="*/ 15 w 526"/>
              <a:gd name="T85" fmla="*/ 49 h 507"/>
              <a:gd name="T86" fmla="*/ 17 w 526"/>
              <a:gd name="T87" fmla="*/ 54 h 507"/>
              <a:gd name="T88" fmla="*/ 19 w 526"/>
              <a:gd name="T89" fmla="*/ 62 h 507"/>
              <a:gd name="T90" fmla="*/ 25 w 526"/>
              <a:gd name="T91" fmla="*/ 68 h 507"/>
              <a:gd name="T92" fmla="*/ 28 w 526"/>
              <a:gd name="T93" fmla="*/ 74 h 507"/>
              <a:gd name="T94" fmla="*/ 27 w 526"/>
              <a:gd name="T95" fmla="*/ 78 h 507"/>
              <a:gd name="T96" fmla="*/ 28 w 526"/>
              <a:gd name="T97" fmla="*/ 85 h 507"/>
              <a:gd name="T98" fmla="*/ 29 w 526"/>
              <a:gd name="T99" fmla="*/ 96 h 507"/>
              <a:gd name="T100" fmla="*/ 33 w 526"/>
              <a:gd name="T101" fmla="*/ 103 h 507"/>
              <a:gd name="T102" fmla="*/ 41 w 526"/>
              <a:gd name="T103" fmla="*/ 109 h 507"/>
              <a:gd name="T104" fmla="*/ 43 w 526"/>
              <a:gd name="T105" fmla="*/ 118 h 507"/>
              <a:gd name="T106" fmla="*/ 48 w 526"/>
              <a:gd name="T107" fmla="*/ 125 h 507"/>
              <a:gd name="T108" fmla="*/ 54 w 526"/>
              <a:gd name="T109" fmla="*/ 135 h 50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26"/>
              <a:gd name="T166" fmla="*/ 0 h 507"/>
              <a:gd name="T167" fmla="*/ 526 w 526"/>
              <a:gd name="T168" fmla="*/ 507 h 50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26" h="507">
                <a:moveTo>
                  <a:pt x="200" y="484"/>
                </a:moveTo>
                <a:lnTo>
                  <a:pt x="202" y="482"/>
                </a:lnTo>
                <a:lnTo>
                  <a:pt x="205" y="480"/>
                </a:lnTo>
                <a:lnTo>
                  <a:pt x="205" y="476"/>
                </a:lnTo>
                <a:lnTo>
                  <a:pt x="207" y="473"/>
                </a:lnTo>
                <a:lnTo>
                  <a:pt x="209" y="473"/>
                </a:lnTo>
                <a:lnTo>
                  <a:pt x="211" y="469"/>
                </a:lnTo>
                <a:lnTo>
                  <a:pt x="211" y="465"/>
                </a:lnTo>
                <a:lnTo>
                  <a:pt x="213" y="463"/>
                </a:lnTo>
                <a:lnTo>
                  <a:pt x="213" y="461"/>
                </a:lnTo>
                <a:lnTo>
                  <a:pt x="217" y="457"/>
                </a:lnTo>
                <a:lnTo>
                  <a:pt x="221" y="455"/>
                </a:lnTo>
                <a:lnTo>
                  <a:pt x="227" y="455"/>
                </a:lnTo>
                <a:lnTo>
                  <a:pt x="227" y="461"/>
                </a:lnTo>
                <a:lnTo>
                  <a:pt x="229" y="463"/>
                </a:lnTo>
                <a:lnTo>
                  <a:pt x="234" y="465"/>
                </a:lnTo>
                <a:lnTo>
                  <a:pt x="238" y="465"/>
                </a:lnTo>
                <a:lnTo>
                  <a:pt x="246" y="463"/>
                </a:lnTo>
                <a:lnTo>
                  <a:pt x="259" y="467"/>
                </a:lnTo>
                <a:lnTo>
                  <a:pt x="278" y="473"/>
                </a:lnTo>
                <a:lnTo>
                  <a:pt x="288" y="475"/>
                </a:lnTo>
                <a:lnTo>
                  <a:pt x="294" y="507"/>
                </a:lnTo>
                <a:lnTo>
                  <a:pt x="296" y="503"/>
                </a:lnTo>
                <a:lnTo>
                  <a:pt x="307" y="490"/>
                </a:lnTo>
                <a:lnTo>
                  <a:pt x="340" y="450"/>
                </a:lnTo>
                <a:lnTo>
                  <a:pt x="426" y="419"/>
                </a:lnTo>
                <a:lnTo>
                  <a:pt x="445" y="411"/>
                </a:lnTo>
                <a:lnTo>
                  <a:pt x="480" y="394"/>
                </a:lnTo>
                <a:lnTo>
                  <a:pt x="509" y="382"/>
                </a:lnTo>
                <a:lnTo>
                  <a:pt x="514" y="363"/>
                </a:lnTo>
                <a:lnTo>
                  <a:pt x="522" y="330"/>
                </a:lnTo>
                <a:lnTo>
                  <a:pt x="526" y="309"/>
                </a:lnTo>
                <a:lnTo>
                  <a:pt x="509" y="288"/>
                </a:lnTo>
                <a:lnTo>
                  <a:pt x="507" y="288"/>
                </a:lnTo>
                <a:lnTo>
                  <a:pt x="505" y="290"/>
                </a:lnTo>
                <a:lnTo>
                  <a:pt x="501" y="290"/>
                </a:lnTo>
                <a:lnTo>
                  <a:pt x="476" y="286"/>
                </a:lnTo>
                <a:lnTo>
                  <a:pt x="419" y="275"/>
                </a:lnTo>
                <a:lnTo>
                  <a:pt x="417" y="250"/>
                </a:lnTo>
                <a:lnTo>
                  <a:pt x="405" y="234"/>
                </a:lnTo>
                <a:lnTo>
                  <a:pt x="405" y="223"/>
                </a:lnTo>
                <a:lnTo>
                  <a:pt x="395" y="215"/>
                </a:lnTo>
                <a:lnTo>
                  <a:pt x="390" y="215"/>
                </a:lnTo>
                <a:lnTo>
                  <a:pt x="382" y="192"/>
                </a:lnTo>
                <a:lnTo>
                  <a:pt x="386" y="181"/>
                </a:lnTo>
                <a:lnTo>
                  <a:pt x="386" y="173"/>
                </a:lnTo>
                <a:lnTo>
                  <a:pt x="380" y="167"/>
                </a:lnTo>
                <a:lnTo>
                  <a:pt x="372" y="163"/>
                </a:lnTo>
                <a:lnTo>
                  <a:pt x="367" y="157"/>
                </a:lnTo>
                <a:lnTo>
                  <a:pt x="363" y="150"/>
                </a:lnTo>
                <a:lnTo>
                  <a:pt x="359" y="134"/>
                </a:lnTo>
                <a:lnTo>
                  <a:pt x="348" y="127"/>
                </a:lnTo>
                <a:lnTo>
                  <a:pt x="344" y="123"/>
                </a:lnTo>
                <a:lnTo>
                  <a:pt x="342" y="115"/>
                </a:lnTo>
                <a:lnTo>
                  <a:pt x="342" y="106"/>
                </a:lnTo>
                <a:lnTo>
                  <a:pt x="340" y="96"/>
                </a:lnTo>
                <a:lnTo>
                  <a:pt x="315" y="100"/>
                </a:lnTo>
                <a:lnTo>
                  <a:pt x="311" y="88"/>
                </a:lnTo>
                <a:lnTo>
                  <a:pt x="276" y="83"/>
                </a:lnTo>
                <a:lnTo>
                  <a:pt x="232" y="77"/>
                </a:lnTo>
                <a:lnTo>
                  <a:pt x="213" y="65"/>
                </a:lnTo>
                <a:lnTo>
                  <a:pt x="209" y="50"/>
                </a:lnTo>
                <a:lnTo>
                  <a:pt x="192" y="50"/>
                </a:lnTo>
                <a:lnTo>
                  <a:pt x="190" y="40"/>
                </a:lnTo>
                <a:lnTo>
                  <a:pt x="121" y="0"/>
                </a:lnTo>
                <a:lnTo>
                  <a:pt x="119" y="8"/>
                </a:lnTo>
                <a:lnTo>
                  <a:pt x="69" y="19"/>
                </a:lnTo>
                <a:lnTo>
                  <a:pt x="85" y="44"/>
                </a:lnTo>
                <a:lnTo>
                  <a:pt x="77" y="52"/>
                </a:lnTo>
                <a:lnTo>
                  <a:pt x="73" y="58"/>
                </a:lnTo>
                <a:lnTo>
                  <a:pt x="69" y="61"/>
                </a:lnTo>
                <a:lnTo>
                  <a:pt x="65" y="63"/>
                </a:lnTo>
                <a:lnTo>
                  <a:pt x="63" y="69"/>
                </a:lnTo>
                <a:lnTo>
                  <a:pt x="58" y="73"/>
                </a:lnTo>
                <a:lnTo>
                  <a:pt x="56" y="77"/>
                </a:lnTo>
                <a:lnTo>
                  <a:pt x="54" y="79"/>
                </a:lnTo>
                <a:lnTo>
                  <a:pt x="29" y="90"/>
                </a:lnTo>
                <a:lnTo>
                  <a:pt x="2" y="84"/>
                </a:lnTo>
                <a:lnTo>
                  <a:pt x="2" y="90"/>
                </a:lnTo>
                <a:lnTo>
                  <a:pt x="0" y="98"/>
                </a:lnTo>
                <a:lnTo>
                  <a:pt x="0" y="102"/>
                </a:lnTo>
                <a:lnTo>
                  <a:pt x="23" y="119"/>
                </a:lnTo>
                <a:lnTo>
                  <a:pt x="31" y="136"/>
                </a:lnTo>
                <a:lnTo>
                  <a:pt x="44" y="161"/>
                </a:lnTo>
                <a:lnTo>
                  <a:pt x="50" y="167"/>
                </a:lnTo>
                <a:lnTo>
                  <a:pt x="58" y="173"/>
                </a:lnTo>
                <a:lnTo>
                  <a:pt x="63" y="177"/>
                </a:lnTo>
                <a:lnTo>
                  <a:pt x="65" y="192"/>
                </a:lnTo>
                <a:lnTo>
                  <a:pt x="67" y="206"/>
                </a:lnTo>
                <a:lnTo>
                  <a:pt x="71" y="219"/>
                </a:lnTo>
                <a:lnTo>
                  <a:pt x="81" y="231"/>
                </a:lnTo>
                <a:lnTo>
                  <a:pt x="96" y="242"/>
                </a:lnTo>
                <a:lnTo>
                  <a:pt x="106" y="257"/>
                </a:lnTo>
                <a:lnTo>
                  <a:pt x="106" y="263"/>
                </a:lnTo>
                <a:lnTo>
                  <a:pt x="104" y="271"/>
                </a:lnTo>
                <a:lnTo>
                  <a:pt x="102" y="277"/>
                </a:lnTo>
                <a:lnTo>
                  <a:pt x="102" y="286"/>
                </a:lnTo>
                <a:lnTo>
                  <a:pt x="104" y="304"/>
                </a:lnTo>
                <a:lnTo>
                  <a:pt x="110" y="311"/>
                </a:lnTo>
                <a:lnTo>
                  <a:pt x="110" y="340"/>
                </a:lnTo>
                <a:lnTo>
                  <a:pt x="113" y="353"/>
                </a:lnTo>
                <a:lnTo>
                  <a:pt x="125" y="367"/>
                </a:lnTo>
                <a:lnTo>
                  <a:pt x="142" y="377"/>
                </a:lnTo>
                <a:lnTo>
                  <a:pt x="156" y="388"/>
                </a:lnTo>
                <a:lnTo>
                  <a:pt x="161" y="403"/>
                </a:lnTo>
                <a:lnTo>
                  <a:pt x="163" y="419"/>
                </a:lnTo>
                <a:lnTo>
                  <a:pt x="167" y="434"/>
                </a:lnTo>
                <a:lnTo>
                  <a:pt x="182" y="442"/>
                </a:lnTo>
                <a:lnTo>
                  <a:pt x="202" y="473"/>
                </a:lnTo>
                <a:lnTo>
                  <a:pt x="202" y="480"/>
                </a:lnTo>
                <a:lnTo>
                  <a:pt x="200" y="484"/>
                </a:lnTo>
                <a:close/>
              </a:path>
            </a:pathLst>
          </a:custGeom>
          <a:solidFill>
            <a:srgbClr val="CEC8AA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414139"/>
              <a:satOff val="-61755"/>
              <a:lumOff val="43281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39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28" name="Freeform 101"/>
          <p:cNvSpPr>
            <a:spLocks/>
          </p:cNvSpPr>
          <p:nvPr/>
        </p:nvSpPr>
        <p:spPr bwMode="auto">
          <a:xfrm>
            <a:off x="5974472" y="1737418"/>
            <a:ext cx="7972" cy="16212"/>
          </a:xfrm>
          <a:custGeom>
            <a:avLst/>
            <a:gdLst>
              <a:gd name="T0" fmla="*/ 2 w 12"/>
              <a:gd name="T1" fmla="*/ 0 h 23"/>
              <a:gd name="T2" fmla="*/ 3 w 12"/>
              <a:gd name="T3" fmla="*/ 1 h 23"/>
              <a:gd name="T4" fmla="*/ 2 w 12"/>
              <a:gd name="T5" fmla="*/ 5 h 23"/>
              <a:gd name="T6" fmla="*/ 1 w 12"/>
              <a:gd name="T7" fmla="*/ 7 h 23"/>
              <a:gd name="T8" fmla="*/ 0 w 12"/>
              <a:gd name="T9" fmla="*/ 6 h 23"/>
              <a:gd name="T10" fmla="*/ 0 w 12"/>
              <a:gd name="T11" fmla="*/ 3 h 23"/>
              <a:gd name="T12" fmla="*/ 2 w 12"/>
              <a:gd name="T13" fmla="*/ 0 h 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23"/>
              <a:gd name="T23" fmla="*/ 12 w 12"/>
              <a:gd name="T24" fmla="*/ 23 h 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23">
                <a:moveTo>
                  <a:pt x="8" y="0"/>
                </a:moveTo>
                <a:lnTo>
                  <a:pt x="12" y="4"/>
                </a:lnTo>
                <a:lnTo>
                  <a:pt x="8" y="15"/>
                </a:lnTo>
                <a:lnTo>
                  <a:pt x="4" y="23"/>
                </a:lnTo>
                <a:lnTo>
                  <a:pt x="0" y="19"/>
                </a:lnTo>
                <a:lnTo>
                  <a:pt x="0" y="8"/>
                </a:lnTo>
                <a:lnTo>
                  <a:pt x="8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29" name="Freeform 102"/>
          <p:cNvSpPr>
            <a:spLocks/>
          </p:cNvSpPr>
          <p:nvPr/>
        </p:nvSpPr>
        <p:spPr bwMode="auto">
          <a:xfrm>
            <a:off x="5970487" y="1753633"/>
            <a:ext cx="5313" cy="7483"/>
          </a:xfrm>
          <a:custGeom>
            <a:avLst/>
            <a:gdLst>
              <a:gd name="T0" fmla="*/ 2 w 7"/>
              <a:gd name="T1" fmla="*/ 0 h 12"/>
              <a:gd name="T2" fmla="*/ 2 w 7"/>
              <a:gd name="T3" fmla="*/ 1 h 12"/>
              <a:gd name="T4" fmla="*/ 1 w 7"/>
              <a:gd name="T5" fmla="*/ 2 h 12"/>
              <a:gd name="T6" fmla="*/ 1 w 7"/>
              <a:gd name="T7" fmla="*/ 3 h 12"/>
              <a:gd name="T8" fmla="*/ 0 w 7"/>
              <a:gd name="T9" fmla="*/ 3 h 12"/>
              <a:gd name="T10" fmla="*/ 1 w 7"/>
              <a:gd name="T11" fmla="*/ 1 h 12"/>
              <a:gd name="T12" fmla="*/ 2 w 7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"/>
              <a:gd name="T22" fmla="*/ 0 h 12"/>
              <a:gd name="T23" fmla="*/ 7 w 7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" h="12">
                <a:moveTo>
                  <a:pt x="7" y="0"/>
                </a:moveTo>
                <a:lnTo>
                  <a:pt x="5" y="2"/>
                </a:lnTo>
                <a:lnTo>
                  <a:pt x="3" y="8"/>
                </a:lnTo>
                <a:lnTo>
                  <a:pt x="3" y="12"/>
                </a:lnTo>
                <a:lnTo>
                  <a:pt x="0" y="10"/>
                </a:lnTo>
                <a:lnTo>
                  <a:pt x="3" y="4"/>
                </a:lnTo>
                <a:lnTo>
                  <a:pt x="7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30" name="Freeform 103"/>
          <p:cNvSpPr>
            <a:spLocks/>
          </p:cNvSpPr>
          <p:nvPr/>
        </p:nvSpPr>
        <p:spPr bwMode="auto">
          <a:xfrm>
            <a:off x="5817698" y="2248715"/>
            <a:ext cx="104959" cy="117224"/>
          </a:xfrm>
          <a:custGeom>
            <a:avLst/>
            <a:gdLst>
              <a:gd name="T0" fmla="*/ 39 w 153"/>
              <a:gd name="T1" fmla="*/ 0 h 176"/>
              <a:gd name="T2" fmla="*/ 41 w 153"/>
              <a:gd name="T3" fmla="*/ 0 h 176"/>
              <a:gd name="T4" fmla="*/ 39 w 153"/>
              <a:gd name="T5" fmla="*/ 5 h 176"/>
              <a:gd name="T6" fmla="*/ 39 w 153"/>
              <a:gd name="T7" fmla="*/ 6 h 176"/>
              <a:gd name="T8" fmla="*/ 39 w 153"/>
              <a:gd name="T9" fmla="*/ 9 h 176"/>
              <a:gd name="T10" fmla="*/ 39 w 153"/>
              <a:gd name="T11" fmla="*/ 16 h 176"/>
              <a:gd name="T12" fmla="*/ 39 w 153"/>
              <a:gd name="T13" fmla="*/ 18 h 176"/>
              <a:gd name="T14" fmla="*/ 37 w 153"/>
              <a:gd name="T15" fmla="*/ 19 h 176"/>
              <a:gd name="T16" fmla="*/ 37 w 153"/>
              <a:gd name="T17" fmla="*/ 21 h 176"/>
              <a:gd name="T18" fmla="*/ 37 w 153"/>
              <a:gd name="T19" fmla="*/ 20 h 176"/>
              <a:gd name="T20" fmla="*/ 35 w 153"/>
              <a:gd name="T21" fmla="*/ 20 h 176"/>
              <a:gd name="T22" fmla="*/ 35 w 153"/>
              <a:gd name="T23" fmla="*/ 20 h 176"/>
              <a:gd name="T24" fmla="*/ 34 w 153"/>
              <a:gd name="T25" fmla="*/ 21 h 176"/>
              <a:gd name="T26" fmla="*/ 34 w 153"/>
              <a:gd name="T27" fmla="*/ 22 h 176"/>
              <a:gd name="T28" fmla="*/ 32 w 153"/>
              <a:gd name="T29" fmla="*/ 23 h 176"/>
              <a:gd name="T30" fmla="*/ 33 w 153"/>
              <a:gd name="T31" fmla="*/ 24 h 176"/>
              <a:gd name="T32" fmla="*/ 36 w 153"/>
              <a:gd name="T33" fmla="*/ 25 h 176"/>
              <a:gd name="T34" fmla="*/ 34 w 153"/>
              <a:gd name="T35" fmla="*/ 27 h 176"/>
              <a:gd name="T36" fmla="*/ 32 w 153"/>
              <a:gd name="T37" fmla="*/ 28 h 176"/>
              <a:gd name="T38" fmla="*/ 30 w 153"/>
              <a:gd name="T39" fmla="*/ 29 h 176"/>
              <a:gd name="T40" fmla="*/ 30 w 153"/>
              <a:gd name="T41" fmla="*/ 30 h 176"/>
              <a:gd name="T42" fmla="*/ 29 w 153"/>
              <a:gd name="T43" fmla="*/ 30 h 176"/>
              <a:gd name="T44" fmla="*/ 28 w 153"/>
              <a:gd name="T45" fmla="*/ 30 h 176"/>
              <a:gd name="T46" fmla="*/ 27 w 153"/>
              <a:gd name="T47" fmla="*/ 30 h 176"/>
              <a:gd name="T48" fmla="*/ 26 w 153"/>
              <a:gd name="T49" fmla="*/ 32 h 176"/>
              <a:gd name="T50" fmla="*/ 25 w 153"/>
              <a:gd name="T51" fmla="*/ 33 h 176"/>
              <a:gd name="T52" fmla="*/ 23 w 153"/>
              <a:gd name="T53" fmla="*/ 35 h 176"/>
              <a:gd name="T54" fmla="*/ 23 w 153"/>
              <a:gd name="T55" fmla="*/ 36 h 176"/>
              <a:gd name="T56" fmla="*/ 22 w 153"/>
              <a:gd name="T57" fmla="*/ 36 h 176"/>
              <a:gd name="T58" fmla="*/ 21 w 153"/>
              <a:gd name="T59" fmla="*/ 35 h 176"/>
              <a:gd name="T60" fmla="*/ 20 w 153"/>
              <a:gd name="T61" fmla="*/ 36 h 176"/>
              <a:gd name="T62" fmla="*/ 15 w 153"/>
              <a:gd name="T63" fmla="*/ 41 h 176"/>
              <a:gd name="T64" fmla="*/ 12 w 153"/>
              <a:gd name="T65" fmla="*/ 47 h 176"/>
              <a:gd name="T66" fmla="*/ 7 w 153"/>
              <a:gd name="T67" fmla="*/ 50 h 176"/>
              <a:gd name="T68" fmla="*/ 4 w 153"/>
              <a:gd name="T69" fmla="*/ 50 h 176"/>
              <a:gd name="T70" fmla="*/ 2 w 153"/>
              <a:gd name="T71" fmla="*/ 48 h 176"/>
              <a:gd name="T72" fmla="*/ 0 w 153"/>
              <a:gd name="T73" fmla="*/ 47 h 176"/>
              <a:gd name="T74" fmla="*/ 5 w 153"/>
              <a:gd name="T75" fmla="*/ 45 h 176"/>
              <a:gd name="T76" fmla="*/ 9 w 153"/>
              <a:gd name="T77" fmla="*/ 42 h 176"/>
              <a:gd name="T78" fmla="*/ 12 w 153"/>
              <a:gd name="T79" fmla="*/ 38 h 176"/>
              <a:gd name="T80" fmla="*/ 13 w 153"/>
              <a:gd name="T81" fmla="*/ 36 h 176"/>
              <a:gd name="T82" fmla="*/ 13 w 153"/>
              <a:gd name="T83" fmla="*/ 35 h 176"/>
              <a:gd name="T84" fmla="*/ 14 w 153"/>
              <a:gd name="T85" fmla="*/ 33 h 176"/>
              <a:gd name="T86" fmla="*/ 15 w 153"/>
              <a:gd name="T87" fmla="*/ 32 h 176"/>
              <a:gd name="T88" fmla="*/ 17 w 153"/>
              <a:gd name="T89" fmla="*/ 32 h 176"/>
              <a:gd name="T90" fmla="*/ 18 w 153"/>
              <a:gd name="T91" fmla="*/ 32 h 176"/>
              <a:gd name="T92" fmla="*/ 19 w 153"/>
              <a:gd name="T93" fmla="*/ 30 h 176"/>
              <a:gd name="T94" fmla="*/ 20 w 153"/>
              <a:gd name="T95" fmla="*/ 28 h 176"/>
              <a:gd name="T96" fmla="*/ 20 w 153"/>
              <a:gd name="T97" fmla="*/ 27 h 176"/>
              <a:gd name="T98" fmla="*/ 21 w 153"/>
              <a:gd name="T99" fmla="*/ 27 h 176"/>
              <a:gd name="T100" fmla="*/ 22 w 153"/>
              <a:gd name="T101" fmla="*/ 27 h 176"/>
              <a:gd name="T102" fmla="*/ 23 w 153"/>
              <a:gd name="T103" fmla="*/ 26 h 176"/>
              <a:gd name="T104" fmla="*/ 29 w 153"/>
              <a:gd name="T105" fmla="*/ 20 h 176"/>
              <a:gd name="T106" fmla="*/ 35 w 153"/>
              <a:gd name="T107" fmla="*/ 9 h 176"/>
              <a:gd name="T108" fmla="*/ 39 w 153"/>
              <a:gd name="T109" fmla="*/ 0 h 176"/>
              <a:gd name="T110" fmla="*/ 39 w 153"/>
              <a:gd name="T111" fmla="*/ 0 h 17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3"/>
              <a:gd name="T169" fmla="*/ 0 h 176"/>
              <a:gd name="T170" fmla="*/ 153 w 153"/>
              <a:gd name="T171" fmla="*/ 176 h 17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3" h="176">
                <a:moveTo>
                  <a:pt x="148" y="0"/>
                </a:moveTo>
                <a:lnTo>
                  <a:pt x="153" y="0"/>
                </a:lnTo>
                <a:lnTo>
                  <a:pt x="146" y="19"/>
                </a:lnTo>
                <a:lnTo>
                  <a:pt x="146" y="23"/>
                </a:lnTo>
                <a:lnTo>
                  <a:pt x="148" y="30"/>
                </a:lnTo>
                <a:lnTo>
                  <a:pt x="148" y="57"/>
                </a:lnTo>
                <a:lnTo>
                  <a:pt x="146" y="61"/>
                </a:lnTo>
                <a:lnTo>
                  <a:pt x="140" y="67"/>
                </a:lnTo>
                <a:lnTo>
                  <a:pt x="138" y="73"/>
                </a:lnTo>
                <a:lnTo>
                  <a:pt x="138" y="71"/>
                </a:lnTo>
                <a:lnTo>
                  <a:pt x="132" y="69"/>
                </a:lnTo>
                <a:lnTo>
                  <a:pt x="129" y="69"/>
                </a:lnTo>
                <a:lnTo>
                  <a:pt x="127" y="75"/>
                </a:lnTo>
                <a:lnTo>
                  <a:pt x="127" y="76"/>
                </a:lnTo>
                <a:lnTo>
                  <a:pt x="121" y="80"/>
                </a:lnTo>
                <a:lnTo>
                  <a:pt x="123" y="84"/>
                </a:lnTo>
                <a:lnTo>
                  <a:pt x="134" y="88"/>
                </a:lnTo>
                <a:lnTo>
                  <a:pt x="127" y="94"/>
                </a:lnTo>
                <a:lnTo>
                  <a:pt x="121" y="100"/>
                </a:lnTo>
                <a:lnTo>
                  <a:pt x="113" y="103"/>
                </a:lnTo>
                <a:lnTo>
                  <a:pt x="113" y="107"/>
                </a:lnTo>
                <a:lnTo>
                  <a:pt x="109" y="107"/>
                </a:lnTo>
                <a:lnTo>
                  <a:pt x="104" y="105"/>
                </a:lnTo>
                <a:lnTo>
                  <a:pt x="100" y="107"/>
                </a:lnTo>
                <a:lnTo>
                  <a:pt x="98" y="111"/>
                </a:lnTo>
                <a:lnTo>
                  <a:pt x="94" y="117"/>
                </a:lnTo>
                <a:lnTo>
                  <a:pt x="86" y="123"/>
                </a:lnTo>
                <a:lnTo>
                  <a:pt x="86" y="126"/>
                </a:lnTo>
                <a:lnTo>
                  <a:pt x="82" y="126"/>
                </a:lnTo>
                <a:lnTo>
                  <a:pt x="77" y="124"/>
                </a:lnTo>
                <a:lnTo>
                  <a:pt x="73" y="126"/>
                </a:lnTo>
                <a:lnTo>
                  <a:pt x="57" y="144"/>
                </a:lnTo>
                <a:lnTo>
                  <a:pt x="46" y="165"/>
                </a:lnTo>
                <a:lnTo>
                  <a:pt x="27" y="176"/>
                </a:lnTo>
                <a:lnTo>
                  <a:pt x="15" y="174"/>
                </a:lnTo>
                <a:lnTo>
                  <a:pt x="6" y="169"/>
                </a:lnTo>
                <a:lnTo>
                  <a:pt x="0" y="165"/>
                </a:lnTo>
                <a:lnTo>
                  <a:pt x="17" y="157"/>
                </a:lnTo>
                <a:lnTo>
                  <a:pt x="33" y="148"/>
                </a:lnTo>
                <a:lnTo>
                  <a:pt x="46" y="134"/>
                </a:lnTo>
                <a:lnTo>
                  <a:pt x="48" y="128"/>
                </a:lnTo>
                <a:lnTo>
                  <a:pt x="50" y="121"/>
                </a:lnTo>
                <a:lnTo>
                  <a:pt x="52" y="115"/>
                </a:lnTo>
                <a:lnTo>
                  <a:pt x="57" y="113"/>
                </a:lnTo>
                <a:lnTo>
                  <a:pt x="63" y="113"/>
                </a:lnTo>
                <a:lnTo>
                  <a:pt x="67" y="111"/>
                </a:lnTo>
                <a:lnTo>
                  <a:pt x="71" y="107"/>
                </a:lnTo>
                <a:lnTo>
                  <a:pt x="73" y="100"/>
                </a:lnTo>
                <a:lnTo>
                  <a:pt x="75" y="96"/>
                </a:lnTo>
                <a:lnTo>
                  <a:pt x="79" y="94"/>
                </a:lnTo>
                <a:lnTo>
                  <a:pt x="82" y="94"/>
                </a:lnTo>
                <a:lnTo>
                  <a:pt x="86" y="92"/>
                </a:lnTo>
                <a:lnTo>
                  <a:pt x="109" y="69"/>
                </a:lnTo>
                <a:lnTo>
                  <a:pt x="130" y="32"/>
                </a:lnTo>
                <a:lnTo>
                  <a:pt x="146" y="0"/>
                </a:lnTo>
                <a:lnTo>
                  <a:pt x="148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31" name="Freeform 119"/>
          <p:cNvSpPr>
            <a:spLocks/>
          </p:cNvSpPr>
          <p:nvPr/>
        </p:nvSpPr>
        <p:spPr bwMode="auto">
          <a:xfrm>
            <a:off x="5779168" y="1641397"/>
            <a:ext cx="46501" cy="33671"/>
          </a:xfrm>
          <a:custGeom>
            <a:avLst/>
            <a:gdLst>
              <a:gd name="T0" fmla="*/ 16 w 69"/>
              <a:gd name="T1" fmla="*/ 0 h 50"/>
              <a:gd name="T2" fmla="*/ 18 w 69"/>
              <a:gd name="T3" fmla="*/ 3 h 50"/>
              <a:gd name="T4" fmla="*/ 15 w 69"/>
              <a:gd name="T5" fmla="*/ 5 h 50"/>
              <a:gd name="T6" fmla="*/ 11 w 69"/>
              <a:gd name="T7" fmla="*/ 8 h 50"/>
              <a:gd name="T8" fmla="*/ 9 w 69"/>
              <a:gd name="T9" fmla="*/ 10 h 50"/>
              <a:gd name="T10" fmla="*/ 6 w 69"/>
              <a:gd name="T11" fmla="*/ 12 h 50"/>
              <a:gd name="T12" fmla="*/ 4 w 69"/>
              <a:gd name="T13" fmla="*/ 15 h 50"/>
              <a:gd name="T14" fmla="*/ 4 w 69"/>
              <a:gd name="T15" fmla="*/ 12 h 50"/>
              <a:gd name="T16" fmla="*/ 2 w 69"/>
              <a:gd name="T17" fmla="*/ 12 h 50"/>
              <a:gd name="T18" fmla="*/ 1 w 69"/>
              <a:gd name="T19" fmla="*/ 12 h 50"/>
              <a:gd name="T20" fmla="*/ 0 w 69"/>
              <a:gd name="T21" fmla="*/ 11 h 50"/>
              <a:gd name="T22" fmla="*/ 0 w 69"/>
              <a:gd name="T23" fmla="*/ 10 h 50"/>
              <a:gd name="T24" fmla="*/ 1 w 69"/>
              <a:gd name="T25" fmla="*/ 6 h 50"/>
              <a:gd name="T26" fmla="*/ 1 w 69"/>
              <a:gd name="T27" fmla="*/ 4 h 50"/>
              <a:gd name="T28" fmla="*/ 2 w 69"/>
              <a:gd name="T29" fmla="*/ 5 h 50"/>
              <a:gd name="T30" fmla="*/ 3 w 69"/>
              <a:gd name="T31" fmla="*/ 6 h 50"/>
              <a:gd name="T32" fmla="*/ 3 w 69"/>
              <a:gd name="T33" fmla="*/ 6 h 50"/>
              <a:gd name="T34" fmla="*/ 8 w 69"/>
              <a:gd name="T35" fmla="*/ 6 h 50"/>
              <a:gd name="T36" fmla="*/ 12 w 69"/>
              <a:gd name="T37" fmla="*/ 5 h 50"/>
              <a:gd name="T38" fmla="*/ 16 w 69"/>
              <a:gd name="T39" fmla="*/ 3 h 50"/>
              <a:gd name="T40" fmla="*/ 15 w 69"/>
              <a:gd name="T41" fmla="*/ 2 h 50"/>
              <a:gd name="T42" fmla="*/ 15 w 69"/>
              <a:gd name="T43" fmla="*/ 1 h 50"/>
              <a:gd name="T44" fmla="*/ 16 w 69"/>
              <a:gd name="T45" fmla="*/ 0 h 5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69"/>
              <a:gd name="T70" fmla="*/ 0 h 50"/>
              <a:gd name="T71" fmla="*/ 69 w 69"/>
              <a:gd name="T72" fmla="*/ 50 h 5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69" h="50">
                <a:moveTo>
                  <a:pt x="62" y="0"/>
                </a:moveTo>
                <a:lnTo>
                  <a:pt x="69" y="11"/>
                </a:lnTo>
                <a:lnTo>
                  <a:pt x="58" y="19"/>
                </a:lnTo>
                <a:lnTo>
                  <a:pt x="43" y="27"/>
                </a:lnTo>
                <a:lnTo>
                  <a:pt x="33" y="33"/>
                </a:lnTo>
                <a:lnTo>
                  <a:pt x="23" y="40"/>
                </a:lnTo>
                <a:lnTo>
                  <a:pt x="14" y="50"/>
                </a:lnTo>
                <a:lnTo>
                  <a:pt x="14" y="42"/>
                </a:lnTo>
                <a:lnTo>
                  <a:pt x="8" y="40"/>
                </a:lnTo>
                <a:lnTo>
                  <a:pt x="4" y="40"/>
                </a:lnTo>
                <a:lnTo>
                  <a:pt x="0" y="38"/>
                </a:lnTo>
                <a:lnTo>
                  <a:pt x="0" y="33"/>
                </a:lnTo>
                <a:lnTo>
                  <a:pt x="4" y="21"/>
                </a:lnTo>
                <a:lnTo>
                  <a:pt x="4" y="15"/>
                </a:lnTo>
                <a:lnTo>
                  <a:pt x="8" y="17"/>
                </a:lnTo>
                <a:lnTo>
                  <a:pt x="10" y="21"/>
                </a:lnTo>
                <a:lnTo>
                  <a:pt x="12" y="23"/>
                </a:lnTo>
                <a:lnTo>
                  <a:pt x="29" y="23"/>
                </a:lnTo>
                <a:lnTo>
                  <a:pt x="46" y="17"/>
                </a:lnTo>
                <a:lnTo>
                  <a:pt x="62" y="11"/>
                </a:lnTo>
                <a:lnTo>
                  <a:pt x="58" y="8"/>
                </a:lnTo>
                <a:lnTo>
                  <a:pt x="58" y="4"/>
                </a:lnTo>
                <a:lnTo>
                  <a:pt x="62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32" name="Freeform 138"/>
          <p:cNvSpPr>
            <a:spLocks/>
          </p:cNvSpPr>
          <p:nvPr/>
        </p:nvSpPr>
        <p:spPr bwMode="auto">
          <a:xfrm>
            <a:off x="5098050" y="2706384"/>
            <a:ext cx="259557" cy="284330"/>
          </a:xfrm>
          <a:custGeom>
            <a:avLst/>
            <a:gdLst>
              <a:gd name="T0" fmla="*/ 48 w 382"/>
              <a:gd name="T1" fmla="*/ 119 h 429"/>
              <a:gd name="T2" fmla="*/ 53 w 382"/>
              <a:gd name="T3" fmla="*/ 114 h 429"/>
              <a:gd name="T4" fmla="*/ 56 w 382"/>
              <a:gd name="T5" fmla="*/ 107 h 429"/>
              <a:gd name="T6" fmla="*/ 53 w 382"/>
              <a:gd name="T7" fmla="*/ 102 h 429"/>
              <a:gd name="T8" fmla="*/ 51 w 382"/>
              <a:gd name="T9" fmla="*/ 94 h 429"/>
              <a:gd name="T10" fmla="*/ 56 w 382"/>
              <a:gd name="T11" fmla="*/ 87 h 429"/>
              <a:gd name="T12" fmla="*/ 62 w 382"/>
              <a:gd name="T13" fmla="*/ 85 h 429"/>
              <a:gd name="T14" fmla="*/ 67 w 382"/>
              <a:gd name="T15" fmla="*/ 79 h 429"/>
              <a:gd name="T16" fmla="*/ 73 w 382"/>
              <a:gd name="T17" fmla="*/ 73 h 429"/>
              <a:gd name="T18" fmla="*/ 76 w 382"/>
              <a:gd name="T19" fmla="*/ 67 h 429"/>
              <a:gd name="T20" fmla="*/ 80 w 382"/>
              <a:gd name="T21" fmla="*/ 62 h 429"/>
              <a:gd name="T22" fmla="*/ 83 w 382"/>
              <a:gd name="T23" fmla="*/ 54 h 429"/>
              <a:gd name="T24" fmla="*/ 85 w 382"/>
              <a:gd name="T25" fmla="*/ 47 h 429"/>
              <a:gd name="T26" fmla="*/ 79 w 382"/>
              <a:gd name="T27" fmla="*/ 42 h 429"/>
              <a:gd name="T28" fmla="*/ 76 w 382"/>
              <a:gd name="T29" fmla="*/ 34 h 429"/>
              <a:gd name="T30" fmla="*/ 75 w 382"/>
              <a:gd name="T31" fmla="*/ 28 h 429"/>
              <a:gd name="T32" fmla="*/ 81 w 382"/>
              <a:gd name="T33" fmla="*/ 26 h 429"/>
              <a:gd name="T34" fmla="*/ 85 w 382"/>
              <a:gd name="T35" fmla="*/ 26 h 429"/>
              <a:gd name="T36" fmla="*/ 88 w 382"/>
              <a:gd name="T37" fmla="*/ 22 h 429"/>
              <a:gd name="T38" fmla="*/ 95 w 382"/>
              <a:gd name="T39" fmla="*/ 19 h 429"/>
              <a:gd name="T40" fmla="*/ 99 w 382"/>
              <a:gd name="T41" fmla="*/ 14 h 429"/>
              <a:gd name="T42" fmla="*/ 98 w 382"/>
              <a:gd name="T43" fmla="*/ 7 h 429"/>
              <a:gd name="T44" fmla="*/ 89 w 382"/>
              <a:gd name="T45" fmla="*/ 0 h 429"/>
              <a:gd name="T46" fmla="*/ 83 w 382"/>
              <a:gd name="T47" fmla="*/ 2 h 429"/>
              <a:gd name="T48" fmla="*/ 77 w 382"/>
              <a:gd name="T49" fmla="*/ 2 h 429"/>
              <a:gd name="T50" fmla="*/ 68 w 382"/>
              <a:gd name="T51" fmla="*/ 5 h 429"/>
              <a:gd name="T52" fmla="*/ 62 w 382"/>
              <a:gd name="T53" fmla="*/ 13 h 429"/>
              <a:gd name="T54" fmla="*/ 60 w 382"/>
              <a:gd name="T55" fmla="*/ 18 h 429"/>
              <a:gd name="T56" fmla="*/ 55 w 382"/>
              <a:gd name="T57" fmla="*/ 23 h 429"/>
              <a:gd name="T58" fmla="*/ 52 w 382"/>
              <a:gd name="T59" fmla="*/ 25 h 429"/>
              <a:gd name="T60" fmla="*/ 54 w 382"/>
              <a:gd name="T61" fmla="*/ 32 h 429"/>
              <a:gd name="T62" fmla="*/ 51 w 382"/>
              <a:gd name="T63" fmla="*/ 37 h 429"/>
              <a:gd name="T64" fmla="*/ 48 w 382"/>
              <a:gd name="T65" fmla="*/ 41 h 429"/>
              <a:gd name="T66" fmla="*/ 44 w 382"/>
              <a:gd name="T67" fmla="*/ 38 h 429"/>
              <a:gd name="T68" fmla="*/ 39 w 382"/>
              <a:gd name="T69" fmla="*/ 43 h 429"/>
              <a:gd name="T70" fmla="*/ 41 w 382"/>
              <a:gd name="T71" fmla="*/ 47 h 429"/>
              <a:gd name="T72" fmla="*/ 36 w 382"/>
              <a:gd name="T73" fmla="*/ 47 h 429"/>
              <a:gd name="T74" fmla="*/ 29 w 382"/>
              <a:gd name="T75" fmla="*/ 55 h 429"/>
              <a:gd name="T76" fmla="*/ 27 w 382"/>
              <a:gd name="T77" fmla="*/ 62 h 429"/>
              <a:gd name="T78" fmla="*/ 23 w 382"/>
              <a:gd name="T79" fmla="*/ 66 h 429"/>
              <a:gd name="T80" fmla="*/ 14 w 382"/>
              <a:gd name="T81" fmla="*/ 64 h 429"/>
              <a:gd name="T82" fmla="*/ 9 w 382"/>
              <a:gd name="T83" fmla="*/ 66 h 429"/>
              <a:gd name="T84" fmla="*/ 5 w 382"/>
              <a:gd name="T85" fmla="*/ 69 h 429"/>
              <a:gd name="T86" fmla="*/ 5 w 382"/>
              <a:gd name="T87" fmla="*/ 73 h 429"/>
              <a:gd name="T88" fmla="*/ 10 w 382"/>
              <a:gd name="T89" fmla="*/ 78 h 429"/>
              <a:gd name="T90" fmla="*/ 13 w 382"/>
              <a:gd name="T91" fmla="*/ 86 h 429"/>
              <a:gd name="T92" fmla="*/ 16 w 382"/>
              <a:gd name="T93" fmla="*/ 90 h 429"/>
              <a:gd name="T94" fmla="*/ 9 w 382"/>
              <a:gd name="T95" fmla="*/ 94 h 429"/>
              <a:gd name="T96" fmla="*/ 1 w 382"/>
              <a:gd name="T97" fmla="*/ 101 h 429"/>
              <a:gd name="T98" fmla="*/ 9 w 382"/>
              <a:gd name="T99" fmla="*/ 107 h 429"/>
              <a:gd name="T100" fmla="*/ 32 w 382"/>
              <a:gd name="T101" fmla="*/ 105 h 429"/>
              <a:gd name="T102" fmla="*/ 34 w 382"/>
              <a:gd name="T103" fmla="*/ 111 h 429"/>
              <a:gd name="T104" fmla="*/ 34 w 382"/>
              <a:gd name="T105" fmla="*/ 113 h 429"/>
              <a:gd name="T106" fmla="*/ 40 w 382"/>
              <a:gd name="T107" fmla="*/ 114 h 429"/>
              <a:gd name="T108" fmla="*/ 41 w 382"/>
              <a:gd name="T109" fmla="*/ 120 h 429"/>
              <a:gd name="T110" fmla="*/ 46 w 382"/>
              <a:gd name="T111" fmla="*/ 121 h 4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82"/>
              <a:gd name="T169" fmla="*/ 0 h 429"/>
              <a:gd name="T170" fmla="*/ 382 w 382"/>
              <a:gd name="T171" fmla="*/ 429 h 4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82" h="429">
                <a:moveTo>
                  <a:pt x="173" y="429"/>
                </a:moveTo>
                <a:lnTo>
                  <a:pt x="183" y="419"/>
                </a:lnTo>
                <a:lnTo>
                  <a:pt x="187" y="406"/>
                </a:lnTo>
                <a:lnTo>
                  <a:pt x="202" y="402"/>
                </a:lnTo>
                <a:lnTo>
                  <a:pt x="217" y="394"/>
                </a:lnTo>
                <a:lnTo>
                  <a:pt x="215" y="381"/>
                </a:lnTo>
                <a:lnTo>
                  <a:pt x="202" y="368"/>
                </a:lnTo>
                <a:lnTo>
                  <a:pt x="200" y="360"/>
                </a:lnTo>
                <a:lnTo>
                  <a:pt x="210" y="348"/>
                </a:lnTo>
                <a:lnTo>
                  <a:pt x="194" y="331"/>
                </a:lnTo>
                <a:lnTo>
                  <a:pt x="213" y="316"/>
                </a:lnTo>
                <a:lnTo>
                  <a:pt x="215" y="306"/>
                </a:lnTo>
                <a:lnTo>
                  <a:pt x="227" y="314"/>
                </a:lnTo>
                <a:lnTo>
                  <a:pt x="236" y="300"/>
                </a:lnTo>
                <a:lnTo>
                  <a:pt x="246" y="291"/>
                </a:lnTo>
                <a:lnTo>
                  <a:pt x="256" y="279"/>
                </a:lnTo>
                <a:lnTo>
                  <a:pt x="261" y="268"/>
                </a:lnTo>
                <a:lnTo>
                  <a:pt x="277" y="260"/>
                </a:lnTo>
                <a:lnTo>
                  <a:pt x="284" y="250"/>
                </a:lnTo>
                <a:lnTo>
                  <a:pt x="288" y="239"/>
                </a:lnTo>
                <a:lnTo>
                  <a:pt x="300" y="229"/>
                </a:lnTo>
                <a:lnTo>
                  <a:pt x="304" y="218"/>
                </a:lnTo>
                <a:lnTo>
                  <a:pt x="304" y="200"/>
                </a:lnTo>
                <a:lnTo>
                  <a:pt x="315" y="191"/>
                </a:lnTo>
                <a:lnTo>
                  <a:pt x="321" y="179"/>
                </a:lnTo>
                <a:lnTo>
                  <a:pt x="321" y="166"/>
                </a:lnTo>
                <a:lnTo>
                  <a:pt x="309" y="154"/>
                </a:lnTo>
                <a:lnTo>
                  <a:pt x="300" y="148"/>
                </a:lnTo>
                <a:lnTo>
                  <a:pt x="294" y="141"/>
                </a:lnTo>
                <a:lnTo>
                  <a:pt x="290" y="120"/>
                </a:lnTo>
                <a:lnTo>
                  <a:pt x="283" y="112"/>
                </a:lnTo>
                <a:lnTo>
                  <a:pt x="284" y="100"/>
                </a:lnTo>
                <a:lnTo>
                  <a:pt x="296" y="95"/>
                </a:lnTo>
                <a:lnTo>
                  <a:pt x="306" y="91"/>
                </a:lnTo>
                <a:lnTo>
                  <a:pt x="315" y="95"/>
                </a:lnTo>
                <a:lnTo>
                  <a:pt x="321" y="91"/>
                </a:lnTo>
                <a:lnTo>
                  <a:pt x="323" y="85"/>
                </a:lnTo>
                <a:lnTo>
                  <a:pt x="334" y="79"/>
                </a:lnTo>
                <a:lnTo>
                  <a:pt x="352" y="75"/>
                </a:lnTo>
                <a:lnTo>
                  <a:pt x="363" y="66"/>
                </a:lnTo>
                <a:lnTo>
                  <a:pt x="369" y="58"/>
                </a:lnTo>
                <a:lnTo>
                  <a:pt x="377" y="50"/>
                </a:lnTo>
                <a:lnTo>
                  <a:pt x="382" y="35"/>
                </a:lnTo>
                <a:lnTo>
                  <a:pt x="373" y="25"/>
                </a:lnTo>
                <a:lnTo>
                  <a:pt x="367" y="18"/>
                </a:lnTo>
                <a:lnTo>
                  <a:pt x="338" y="0"/>
                </a:lnTo>
                <a:lnTo>
                  <a:pt x="321" y="0"/>
                </a:lnTo>
                <a:lnTo>
                  <a:pt x="315" y="6"/>
                </a:lnTo>
                <a:lnTo>
                  <a:pt x="307" y="8"/>
                </a:lnTo>
                <a:lnTo>
                  <a:pt x="292" y="6"/>
                </a:lnTo>
                <a:lnTo>
                  <a:pt x="275" y="12"/>
                </a:lnTo>
                <a:lnTo>
                  <a:pt x="259" y="16"/>
                </a:lnTo>
                <a:lnTo>
                  <a:pt x="231" y="33"/>
                </a:lnTo>
                <a:lnTo>
                  <a:pt x="233" y="47"/>
                </a:lnTo>
                <a:lnTo>
                  <a:pt x="223" y="54"/>
                </a:lnTo>
                <a:lnTo>
                  <a:pt x="229" y="64"/>
                </a:lnTo>
                <a:lnTo>
                  <a:pt x="225" y="79"/>
                </a:lnTo>
                <a:lnTo>
                  <a:pt x="211" y="81"/>
                </a:lnTo>
                <a:lnTo>
                  <a:pt x="202" y="79"/>
                </a:lnTo>
                <a:lnTo>
                  <a:pt x="196" y="89"/>
                </a:lnTo>
                <a:lnTo>
                  <a:pt x="206" y="98"/>
                </a:lnTo>
                <a:lnTo>
                  <a:pt x="206" y="112"/>
                </a:lnTo>
                <a:lnTo>
                  <a:pt x="194" y="122"/>
                </a:lnTo>
                <a:lnTo>
                  <a:pt x="194" y="131"/>
                </a:lnTo>
                <a:lnTo>
                  <a:pt x="192" y="141"/>
                </a:lnTo>
                <a:lnTo>
                  <a:pt x="183" y="145"/>
                </a:lnTo>
                <a:lnTo>
                  <a:pt x="171" y="141"/>
                </a:lnTo>
                <a:lnTo>
                  <a:pt x="167" y="135"/>
                </a:lnTo>
                <a:lnTo>
                  <a:pt x="162" y="143"/>
                </a:lnTo>
                <a:lnTo>
                  <a:pt x="148" y="150"/>
                </a:lnTo>
                <a:lnTo>
                  <a:pt x="158" y="160"/>
                </a:lnTo>
                <a:lnTo>
                  <a:pt x="154" y="168"/>
                </a:lnTo>
                <a:lnTo>
                  <a:pt x="146" y="172"/>
                </a:lnTo>
                <a:lnTo>
                  <a:pt x="139" y="168"/>
                </a:lnTo>
                <a:lnTo>
                  <a:pt x="121" y="191"/>
                </a:lnTo>
                <a:lnTo>
                  <a:pt x="110" y="196"/>
                </a:lnTo>
                <a:lnTo>
                  <a:pt x="106" y="208"/>
                </a:lnTo>
                <a:lnTo>
                  <a:pt x="104" y="220"/>
                </a:lnTo>
                <a:lnTo>
                  <a:pt x="91" y="221"/>
                </a:lnTo>
                <a:lnTo>
                  <a:pt x="87" y="233"/>
                </a:lnTo>
                <a:lnTo>
                  <a:pt x="75" y="227"/>
                </a:lnTo>
                <a:lnTo>
                  <a:pt x="52" y="227"/>
                </a:lnTo>
                <a:lnTo>
                  <a:pt x="43" y="229"/>
                </a:lnTo>
                <a:lnTo>
                  <a:pt x="33" y="233"/>
                </a:lnTo>
                <a:lnTo>
                  <a:pt x="8" y="218"/>
                </a:lnTo>
                <a:lnTo>
                  <a:pt x="18" y="245"/>
                </a:lnTo>
                <a:lnTo>
                  <a:pt x="14" y="250"/>
                </a:lnTo>
                <a:lnTo>
                  <a:pt x="18" y="260"/>
                </a:lnTo>
                <a:lnTo>
                  <a:pt x="29" y="275"/>
                </a:lnTo>
                <a:lnTo>
                  <a:pt x="39" y="277"/>
                </a:lnTo>
                <a:lnTo>
                  <a:pt x="48" y="289"/>
                </a:lnTo>
                <a:lnTo>
                  <a:pt x="48" y="304"/>
                </a:lnTo>
                <a:lnTo>
                  <a:pt x="60" y="310"/>
                </a:lnTo>
                <a:lnTo>
                  <a:pt x="60" y="319"/>
                </a:lnTo>
                <a:lnTo>
                  <a:pt x="50" y="327"/>
                </a:lnTo>
                <a:lnTo>
                  <a:pt x="35" y="331"/>
                </a:lnTo>
                <a:lnTo>
                  <a:pt x="21" y="337"/>
                </a:lnTo>
                <a:lnTo>
                  <a:pt x="4" y="358"/>
                </a:lnTo>
                <a:lnTo>
                  <a:pt x="0" y="385"/>
                </a:lnTo>
                <a:lnTo>
                  <a:pt x="35" y="381"/>
                </a:lnTo>
                <a:lnTo>
                  <a:pt x="83" y="371"/>
                </a:lnTo>
                <a:lnTo>
                  <a:pt x="121" y="373"/>
                </a:lnTo>
                <a:lnTo>
                  <a:pt x="133" y="389"/>
                </a:lnTo>
                <a:lnTo>
                  <a:pt x="131" y="393"/>
                </a:lnTo>
                <a:lnTo>
                  <a:pt x="127" y="396"/>
                </a:lnTo>
                <a:lnTo>
                  <a:pt x="129" y="400"/>
                </a:lnTo>
                <a:lnTo>
                  <a:pt x="144" y="400"/>
                </a:lnTo>
                <a:lnTo>
                  <a:pt x="152" y="404"/>
                </a:lnTo>
                <a:lnTo>
                  <a:pt x="154" y="406"/>
                </a:lnTo>
                <a:lnTo>
                  <a:pt x="154" y="423"/>
                </a:lnTo>
                <a:lnTo>
                  <a:pt x="156" y="423"/>
                </a:lnTo>
                <a:lnTo>
                  <a:pt x="173" y="429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33" name="Freeform 171"/>
          <p:cNvSpPr>
            <a:spLocks/>
          </p:cNvSpPr>
          <p:nvPr/>
        </p:nvSpPr>
        <p:spPr bwMode="auto">
          <a:xfrm>
            <a:off x="5764553" y="2362197"/>
            <a:ext cx="5313" cy="11224"/>
          </a:xfrm>
          <a:custGeom>
            <a:avLst/>
            <a:gdLst>
              <a:gd name="T0" fmla="*/ 1 w 8"/>
              <a:gd name="T1" fmla="*/ 0 h 19"/>
              <a:gd name="T2" fmla="*/ 1 w 8"/>
              <a:gd name="T3" fmla="*/ 1 h 19"/>
              <a:gd name="T4" fmla="*/ 2 w 8"/>
              <a:gd name="T5" fmla="*/ 1 h 19"/>
              <a:gd name="T6" fmla="*/ 2 w 8"/>
              <a:gd name="T7" fmla="*/ 1 h 19"/>
              <a:gd name="T8" fmla="*/ 1 w 8"/>
              <a:gd name="T9" fmla="*/ 2 h 19"/>
              <a:gd name="T10" fmla="*/ 1 w 8"/>
              <a:gd name="T11" fmla="*/ 3 h 19"/>
              <a:gd name="T12" fmla="*/ 0 w 8"/>
              <a:gd name="T13" fmla="*/ 4 h 19"/>
              <a:gd name="T14" fmla="*/ 0 w 8"/>
              <a:gd name="T15" fmla="*/ 1 h 19"/>
              <a:gd name="T16" fmla="*/ 1 w 8"/>
              <a:gd name="T17" fmla="*/ 0 h 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19"/>
              <a:gd name="T29" fmla="*/ 8 w 8"/>
              <a:gd name="T30" fmla="*/ 19 h 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19">
                <a:moveTo>
                  <a:pt x="6" y="0"/>
                </a:moveTo>
                <a:lnTo>
                  <a:pt x="6" y="4"/>
                </a:lnTo>
                <a:lnTo>
                  <a:pt x="8" y="5"/>
                </a:lnTo>
                <a:lnTo>
                  <a:pt x="8" y="7"/>
                </a:lnTo>
                <a:lnTo>
                  <a:pt x="6" y="9"/>
                </a:lnTo>
                <a:lnTo>
                  <a:pt x="2" y="15"/>
                </a:lnTo>
                <a:lnTo>
                  <a:pt x="0" y="19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34" name="Freeform 172"/>
          <p:cNvSpPr>
            <a:spLocks/>
          </p:cNvSpPr>
          <p:nvPr/>
        </p:nvSpPr>
        <p:spPr bwMode="auto">
          <a:xfrm>
            <a:off x="5556885" y="2340998"/>
            <a:ext cx="535103" cy="251906"/>
          </a:xfrm>
          <a:custGeom>
            <a:avLst/>
            <a:gdLst>
              <a:gd name="T0" fmla="*/ 32 w 781"/>
              <a:gd name="T1" fmla="*/ 16 h 382"/>
              <a:gd name="T2" fmla="*/ 40 w 781"/>
              <a:gd name="T3" fmla="*/ 17 h 382"/>
              <a:gd name="T4" fmla="*/ 59 w 781"/>
              <a:gd name="T5" fmla="*/ 20 h 382"/>
              <a:gd name="T6" fmla="*/ 65 w 781"/>
              <a:gd name="T7" fmla="*/ 14 h 382"/>
              <a:gd name="T8" fmla="*/ 61 w 781"/>
              <a:gd name="T9" fmla="*/ 5 h 382"/>
              <a:gd name="T10" fmla="*/ 76 w 781"/>
              <a:gd name="T11" fmla="*/ 2 h 382"/>
              <a:gd name="T12" fmla="*/ 90 w 781"/>
              <a:gd name="T13" fmla="*/ 10 h 382"/>
              <a:gd name="T14" fmla="*/ 97 w 781"/>
              <a:gd name="T15" fmla="*/ 19 h 382"/>
              <a:gd name="T16" fmla="*/ 109 w 781"/>
              <a:gd name="T17" fmla="*/ 22 h 382"/>
              <a:gd name="T18" fmla="*/ 118 w 781"/>
              <a:gd name="T19" fmla="*/ 21 h 382"/>
              <a:gd name="T20" fmla="*/ 127 w 781"/>
              <a:gd name="T21" fmla="*/ 25 h 382"/>
              <a:gd name="T22" fmla="*/ 136 w 781"/>
              <a:gd name="T23" fmla="*/ 30 h 382"/>
              <a:gd name="T24" fmla="*/ 146 w 781"/>
              <a:gd name="T25" fmla="*/ 30 h 382"/>
              <a:gd name="T26" fmla="*/ 157 w 781"/>
              <a:gd name="T27" fmla="*/ 27 h 382"/>
              <a:gd name="T28" fmla="*/ 176 w 781"/>
              <a:gd name="T29" fmla="*/ 25 h 382"/>
              <a:gd name="T30" fmla="*/ 181 w 781"/>
              <a:gd name="T31" fmla="*/ 33 h 382"/>
              <a:gd name="T32" fmla="*/ 182 w 781"/>
              <a:gd name="T33" fmla="*/ 39 h 382"/>
              <a:gd name="T34" fmla="*/ 185 w 781"/>
              <a:gd name="T35" fmla="*/ 48 h 382"/>
              <a:gd name="T36" fmla="*/ 195 w 781"/>
              <a:gd name="T37" fmla="*/ 43 h 382"/>
              <a:gd name="T38" fmla="*/ 204 w 781"/>
              <a:gd name="T39" fmla="*/ 51 h 382"/>
              <a:gd name="T40" fmla="*/ 205 w 781"/>
              <a:gd name="T41" fmla="*/ 56 h 382"/>
              <a:gd name="T42" fmla="*/ 198 w 781"/>
              <a:gd name="T43" fmla="*/ 58 h 382"/>
              <a:gd name="T44" fmla="*/ 191 w 781"/>
              <a:gd name="T45" fmla="*/ 60 h 382"/>
              <a:gd name="T46" fmla="*/ 182 w 781"/>
              <a:gd name="T47" fmla="*/ 62 h 382"/>
              <a:gd name="T48" fmla="*/ 170 w 781"/>
              <a:gd name="T49" fmla="*/ 70 h 382"/>
              <a:gd name="T50" fmla="*/ 160 w 781"/>
              <a:gd name="T51" fmla="*/ 77 h 382"/>
              <a:gd name="T52" fmla="*/ 151 w 781"/>
              <a:gd name="T53" fmla="*/ 75 h 382"/>
              <a:gd name="T54" fmla="*/ 150 w 781"/>
              <a:gd name="T55" fmla="*/ 86 h 382"/>
              <a:gd name="T56" fmla="*/ 146 w 781"/>
              <a:gd name="T57" fmla="*/ 95 h 382"/>
              <a:gd name="T58" fmla="*/ 128 w 781"/>
              <a:gd name="T59" fmla="*/ 98 h 382"/>
              <a:gd name="T60" fmla="*/ 118 w 781"/>
              <a:gd name="T61" fmla="*/ 104 h 382"/>
              <a:gd name="T62" fmla="*/ 104 w 781"/>
              <a:gd name="T63" fmla="*/ 107 h 382"/>
              <a:gd name="T64" fmla="*/ 92 w 781"/>
              <a:gd name="T65" fmla="*/ 100 h 382"/>
              <a:gd name="T66" fmla="*/ 74 w 781"/>
              <a:gd name="T67" fmla="*/ 99 h 382"/>
              <a:gd name="T68" fmla="*/ 59 w 781"/>
              <a:gd name="T69" fmla="*/ 98 h 382"/>
              <a:gd name="T70" fmla="*/ 48 w 781"/>
              <a:gd name="T71" fmla="*/ 89 h 382"/>
              <a:gd name="T72" fmla="*/ 42 w 781"/>
              <a:gd name="T73" fmla="*/ 79 h 382"/>
              <a:gd name="T74" fmla="*/ 32 w 781"/>
              <a:gd name="T75" fmla="*/ 74 h 382"/>
              <a:gd name="T76" fmla="*/ 23 w 781"/>
              <a:gd name="T77" fmla="*/ 69 h 382"/>
              <a:gd name="T78" fmla="*/ 23 w 781"/>
              <a:gd name="T79" fmla="*/ 58 h 382"/>
              <a:gd name="T80" fmla="*/ 15 w 781"/>
              <a:gd name="T81" fmla="*/ 50 h 382"/>
              <a:gd name="T82" fmla="*/ 4 w 781"/>
              <a:gd name="T83" fmla="*/ 47 h 382"/>
              <a:gd name="T84" fmla="*/ 1 w 781"/>
              <a:gd name="T85" fmla="*/ 30 h 382"/>
              <a:gd name="T86" fmla="*/ 8 w 781"/>
              <a:gd name="T87" fmla="*/ 25 h 382"/>
              <a:gd name="T88" fmla="*/ 15 w 781"/>
              <a:gd name="T89" fmla="*/ 17 h 382"/>
              <a:gd name="T90" fmla="*/ 26 w 781"/>
              <a:gd name="T91" fmla="*/ 13 h 38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81"/>
              <a:gd name="T139" fmla="*/ 0 h 382"/>
              <a:gd name="T140" fmla="*/ 781 w 781"/>
              <a:gd name="T141" fmla="*/ 382 h 38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81" h="382">
                <a:moveTo>
                  <a:pt x="117" y="56"/>
                </a:moveTo>
                <a:lnTo>
                  <a:pt x="119" y="56"/>
                </a:lnTo>
                <a:lnTo>
                  <a:pt x="121" y="58"/>
                </a:lnTo>
                <a:lnTo>
                  <a:pt x="123" y="58"/>
                </a:lnTo>
                <a:lnTo>
                  <a:pt x="132" y="54"/>
                </a:lnTo>
                <a:lnTo>
                  <a:pt x="152" y="63"/>
                </a:lnTo>
                <a:lnTo>
                  <a:pt x="165" y="71"/>
                </a:lnTo>
                <a:lnTo>
                  <a:pt x="200" y="75"/>
                </a:lnTo>
                <a:lnTo>
                  <a:pt x="221" y="71"/>
                </a:lnTo>
                <a:lnTo>
                  <a:pt x="242" y="73"/>
                </a:lnTo>
                <a:lnTo>
                  <a:pt x="248" y="65"/>
                </a:lnTo>
                <a:lnTo>
                  <a:pt x="244" y="50"/>
                </a:lnTo>
                <a:lnTo>
                  <a:pt x="238" y="38"/>
                </a:lnTo>
                <a:lnTo>
                  <a:pt x="226" y="31"/>
                </a:lnTo>
                <a:lnTo>
                  <a:pt x="230" y="19"/>
                </a:lnTo>
                <a:lnTo>
                  <a:pt x="242" y="0"/>
                </a:lnTo>
                <a:lnTo>
                  <a:pt x="271" y="6"/>
                </a:lnTo>
                <a:lnTo>
                  <a:pt x="288" y="6"/>
                </a:lnTo>
                <a:lnTo>
                  <a:pt x="297" y="13"/>
                </a:lnTo>
                <a:lnTo>
                  <a:pt x="315" y="15"/>
                </a:lnTo>
                <a:lnTo>
                  <a:pt x="338" y="35"/>
                </a:lnTo>
                <a:lnTo>
                  <a:pt x="353" y="48"/>
                </a:lnTo>
                <a:lnTo>
                  <a:pt x="361" y="63"/>
                </a:lnTo>
                <a:lnTo>
                  <a:pt x="368" y="69"/>
                </a:lnTo>
                <a:lnTo>
                  <a:pt x="386" y="81"/>
                </a:lnTo>
                <a:lnTo>
                  <a:pt x="399" y="79"/>
                </a:lnTo>
                <a:lnTo>
                  <a:pt x="409" y="79"/>
                </a:lnTo>
                <a:lnTo>
                  <a:pt x="422" y="75"/>
                </a:lnTo>
                <a:lnTo>
                  <a:pt x="432" y="67"/>
                </a:lnTo>
                <a:lnTo>
                  <a:pt x="447" y="73"/>
                </a:lnTo>
                <a:lnTo>
                  <a:pt x="470" y="79"/>
                </a:lnTo>
                <a:lnTo>
                  <a:pt x="480" y="81"/>
                </a:lnTo>
                <a:lnTo>
                  <a:pt x="480" y="90"/>
                </a:lnTo>
                <a:lnTo>
                  <a:pt x="489" y="98"/>
                </a:lnTo>
                <a:lnTo>
                  <a:pt x="501" y="98"/>
                </a:lnTo>
                <a:lnTo>
                  <a:pt x="514" y="106"/>
                </a:lnTo>
                <a:lnTo>
                  <a:pt x="524" y="106"/>
                </a:lnTo>
                <a:lnTo>
                  <a:pt x="535" y="102"/>
                </a:lnTo>
                <a:lnTo>
                  <a:pt x="549" y="106"/>
                </a:lnTo>
                <a:lnTo>
                  <a:pt x="564" y="110"/>
                </a:lnTo>
                <a:lnTo>
                  <a:pt x="585" y="106"/>
                </a:lnTo>
                <a:lnTo>
                  <a:pt x="593" y="98"/>
                </a:lnTo>
                <a:lnTo>
                  <a:pt x="616" y="94"/>
                </a:lnTo>
                <a:lnTo>
                  <a:pt x="645" y="75"/>
                </a:lnTo>
                <a:lnTo>
                  <a:pt x="662" y="88"/>
                </a:lnTo>
                <a:lnTo>
                  <a:pt x="676" y="86"/>
                </a:lnTo>
                <a:lnTo>
                  <a:pt x="693" y="90"/>
                </a:lnTo>
                <a:lnTo>
                  <a:pt x="683" y="119"/>
                </a:lnTo>
                <a:lnTo>
                  <a:pt x="683" y="123"/>
                </a:lnTo>
                <a:lnTo>
                  <a:pt x="687" y="131"/>
                </a:lnTo>
                <a:lnTo>
                  <a:pt x="685" y="140"/>
                </a:lnTo>
                <a:lnTo>
                  <a:pt x="679" y="152"/>
                </a:lnTo>
                <a:lnTo>
                  <a:pt x="677" y="163"/>
                </a:lnTo>
                <a:lnTo>
                  <a:pt x="699" y="171"/>
                </a:lnTo>
                <a:lnTo>
                  <a:pt x="714" y="167"/>
                </a:lnTo>
                <a:lnTo>
                  <a:pt x="729" y="154"/>
                </a:lnTo>
                <a:lnTo>
                  <a:pt x="737" y="156"/>
                </a:lnTo>
                <a:lnTo>
                  <a:pt x="743" y="163"/>
                </a:lnTo>
                <a:lnTo>
                  <a:pt x="754" y="175"/>
                </a:lnTo>
                <a:lnTo>
                  <a:pt x="772" y="181"/>
                </a:lnTo>
                <a:lnTo>
                  <a:pt x="781" y="190"/>
                </a:lnTo>
                <a:lnTo>
                  <a:pt x="777" y="202"/>
                </a:lnTo>
                <a:lnTo>
                  <a:pt x="773" y="200"/>
                </a:lnTo>
                <a:lnTo>
                  <a:pt x="764" y="200"/>
                </a:lnTo>
                <a:lnTo>
                  <a:pt x="756" y="204"/>
                </a:lnTo>
                <a:lnTo>
                  <a:pt x="747" y="208"/>
                </a:lnTo>
                <a:lnTo>
                  <a:pt x="741" y="213"/>
                </a:lnTo>
                <a:lnTo>
                  <a:pt x="739" y="217"/>
                </a:lnTo>
                <a:lnTo>
                  <a:pt x="722" y="213"/>
                </a:lnTo>
                <a:lnTo>
                  <a:pt x="704" y="227"/>
                </a:lnTo>
                <a:lnTo>
                  <a:pt x="695" y="221"/>
                </a:lnTo>
                <a:lnTo>
                  <a:pt x="687" y="223"/>
                </a:lnTo>
                <a:lnTo>
                  <a:pt x="683" y="234"/>
                </a:lnTo>
                <a:lnTo>
                  <a:pt x="674" y="242"/>
                </a:lnTo>
                <a:lnTo>
                  <a:pt x="641" y="252"/>
                </a:lnTo>
                <a:lnTo>
                  <a:pt x="637" y="269"/>
                </a:lnTo>
                <a:lnTo>
                  <a:pt x="616" y="281"/>
                </a:lnTo>
                <a:lnTo>
                  <a:pt x="605" y="275"/>
                </a:lnTo>
                <a:lnTo>
                  <a:pt x="591" y="261"/>
                </a:lnTo>
                <a:lnTo>
                  <a:pt x="580" y="259"/>
                </a:lnTo>
                <a:lnTo>
                  <a:pt x="570" y="267"/>
                </a:lnTo>
                <a:lnTo>
                  <a:pt x="564" y="281"/>
                </a:lnTo>
                <a:lnTo>
                  <a:pt x="562" y="294"/>
                </a:lnTo>
                <a:lnTo>
                  <a:pt x="566" y="309"/>
                </a:lnTo>
                <a:lnTo>
                  <a:pt x="570" y="321"/>
                </a:lnTo>
                <a:lnTo>
                  <a:pt x="562" y="334"/>
                </a:lnTo>
                <a:lnTo>
                  <a:pt x="551" y="340"/>
                </a:lnTo>
                <a:lnTo>
                  <a:pt x="530" y="344"/>
                </a:lnTo>
                <a:lnTo>
                  <a:pt x="507" y="352"/>
                </a:lnTo>
                <a:lnTo>
                  <a:pt x="484" y="350"/>
                </a:lnTo>
                <a:lnTo>
                  <a:pt x="470" y="354"/>
                </a:lnTo>
                <a:lnTo>
                  <a:pt x="461" y="356"/>
                </a:lnTo>
                <a:lnTo>
                  <a:pt x="447" y="371"/>
                </a:lnTo>
                <a:lnTo>
                  <a:pt x="430" y="377"/>
                </a:lnTo>
                <a:lnTo>
                  <a:pt x="413" y="377"/>
                </a:lnTo>
                <a:lnTo>
                  <a:pt x="395" y="382"/>
                </a:lnTo>
                <a:lnTo>
                  <a:pt x="370" y="382"/>
                </a:lnTo>
                <a:lnTo>
                  <a:pt x="357" y="373"/>
                </a:lnTo>
                <a:lnTo>
                  <a:pt x="345" y="359"/>
                </a:lnTo>
                <a:lnTo>
                  <a:pt x="338" y="357"/>
                </a:lnTo>
                <a:lnTo>
                  <a:pt x="299" y="356"/>
                </a:lnTo>
                <a:lnTo>
                  <a:pt x="278" y="354"/>
                </a:lnTo>
                <a:lnTo>
                  <a:pt x="257" y="350"/>
                </a:lnTo>
                <a:lnTo>
                  <a:pt x="238" y="354"/>
                </a:lnTo>
                <a:lnTo>
                  <a:pt x="223" y="350"/>
                </a:lnTo>
                <a:lnTo>
                  <a:pt x="209" y="342"/>
                </a:lnTo>
                <a:lnTo>
                  <a:pt x="198" y="329"/>
                </a:lnTo>
                <a:lnTo>
                  <a:pt x="182" y="319"/>
                </a:lnTo>
                <a:lnTo>
                  <a:pt x="175" y="309"/>
                </a:lnTo>
                <a:lnTo>
                  <a:pt x="169" y="296"/>
                </a:lnTo>
                <a:lnTo>
                  <a:pt x="157" y="284"/>
                </a:lnTo>
                <a:lnTo>
                  <a:pt x="144" y="281"/>
                </a:lnTo>
                <a:lnTo>
                  <a:pt x="136" y="275"/>
                </a:lnTo>
                <a:lnTo>
                  <a:pt x="123" y="265"/>
                </a:lnTo>
                <a:lnTo>
                  <a:pt x="106" y="263"/>
                </a:lnTo>
                <a:lnTo>
                  <a:pt x="92" y="259"/>
                </a:lnTo>
                <a:lnTo>
                  <a:pt x="88" y="248"/>
                </a:lnTo>
                <a:lnTo>
                  <a:pt x="92" y="233"/>
                </a:lnTo>
                <a:lnTo>
                  <a:pt x="96" y="221"/>
                </a:lnTo>
                <a:lnTo>
                  <a:pt x="86" y="208"/>
                </a:lnTo>
                <a:lnTo>
                  <a:pt x="73" y="202"/>
                </a:lnTo>
                <a:lnTo>
                  <a:pt x="73" y="194"/>
                </a:lnTo>
                <a:lnTo>
                  <a:pt x="58" y="177"/>
                </a:lnTo>
                <a:lnTo>
                  <a:pt x="42" y="167"/>
                </a:lnTo>
                <a:lnTo>
                  <a:pt x="27" y="171"/>
                </a:lnTo>
                <a:lnTo>
                  <a:pt x="15" y="167"/>
                </a:lnTo>
                <a:lnTo>
                  <a:pt x="6" y="160"/>
                </a:lnTo>
                <a:lnTo>
                  <a:pt x="0" y="131"/>
                </a:lnTo>
                <a:lnTo>
                  <a:pt x="2" y="108"/>
                </a:lnTo>
                <a:lnTo>
                  <a:pt x="15" y="104"/>
                </a:lnTo>
                <a:lnTo>
                  <a:pt x="23" y="98"/>
                </a:lnTo>
                <a:lnTo>
                  <a:pt x="29" y="90"/>
                </a:lnTo>
                <a:lnTo>
                  <a:pt x="29" y="83"/>
                </a:lnTo>
                <a:lnTo>
                  <a:pt x="35" y="75"/>
                </a:lnTo>
                <a:lnTo>
                  <a:pt x="58" y="63"/>
                </a:lnTo>
                <a:lnTo>
                  <a:pt x="75" y="56"/>
                </a:lnTo>
                <a:lnTo>
                  <a:pt x="82" y="50"/>
                </a:lnTo>
                <a:lnTo>
                  <a:pt x="100" y="48"/>
                </a:lnTo>
                <a:lnTo>
                  <a:pt x="113" y="52"/>
                </a:lnTo>
                <a:lnTo>
                  <a:pt x="117" y="56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35" name="Freeform 191"/>
          <p:cNvSpPr>
            <a:spLocks/>
          </p:cNvSpPr>
          <p:nvPr/>
        </p:nvSpPr>
        <p:spPr bwMode="auto">
          <a:xfrm>
            <a:off x="5233362" y="2555490"/>
            <a:ext cx="185750" cy="89788"/>
          </a:xfrm>
          <a:custGeom>
            <a:avLst/>
            <a:gdLst>
              <a:gd name="T0" fmla="*/ 22 w 271"/>
              <a:gd name="T1" fmla="*/ 37 h 134"/>
              <a:gd name="T2" fmla="*/ 17 w 271"/>
              <a:gd name="T3" fmla="*/ 38 h 134"/>
              <a:gd name="T4" fmla="*/ 13 w 271"/>
              <a:gd name="T5" fmla="*/ 37 h 134"/>
              <a:gd name="T6" fmla="*/ 10 w 271"/>
              <a:gd name="T7" fmla="*/ 37 h 134"/>
              <a:gd name="T8" fmla="*/ 7 w 271"/>
              <a:gd name="T9" fmla="*/ 37 h 134"/>
              <a:gd name="T10" fmla="*/ 6 w 271"/>
              <a:gd name="T11" fmla="*/ 35 h 134"/>
              <a:gd name="T12" fmla="*/ 0 w 271"/>
              <a:gd name="T13" fmla="*/ 33 h 134"/>
              <a:gd name="T14" fmla="*/ 6 w 271"/>
              <a:gd name="T15" fmla="*/ 33 h 134"/>
              <a:gd name="T16" fmla="*/ 8 w 271"/>
              <a:gd name="T17" fmla="*/ 30 h 134"/>
              <a:gd name="T18" fmla="*/ 9 w 271"/>
              <a:gd name="T19" fmla="*/ 32 h 134"/>
              <a:gd name="T20" fmla="*/ 11 w 271"/>
              <a:gd name="T21" fmla="*/ 30 h 134"/>
              <a:gd name="T22" fmla="*/ 12 w 271"/>
              <a:gd name="T23" fmla="*/ 30 h 134"/>
              <a:gd name="T24" fmla="*/ 15 w 271"/>
              <a:gd name="T25" fmla="*/ 30 h 134"/>
              <a:gd name="T26" fmla="*/ 20 w 271"/>
              <a:gd name="T27" fmla="*/ 25 h 134"/>
              <a:gd name="T28" fmla="*/ 22 w 271"/>
              <a:gd name="T29" fmla="*/ 23 h 134"/>
              <a:gd name="T30" fmla="*/ 22 w 271"/>
              <a:gd name="T31" fmla="*/ 22 h 134"/>
              <a:gd name="T32" fmla="*/ 19 w 271"/>
              <a:gd name="T33" fmla="*/ 21 h 134"/>
              <a:gd name="T34" fmla="*/ 14 w 271"/>
              <a:gd name="T35" fmla="*/ 20 h 134"/>
              <a:gd name="T36" fmla="*/ 13 w 271"/>
              <a:gd name="T37" fmla="*/ 17 h 134"/>
              <a:gd name="T38" fmla="*/ 10 w 271"/>
              <a:gd name="T39" fmla="*/ 17 h 134"/>
              <a:gd name="T40" fmla="*/ 8 w 271"/>
              <a:gd name="T41" fmla="*/ 16 h 134"/>
              <a:gd name="T42" fmla="*/ 6 w 271"/>
              <a:gd name="T43" fmla="*/ 15 h 134"/>
              <a:gd name="T44" fmla="*/ 9 w 271"/>
              <a:gd name="T45" fmla="*/ 13 h 134"/>
              <a:gd name="T46" fmla="*/ 10 w 271"/>
              <a:gd name="T47" fmla="*/ 12 h 134"/>
              <a:gd name="T48" fmla="*/ 11 w 271"/>
              <a:gd name="T49" fmla="*/ 8 h 134"/>
              <a:gd name="T50" fmla="*/ 8 w 271"/>
              <a:gd name="T51" fmla="*/ 9 h 134"/>
              <a:gd name="T52" fmla="*/ 14 w 271"/>
              <a:gd name="T53" fmla="*/ 3 h 134"/>
              <a:gd name="T54" fmla="*/ 22 w 271"/>
              <a:gd name="T55" fmla="*/ 5 h 134"/>
              <a:gd name="T56" fmla="*/ 26 w 271"/>
              <a:gd name="T57" fmla="*/ 8 h 134"/>
              <a:gd name="T58" fmla="*/ 27 w 271"/>
              <a:gd name="T59" fmla="*/ 6 h 134"/>
              <a:gd name="T60" fmla="*/ 29 w 271"/>
              <a:gd name="T61" fmla="*/ 3 h 134"/>
              <a:gd name="T62" fmla="*/ 32 w 271"/>
              <a:gd name="T63" fmla="*/ 2 h 134"/>
              <a:gd name="T64" fmla="*/ 35 w 271"/>
              <a:gd name="T65" fmla="*/ 1 h 134"/>
              <a:gd name="T66" fmla="*/ 37 w 271"/>
              <a:gd name="T67" fmla="*/ 3 h 134"/>
              <a:gd name="T68" fmla="*/ 39 w 271"/>
              <a:gd name="T69" fmla="*/ 4 h 134"/>
              <a:gd name="T70" fmla="*/ 45 w 271"/>
              <a:gd name="T71" fmla="*/ 2 h 134"/>
              <a:gd name="T72" fmla="*/ 50 w 271"/>
              <a:gd name="T73" fmla="*/ 1 h 134"/>
              <a:gd name="T74" fmla="*/ 55 w 271"/>
              <a:gd name="T75" fmla="*/ 1 h 134"/>
              <a:gd name="T76" fmla="*/ 59 w 271"/>
              <a:gd name="T77" fmla="*/ 1 h 134"/>
              <a:gd name="T78" fmla="*/ 63 w 271"/>
              <a:gd name="T79" fmla="*/ 1 h 134"/>
              <a:gd name="T80" fmla="*/ 65 w 271"/>
              <a:gd name="T81" fmla="*/ 3 h 134"/>
              <a:gd name="T82" fmla="*/ 68 w 271"/>
              <a:gd name="T83" fmla="*/ 5 h 134"/>
              <a:gd name="T84" fmla="*/ 72 w 271"/>
              <a:gd name="T85" fmla="*/ 7 h 134"/>
              <a:gd name="T86" fmla="*/ 69 w 271"/>
              <a:gd name="T87" fmla="*/ 9 h 134"/>
              <a:gd name="T88" fmla="*/ 64 w 271"/>
              <a:gd name="T89" fmla="*/ 13 h 134"/>
              <a:gd name="T90" fmla="*/ 60 w 271"/>
              <a:gd name="T91" fmla="*/ 15 h 134"/>
              <a:gd name="T92" fmla="*/ 59 w 271"/>
              <a:gd name="T93" fmla="*/ 18 h 134"/>
              <a:gd name="T94" fmla="*/ 52 w 271"/>
              <a:gd name="T95" fmla="*/ 20 h 134"/>
              <a:gd name="T96" fmla="*/ 48 w 271"/>
              <a:gd name="T97" fmla="*/ 24 h 134"/>
              <a:gd name="T98" fmla="*/ 46 w 271"/>
              <a:gd name="T99" fmla="*/ 29 h 134"/>
              <a:gd name="T100" fmla="*/ 43 w 271"/>
              <a:gd name="T101" fmla="*/ 30 h 134"/>
              <a:gd name="T102" fmla="*/ 40 w 271"/>
              <a:gd name="T103" fmla="*/ 31 h 134"/>
              <a:gd name="T104" fmla="*/ 38 w 271"/>
              <a:gd name="T105" fmla="*/ 32 h 134"/>
              <a:gd name="T106" fmla="*/ 36 w 271"/>
              <a:gd name="T107" fmla="*/ 30 h 134"/>
              <a:gd name="T108" fmla="*/ 34 w 271"/>
              <a:gd name="T109" fmla="*/ 29 h 134"/>
              <a:gd name="T110" fmla="*/ 29 w 271"/>
              <a:gd name="T111" fmla="*/ 34 h 134"/>
              <a:gd name="T112" fmla="*/ 28 w 271"/>
              <a:gd name="T113" fmla="*/ 35 h 134"/>
              <a:gd name="T114" fmla="*/ 26 w 271"/>
              <a:gd name="T115" fmla="*/ 36 h 13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71"/>
              <a:gd name="T175" fmla="*/ 0 h 134"/>
              <a:gd name="T176" fmla="*/ 271 w 271"/>
              <a:gd name="T177" fmla="*/ 134 h 134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71" h="134">
                <a:moveTo>
                  <a:pt x="90" y="130"/>
                </a:moveTo>
                <a:lnTo>
                  <a:pt x="84" y="128"/>
                </a:lnTo>
                <a:lnTo>
                  <a:pt x="67" y="134"/>
                </a:lnTo>
                <a:lnTo>
                  <a:pt x="61" y="132"/>
                </a:lnTo>
                <a:lnTo>
                  <a:pt x="52" y="132"/>
                </a:lnTo>
                <a:lnTo>
                  <a:pt x="48" y="128"/>
                </a:lnTo>
                <a:lnTo>
                  <a:pt x="42" y="127"/>
                </a:lnTo>
                <a:lnTo>
                  <a:pt x="38" y="128"/>
                </a:lnTo>
                <a:lnTo>
                  <a:pt x="31" y="130"/>
                </a:lnTo>
                <a:lnTo>
                  <a:pt x="27" y="128"/>
                </a:lnTo>
                <a:lnTo>
                  <a:pt x="25" y="125"/>
                </a:lnTo>
                <a:lnTo>
                  <a:pt x="23" y="123"/>
                </a:lnTo>
                <a:lnTo>
                  <a:pt x="8" y="125"/>
                </a:lnTo>
                <a:lnTo>
                  <a:pt x="0" y="113"/>
                </a:lnTo>
                <a:lnTo>
                  <a:pt x="13" y="107"/>
                </a:lnTo>
                <a:lnTo>
                  <a:pt x="23" y="113"/>
                </a:lnTo>
                <a:lnTo>
                  <a:pt x="27" y="103"/>
                </a:lnTo>
                <a:lnTo>
                  <a:pt x="31" y="105"/>
                </a:lnTo>
                <a:lnTo>
                  <a:pt x="33" y="107"/>
                </a:lnTo>
                <a:lnTo>
                  <a:pt x="35" y="111"/>
                </a:lnTo>
                <a:lnTo>
                  <a:pt x="38" y="111"/>
                </a:lnTo>
                <a:lnTo>
                  <a:pt x="40" y="103"/>
                </a:lnTo>
                <a:lnTo>
                  <a:pt x="40" y="102"/>
                </a:lnTo>
                <a:lnTo>
                  <a:pt x="46" y="102"/>
                </a:lnTo>
                <a:lnTo>
                  <a:pt x="50" y="103"/>
                </a:lnTo>
                <a:lnTo>
                  <a:pt x="58" y="103"/>
                </a:lnTo>
                <a:lnTo>
                  <a:pt x="65" y="98"/>
                </a:lnTo>
                <a:lnTo>
                  <a:pt x="73" y="88"/>
                </a:lnTo>
                <a:lnTo>
                  <a:pt x="81" y="80"/>
                </a:lnTo>
                <a:lnTo>
                  <a:pt x="81" y="78"/>
                </a:lnTo>
                <a:lnTo>
                  <a:pt x="83" y="78"/>
                </a:lnTo>
                <a:lnTo>
                  <a:pt x="83" y="77"/>
                </a:lnTo>
                <a:lnTo>
                  <a:pt x="77" y="77"/>
                </a:lnTo>
                <a:lnTo>
                  <a:pt x="71" y="75"/>
                </a:lnTo>
                <a:lnTo>
                  <a:pt x="59" y="69"/>
                </a:lnTo>
                <a:lnTo>
                  <a:pt x="54" y="69"/>
                </a:lnTo>
                <a:lnTo>
                  <a:pt x="48" y="67"/>
                </a:lnTo>
                <a:lnTo>
                  <a:pt x="48" y="57"/>
                </a:lnTo>
                <a:lnTo>
                  <a:pt x="44" y="57"/>
                </a:lnTo>
                <a:lnTo>
                  <a:pt x="38" y="59"/>
                </a:lnTo>
                <a:lnTo>
                  <a:pt x="35" y="59"/>
                </a:lnTo>
                <a:lnTo>
                  <a:pt x="31" y="55"/>
                </a:lnTo>
                <a:lnTo>
                  <a:pt x="25" y="52"/>
                </a:lnTo>
                <a:lnTo>
                  <a:pt x="21" y="52"/>
                </a:lnTo>
                <a:lnTo>
                  <a:pt x="27" y="50"/>
                </a:lnTo>
                <a:lnTo>
                  <a:pt x="33" y="46"/>
                </a:lnTo>
                <a:lnTo>
                  <a:pt x="36" y="44"/>
                </a:lnTo>
                <a:lnTo>
                  <a:pt x="38" y="42"/>
                </a:lnTo>
                <a:lnTo>
                  <a:pt x="46" y="30"/>
                </a:lnTo>
                <a:lnTo>
                  <a:pt x="42" y="27"/>
                </a:lnTo>
                <a:lnTo>
                  <a:pt x="36" y="27"/>
                </a:lnTo>
                <a:lnTo>
                  <a:pt x="31" y="29"/>
                </a:lnTo>
                <a:lnTo>
                  <a:pt x="42" y="17"/>
                </a:lnTo>
                <a:lnTo>
                  <a:pt x="52" y="11"/>
                </a:lnTo>
                <a:lnTo>
                  <a:pt x="69" y="11"/>
                </a:lnTo>
                <a:lnTo>
                  <a:pt x="81" y="17"/>
                </a:lnTo>
                <a:lnTo>
                  <a:pt x="90" y="25"/>
                </a:lnTo>
                <a:lnTo>
                  <a:pt x="96" y="27"/>
                </a:lnTo>
                <a:lnTo>
                  <a:pt x="98" y="23"/>
                </a:lnTo>
                <a:lnTo>
                  <a:pt x="102" y="21"/>
                </a:lnTo>
                <a:lnTo>
                  <a:pt x="106" y="17"/>
                </a:lnTo>
                <a:lnTo>
                  <a:pt x="109" y="11"/>
                </a:lnTo>
                <a:lnTo>
                  <a:pt x="113" y="7"/>
                </a:lnTo>
                <a:lnTo>
                  <a:pt x="119" y="7"/>
                </a:lnTo>
                <a:lnTo>
                  <a:pt x="127" y="4"/>
                </a:lnTo>
                <a:lnTo>
                  <a:pt x="129" y="4"/>
                </a:lnTo>
                <a:lnTo>
                  <a:pt x="132" y="7"/>
                </a:lnTo>
                <a:lnTo>
                  <a:pt x="138" y="11"/>
                </a:lnTo>
                <a:lnTo>
                  <a:pt x="144" y="13"/>
                </a:lnTo>
                <a:lnTo>
                  <a:pt x="146" y="15"/>
                </a:lnTo>
                <a:lnTo>
                  <a:pt x="150" y="17"/>
                </a:lnTo>
                <a:lnTo>
                  <a:pt x="169" y="5"/>
                </a:lnTo>
                <a:lnTo>
                  <a:pt x="177" y="4"/>
                </a:lnTo>
                <a:lnTo>
                  <a:pt x="186" y="4"/>
                </a:lnTo>
                <a:lnTo>
                  <a:pt x="196" y="2"/>
                </a:lnTo>
                <a:lnTo>
                  <a:pt x="207" y="2"/>
                </a:lnTo>
                <a:lnTo>
                  <a:pt x="215" y="0"/>
                </a:lnTo>
                <a:lnTo>
                  <a:pt x="223" y="2"/>
                </a:lnTo>
                <a:lnTo>
                  <a:pt x="228" y="4"/>
                </a:lnTo>
                <a:lnTo>
                  <a:pt x="236" y="4"/>
                </a:lnTo>
                <a:lnTo>
                  <a:pt x="242" y="7"/>
                </a:lnTo>
                <a:lnTo>
                  <a:pt x="244" y="11"/>
                </a:lnTo>
                <a:lnTo>
                  <a:pt x="249" y="15"/>
                </a:lnTo>
                <a:lnTo>
                  <a:pt x="255" y="17"/>
                </a:lnTo>
                <a:lnTo>
                  <a:pt x="259" y="17"/>
                </a:lnTo>
                <a:lnTo>
                  <a:pt x="271" y="25"/>
                </a:lnTo>
                <a:lnTo>
                  <a:pt x="265" y="29"/>
                </a:lnTo>
                <a:lnTo>
                  <a:pt x="257" y="30"/>
                </a:lnTo>
                <a:lnTo>
                  <a:pt x="251" y="34"/>
                </a:lnTo>
                <a:lnTo>
                  <a:pt x="240" y="46"/>
                </a:lnTo>
                <a:lnTo>
                  <a:pt x="234" y="48"/>
                </a:lnTo>
                <a:lnTo>
                  <a:pt x="226" y="52"/>
                </a:lnTo>
                <a:lnTo>
                  <a:pt x="223" y="59"/>
                </a:lnTo>
                <a:lnTo>
                  <a:pt x="223" y="63"/>
                </a:lnTo>
                <a:lnTo>
                  <a:pt x="213" y="67"/>
                </a:lnTo>
                <a:lnTo>
                  <a:pt x="196" y="69"/>
                </a:lnTo>
                <a:lnTo>
                  <a:pt x="182" y="77"/>
                </a:lnTo>
                <a:lnTo>
                  <a:pt x="178" y="84"/>
                </a:lnTo>
                <a:lnTo>
                  <a:pt x="178" y="92"/>
                </a:lnTo>
                <a:lnTo>
                  <a:pt x="175" y="100"/>
                </a:lnTo>
                <a:lnTo>
                  <a:pt x="169" y="103"/>
                </a:lnTo>
                <a:lnTo>
                  <a:pt x="161" y="103"/>
                </a:lnTo>
                <a:lnTo>
                  <a:pt x="154" y="105"/>
                </a:lnTo>
                <a:lnTo>
                  <a:pt x="150" y="107"/>
                </a:lnTo>
                <a:lnTo>
                  <a:pt x="146" y="111"/>
                </a:lnTo>
                <a:lnTo>
                  <a:pt x="142" y="111"/>
                </a:lnTo>
                <a:lnTo>
                  <a:pt x="138" y="107"/>
                </a:lnTo>
                <a:lnTo>
                  <a:pt x="136" y="103"/>
                </a:lnTo>
                <a:lnTo>
                  <a:pt x="132" y="100"/>
                </a:lnTo>
                <a:lnTo>
                  <a:pt x="127" y="100"/>
                </a:lnTo>
                <a:lnTo>
                  <a:pt x="111" y="115"/>
                </a:lnTo>
                <a:lnTo>
                  <a:pt x="109" y="119"/>
                </a:lnTo>
                <a:lnTo>
                  <a:pt x="106" y="119"/>
                </a:lnTo>
                <a:lnTo>
                  <a:pt x="104" y="121"/>
                </a:lnTo>
                <a:lnTo>
                  <a:pt x="100" y="123"/>
                </a:lnTo>
                <a:lnTo>
                  <a:pt x="98" y="125"/>
                </a:lnTo>
                <a:lnTo>
                  <a:pt x="90" y="13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36" name="Freeform 194"/>
          <p:cNvSpPr>
            <a:spLocks/>
          </p:cNvSpPr>
          <p:nvPr/>
        </p:nvSpPr>
        <p:spPr bwMode="auto">
          <a:xfrm>
            <a:off x="5295559" y="2451984"/>
            <a:ext cx="118245" cy="66094"/>
          </a:xfrm>
          <a:custGeom>
            <a:avLst/>
            <a:gdLst>
              <a:gd name="T0" fmla="*/ 43 w 175"/>
              <a:gd name="T1" fmla="*/ 0 h 100"/>
              <a:gd name="T2" fmla="*/ 45 w 175"/>
              <a:gd name="T3" fmla="*/ 1 h 100"/>
              <a:gd name="T4" fmla="*/ 45 w 175"/>
              <a:gd name="T5" fmla="*/ 3 h 100"/>
              <a:gd name="T6" fmla="*/ 44 w 175"/>
              <a:gd name="T7" fmla="*/ 4 h 100"/>
              <a:gd name="T8" fmla="*/ 44 w 175"/>
              <a:gd name="T9" fmla="*/ 5 h 100"/>
              <a:gd name="T10" fmla="*/ 44 w 175"/>
              <a:gd name="T11" fmla="*/ 6 h 100"/>
              <a:gd name="T12" fmla="*/ 39 w 175"/>
              <a:gd name="T13" fmla="*/ 6 h 100"/>
              <a:gd name="T14" fmla="*/ 39 w 175"/>
              <a:gd name="T15" fmla="*/ 8 h 100"/>
              <a:gd name="T16" fmla="*/ 29 w 175"/>
              <a:gd name="T17" fmla="*/ 8 h 100"/>
              <a:gd name="T18" fmla="*/ 27 w 175"/>
              <a:gd name="T19" fmla="*/ 8 h 100"/>
              <a:gd name="T20" fmla="*/ 24 w 175"/>
              <a:gd name="T21" fmla="*/ 6 h 100"/>
              <a:gd name="T22" fmla="*/ 22 w 175"/>
              <a:gd name="T23" fmla="*/ 6 h 100"/>
              <a:gd name="T24" fmla="*/ 21 w 175"/>
              <a:gd name="T25" fmla="*/ 7 h 100"/>
              <a:gd name="T26" fmla="*/ 22 w 175"/>
              <a:gd name="T27" fmla="*/ 8 h 100"/>
              <a:gd name="T28" fmla="*/ 22 w 175"/>
              <a:gd name="T29" fmla="*/ 10 h 100"/>
              <a:gd name="T30" fmla="*/ 17 w 175"/>
              <a:gd name="T31" fmla="*/ 11 h 100"/>
              <a:gd name="T32" fmla="*/ 15 w 175"/>
              <a:gd name="T33" fmla="*/ 12 h 100"/>
              <a:gd name="T34" fmla="*/ 14 w 175"/>
              <a:gd name="T35" fmla="*/ 12 h 100"/>
              <a:gd name="T36" fmla="*/ 14 w 175"/>
              <a:gd name="T37" fmla="*/ 14 h 100"/>
              <a:gd name="T38" fmla="*/ 14 w 175"/>
              <a:gd name="T39" fmla="*/ 15 h 100"/>
              <a:gd name="T40" fmla="*/ 12 w 175"/>
              <a:gd name="T41" fmla="*/ 16 h 100"/>
              <a:gd name="T42" fmla="*/ 10 w 175"/>
              <a:gd name="T43" fmla="*/ 16 h 100"/>
              <a:gd name="T44" fmla="*/ 9 w 175"/>
              <a:gd name="T45" fmla="*/ 16 h 100"/>
              <a:gd name="T46" fmla="*/ 9 w 175"/>
              <a:gd name="T47" fmla="*/ 18 h 100"/>
              <a:gd name="T48" fmla="*/ 7 w 175"/>
              <a:gd name="T49" fmla="*/ 20 h 100"/>
              <a:gd name="T50" fmla="*/ 6 w 175"/>
              <a:gd name="T51" fmla="*/ 21 h 100"/>
              <a:gd name="T52" fmla="*/ 5 w 175"/>
              <a:gd name="T53" fmla="*/ 24 h 100"/>
              <a:gd name="T54" fmla="*/ 4 w 175"/>
              <a:gd name="T55" fmla="*/ 24 h 100"/>
              <a:gd name="T56" fmla="*/ 5 w 175"/>
              <a:gd name="T57" fmla="*/ 25 h 100"/>
              <a:gd name="T58" fmla="*/ 7 w 175"/>
              <a:gd name="T59" fmla="*/ 26 h 100"/>
              <a:gd name="T60" fmla="*/ 7 w 175"/>
              <a:gd name="T61" fmla="*/ 27 h 100"/>
              <a:gd name="T62" fmla="*/ 6 w 175"/>
              <a:gd name="T63" fmla="*/ 27 h 100"/>
              <a:gd name="T64" fmla="*/ 6 w 175"/>
              <a:gd name="T65" fmla="*/ 28 h 100"/>
              <a:gd name="T66" fmla="*/ 5 w 175"/>
              <a:gd name="T67" fmla="*/ 27 h 100"/>
              <a:gd name="T68" fmla="*/ 4 w 175"/>
              <a:gd name="T69" fmla="*/ 27 h 100"/>
              <a:gd name="T70" fmla="*/ 3 w 175"/>
              <a:gd name="T71" fmla="*/ 26 h 100"/>
              <a:gd name="T72" fmla="*/ 3 w 175"/>
              <a:gd name="T73" fmla="*/ 24 h 100"/>
              <a:gd name="T74" fmla="*/ 3 w 175"/>
              <a:gd name="T75" fmla="*/ 22 h 100"/>
              <a:gd name="T76" fmla="*/ 3 w 175"/>
              <a:gd name="T77" fmla="*/ 21 h 100"/>
              <a:gd name="T78" fmla="*/ 0 w 175"/>
              <a:gd name="T79" fmla="*/ 21 h 100"/>
              <a:gd name="T80" fmla="*/ 1 w 175"/>
              <a:gd name="T81" fmla="*/ 17 h 100"/>
              <a:gd name="T82" fmla="*/ 4 w 175"/>
              <a:gd name="T83" fmla="*/ 14 h 100"/>
              <a:gd name="T84" fmla="*/ 5 w 175"/>
              <a:gd name="T85" fmla="*/ 12 h 100"/>
              <a:gd name="T86" fmla="*/ 6 w 175"/>
              <a:gd name="T87" fmla="*/ 11 h 100"/>
              <a:gd name="T88" fmla="*/ 7 w 175"/>
              <a:gd name="T89" fmla="*/ 12 h 100"/>
              <a:gd name="T90" fmla="*/ 8 w 175"/>
              <a:gd name="T91" fmla="*/ 12 h 100"/>
              <a:gd name="T92" fmla="*/ 9 w 175"/>
              <a:gd name="T93" fmla="*/ 10 h 100"/>
              <a:gd name="T94" fmla="*/ 11 w 175"/>
              <a:gd name="T95" fmla="*/ 7 h 100"/>
              <a:gd name="T96" fmla="*/ 13 w 175"/>
              <a:gd name="T97" fmla="*/ 5 h 100"/>
              <a:gd name="T98" fmla="*/ 20 w 175"/>
              <a:gd name="T99" fmla="*/ 4 h 100"/>
              <a:gd name="T100" fmla="*/ 26 w 175"/>
              <a:gd name="T101" fmla="*/ 5 h 100"/>
              <a:gd name="T102" fmla="*/ 33 w 175"/>
              <a:gd name="T103" fmla="*/ 6 h 100"/>
              <a:gd name="T104" fmla="*/ 34 w 175"/>
              <a:gd name="T105" fmla="*/ 4 h 100"/>
              <a:gd name="T106" fmla="*/ 35 w 175"/>
              <a:gd name="T107" fmla="*/ 4 h 100"/>
              <a:gd name="T108" fmla="*/ 36 w 175"/>
              <a:gd name="T109" fmla="*/ 5 h 100"/>
              <a:gd name="T110" fmla="*/ 38 w 175"/>
              <a:gd name="T111" fmla="*/ 5 h 100"/>
              <a:gd name="T112" fmla="*/ 39 w 175"/>
              <a:gd name="T113" fmla="*/ 4 h 100"/>
              <a:gd name="T114" fmla="*/ 40 w 175"/>
              <a:gd name="T115" fmla="*/ 2 h 100"/>
              <a:gd name="T116" fmla="*/ 43 w 175"/>
              <a:gd name="T117" fmla="*/ 0 h 1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75"/>
              <a:gd name="T178" fmla="*/ 0 h 100"/>
              <a:gd name="T179" fmla="*/ 175 w 175"/>
              <a:gd name="T180" fmla="*/ 100 h 10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75" h="100">
                <a:moveTo>
                  <a:pt x="165" y="0"/>
                </a:moveTo>
                <a:lnTo>
                  <a:pt x="175" y="2"/>
                </a:lnTo>
                <a:lnTo>
                  <a:pt x="173" y="10"/>
                </a:lnTo>
                <a:lnTo>
                  <a:pt x="171" y="15"/>
                </a:lnTo>
                <a:lnTo>
                  <a:pt x="169" y="17"/>
                </a:lnTo>
                <a:lnTo>
                  <a:pt x="169" y="23"/>
                </a:lnTo>
                <a:lnTo>
                  <a:pt x="152" y="23"/>
                </a:lnTo>
                <a:lnTo>
                  <a:pt x="152" y="31"/>
                </a:lnTo>
                <a:lnTo>
                  <a:pt x="112" y="31"/>
                </a:lnTo>
                <a:lnTo>
                  <a:pt x="104" y="29"/>
                </a:lnTo>
                <a:lnTo>
                  <a:pt x="92" y="23"/>
                </a:lnTo>
                <a:lnTo>
                  <a:pt x="85" y="23"/>
                </a:lnTo>
                <a:lnTo>
                  <a:pt x="83" y="25"/>
                </a:lnTo>
                <a:lnTo>
                  <a:pt x="85" y="31"/>
                </a:lnTo>
                <a:lnTo>
                  <a:pt x="85" y="35"/>
                </a:lnTo>
                <a:lnTo>
                  <a:pt x="65" y="38"/>
                </a:lnTo>
                <a:lnTo>
                  <a:pt x="58" y="42"/>
                </a:lnTo>
                <a:lnTo>
                  <a:pt x="56" y="44"/>
                </a:lnTo>
                <a:lnTo>
                  <a:pt x="54" y="50"/>
                </a:lnTo>
                <a:lnTo>
                  <a:pt x="54" y="54"/>
                </a:lnTo>
                <a:lnTo>
                  <a:pt x="48" y="56"/>
                </a:lnTo>
                <a:lnTo>
                  <a:pt x="40" y="56"/>
                </a:lnTo>
                <a:lnTo>
                  <a:pt x="35" y="58"/>
                </a:lnTo>
                <a:lnTo>
                  <a:pt x="35" y="65"/>
                </a:lnTo>
                <a:lnTo>
                  <a:pt x="27" y="69"/>
                </a:lnTo>
                <a:lnTo>
                  <a:pt x="23" y="75"/>
                </a:lnTo>
                <a:lnTo>
                  <a:pt x="19" y="85"/>
                </a:lnTo>
                <a:lnTo>
                  <a:pt x="16" y="85"/>
                </a:lnTo>
                <a:lnTo>
                  <a:pt x="19" y="90"/>
                </a:lnTo>
                <a:lnTo>
                  <a:pt x="27" y="92"/>
                </a:lnTo>
                <a:lnTo>
                  <a:pt x="25" y="94"/>
                </a:lnTo>
                <a:lnTo>
                  <a:pt x="21" y="96"/>
                </a:lnTo>
                <a:lnTo>
                  <a:pt x="23" y="100"/>
                </a:lnTo>
                <a:lnTo>
                  <a:pt x="19" y="96"/>
                </a:lnTo>
                <a:lnTo>
                  <a:pt x="14" y="94"/>
                </a:lnTo>
                <a:lnTo>
                  <a:pt x="12" y="92"/>
                </a:lnTo>
                <a:lnTo>
                  <a:pt x="10" y="85"/>
                </a:lnTo>
                <a:lnTo>
                  <a:pt x="12" y="79"/>
                </a:lnTo>
                <a:lnTo>
                  <a:pt x="12" y="73"/>
                </a:lnTo>
                <a:lnTo>
                  <a:pt x="0" y="73"/>
                </a:lnTo>
                <a:lnTo>
                  <a:pt x="4" y="63"/>
                </a:lnTo>
                <a:lnTo>
                  <a:pt x="14" y="50"/>
                </a:lnTo>
                <a:lnTo>
                  <a:pt x="19" y="42"/>
                </a:lnTo>
                <a:lnTo>
                  <a:pt x="23" y="40"/>
                </a:lnTo>
                <a:lnTo>
                  <a:pt x="27" y="42"/>
                </a:lnTo>
                <a:lnTo>
                  <a:pt x="31" y="42"/>
                </a:lnTo>
                <a:lnTo>
                  <a:pt x="35" y="35"/>
                </a:lnTo>
                <a:lnTo>
                  <a:pt x="42" y="25"/>
                </a:lnTo>
                <a:lnTo>
                  <a:pt x="50" y="19"/>
                </a:lnTo>
                <a:lnTo>
                  <a:pt x="79" y="15"/>
                </a:lnTo>
                <a:lnTo>
                  <a:pt x="102" y="19"/>
                </a:lnTo>
                <a:lnTo>
                  <a:pt x="127" y="23"/>
                </a:lnTo>
                <a:lnTo>
                  <a:pt x="131" y="15"/>
                </a:lnTo>
                <a:lnTo>
                  <a:pt x="135" y="15"/>
                </a:lnTo>
                <a:lnTo>
                  <a:pt x="138" y="19"/>
                </a:lnTo>
                <a:lnTo>
                  <a:pt x="146" y="19"/>
                </a:lnTo>
                <a:lnTo>
                  <a:pt x="150" y="14"/>
                </a:lnTo>
                <a:lnTo>
                  <a:pt x="156" y="6"/>
                </a:lnTo>
                <a:lnTo>
                  <a:pt x="165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37" name="Freeform 195"/>
          <p:cNvSpPr>
            <a:spLocks/>
          </p:cNvSpPr>
          <p:nvPr/>
        </p:nvSpPr>
        <p:spPr bwMode="auto">
          <a:xfrm>
            <a:off x="4947467" y="2526809"/>
            <a:ext cx="13287" cy="8729"/>
          </a:xfrm>
          <a:custGeom>
            <a:avLst/>
            <a:gdLst>
              <a:gd name="T0" fmla="*/ 5 w 19"/>
              <a:gd name="T1" fmla="*/ 0 h 15"/>
              <a:gd name="T2" fmla="*/ 5 w 19"/>
              <a:gd name="T3" fmla="*/ 0 h 15"/>
              <a:gd name="T4" fmla="*/ 4 w 19"/>
              <a:gd name="T5" fmla="*/ 2 h 15"/>
              <a:gd name="T6" fmla="*/ 4 w 19"/>
              <a:gd name="T7" fmla="*/ 3 h 15"/>
              <a:gd name="T8" fmla="*/ 1 w 19"/>
              <a:gd name="T9" fmla="*/ 2 h 15"/>
              <a:gd name="T10" fmla="*/ 0 w 19"/>
              <a:gd name="T11" fmla="*/ 1 h 15"/>
              <a:gd name="T12" fmla="*/ 4 w 19"/>
              <a:gd name="T13" fmla="*/ 1 h 15"/>
              <a:gd name="T14" fmla="*/ 4 w 19"/>
              <a:gd name="T15" fmla="*/ 0 h 15"/>
              <a:gd name="T16" fmla="*/ 5 w 19"/>
              <a:gd name="T17" fmla="*/ 0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15"/>
              <a:gd name="T29" fmla="*/ 19 w 19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15">
                <a:moveTo>
                  <a:pt x="17" y="0"/>
                </a:moveTo>
                <a:lnTo>
                  <a:pt x="19" y="1"/>
                </a:lnTo>
                <a:lnTo>
                  <a:pt x="15" y="9"/>
                </a:lnTo>
                <a:lnTo>
                  <a:pt x="13" y="15"/>
                </a:lnTo>
                <a:lnTo>
                  <a:pt x="1" y="11"/>
                </a:lnTo>
                <a:lnTo>
                  <a:pt x="0" y="7"/>
                </a:lnTo>
                <a:lnTo>
                  <a:pt x="13" y="7"/>
                </a:lnTo>
                <a:lnTo>
                  <a:pt x="13" y="0"/>
                </a:lnTo>
                <a:lnTo>
                  <a:pt x="17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38" name="Freeform 199"/>
          <p:cNvSpPr>
            <a:spLocks/>
          </p:cNvSpPr>
          <p:nvPr/>
        </p:nvSpPr>
        <p:spPr bwMode="auto">
          <a:xfrm>
            <a:off x="6298651" y="2762502"/>
            <a:ext cx="37789" cy="39906"/>
          </a:xfrm>
          <a:custGeom>
            <a:avLst/>
            <a:gdLst>
              <a:gd name="T0" fmla="*/ 11 w 60"/>
              <a:gd name="T1" fmla="*/ 0 h 62"/>
              <a:gd name="T2" fmla="*/ 10 w 60"/>
              <a:gd name="T3" fmla="*/ 1 h 62"/>
              <a:gd name="T4" fmla="*/ 9 w 60"/>
              <a:gd name="T5" fmla="*/ 3 h 62"/>
              <a:gd name="T6" fmla="*/ 8 w 60"/>
              <a:gd name="T7" fmla="*/ 4 h 62"/>
              <a:gd name="T8" fmla="*/ 7 w 60"/>
              <a:gd name="T9" fmla="*/ 3 h 62"/>
              <a:gd name="T10" fmla="*/ 6 w 60"/>
              <a:gd name="T11" fmla="*/ 2 h 62"/>
              <a:gd name="T12" fmla="*/ 5 w 60"/>
              <a:gd name="T13" fmla="*/ 3 h 62"/>
              <a:gd name="T14" fmla="*/ 3 w 60"/>
              <a:gd name="T15" fmla="*/ 4 h 62"/>
              <a:gd name="T16" fmla="*/ 3 w 60"/>
              <a:gd name="T17" fmla="*/ 5 h 62"/>
              <a:gd name="T18" fmla="*/ 2 w 60"/>
              <a:gd name="T19" fmla="*/ 6 h 62"/>
              <a:gd name="T20" fmla="*/ 2 w 60"/>
              <a:gd name="T21" fmla="*/ 7 h 62"/>
              <a:gd name="T22" fmla="*/ 1 w 60"/>
              <a:gd name="T23" fmla="*/ 8 h 62"/>
              <a:gd name="T24" fmla="*/ 0 w 60"/>
              <a:gd name="T25" fmla="*/ 9 h 62"/>
              <a:gd name="T26" fmla="*/ 2 w 60"/>
              <a:gd name="T27" fmla="*/ 11 h 62"/>
              <a:gd name="T28" fmla="*/ 4 w 60"/>
              <a:gd name="T29" fmla="*/ 14 h 62"/>
              <a:gd name="T30" fmla="*/ 6 w 60"/>
              <a:gd name="T31" fmla="*/ 17 h 62"/>
              <a:gd name="T32" fmla="*/ 6 w 60"/>
              <a:gd name="T33" fmla="*/ 14 h 62"/>
              <a:gd name="T34" fmla="*/ 7 w 60"/>
              <a:gd name="T35" fmla="*/ 13 h 62"/>
              <a:gd name="T36" fmla="*/ 7 w 60"/>
              <a:gd name="T37" fmla="*/ 11 h 62"/>
              <a:gd name="T38" fmla="*/ 8 w 60"/>
              <a:gd name="T39" fmla="*/ 10 h 62"/>
              <a:gd name="T40" fmla="*/ 9 w 60"/>
              <a:gd name="T41" fmla="*/ 9 h 62"/>
              <a:gd name="T42" fmla="*/ 11 w 60"/>
              <a:gd name="T43" fmla="*/ 9 h 62"/>
              <a:gd name="T44" fmla="*/ 12 w 60"/>
              <a:gd name="T45" fmla="*/ 11 h 62"/>
              <a:gd name="T46" fmla="*/ 13 w 60"/>
              <a:gd name="T47" fmla="*/ 9 h 62"/>
              <a:gd name="T48" fmla="*/ 15 w 60"/>
              <a:gd name="T49" fmla="*/ 4 h 62"/>
              <a:gd name="T50" fmla="*/ 14 w 60"/>
              <a:gd name="T51" fmla="*/ 3 h 62"/>
              <a:gd name="T52" fmla="*/ 12 w 60"/>
              <a:gd name="T53" fmla="*/ 2 h 62"/>
              <a:gd name="T54" fmla="*/ 11 w 60"/>
              <a:gd name="T55" fmla="*/ 0 h 6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0"/>
              <a:gd name="T85" fmla="*/ 0 h 62"/>
              <a:gd name="T86" fmla="*/ 60 w 60"/>
              <a:gd name="T87" fmla="*/ 62 h 6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0" h="62">
                <a:moveTo>
                  <a:pt x="41" y="0"/>
                </a:moveTo>
                <a:lnTo>
                  <a:pt x="37" y="4"/>
                </a:lnTo>
                <a:lnTo>
                  <a:pt x="33" y="10"/>
                </a:lnTo>
                <a:lnTo>
                  <a:pt x="29" y="13"/>
                </a:lnTo>
                <a:lnTo>
                  <a:pt x="25" y="12"/>
                </a:lnTo>
                <a:lnTo>
                  <a:pt x="22" y="8"/>
                </a:lnTo>
                <a:lnTo>
                  <a:pt x="20" y="10"/>
                </a:lnTo>
                <a:lnTo>
                  <a:pt x="12" y="13"/>
                </a:lnTo>
                <a:lnTo>
                  <a:pt x="10" y="17"/>
                </a:lnTo>
                <a:lnTo>
                  <a:pt x="8" y="23"/>
                </a:lnTo>
                <a:lnTo>
                  <a:pt x="8" y="27"/>
                </a:lnTo>
                <a:lnTo>
                  <a:pt x="2" y="31"/>
                </a:lnTo>
                <a:lnTo>
                  <a:pt x="0" y="33"/>
                </a:lnTo>
                <a:lnTo>
                  <a:pt x="6" y="42"/>
                </a:lnTo>
                <a:lnTo>
                  <a:pt x="16" y="52"/>
                </a:lnTo>
                <a:lnTo>
                  <a:pt x="22" y="62"/>
                </a:lnTo>
                <a:lnTo>
                  <a:pt x="23" y="54"/>
                </a:lnTo>
                <a:lnTo>
                  <a:pt x="25" y="48"/>
                </a:lnTo>
                <a:lnTo>
                  <a:pt x="25" y="40"/>
                </a:lnTo>
                <a:lnTo>
                  <a:pt x="31" y="37"/>
                </a:lnTo>
                <a:lnTo>
                  <a:pt x="35" y="33"/>
                </a:lnTo>
                <a:lnTo>
                  <a:pt x="41" y="33"/>
                </a:lnTo>
                <a:lnTo>
                  <a:pt x="45" y="40"/>
                </a:lnTo>
                <a:lnTo>
                  <a:pt x="50" y="33"/>
                </a:lnTo>
                <a:lnTo>
                  <a:pt x="60" y="15"/>
                </a:lnTo>
                <a:lnTo>
                  <a:pt x="56" y="12"/>
                </a:lnTo>
                <a:lnTo>
                  <a:pt x="46" y="6"/>
                </a:lnTo>
                <a:lnTo>
                  <a:pt x="41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414139"/>
              <a:satOff val="-61755"/>
              <a:lumOff val="43281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39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39" name="Freeform 234"/>
          <p:cNvSpPr>
            <a:spLocks/>
          </p:cNvSpPr>
          <p:nvPr/>
        </p:nvSpPr>
        <p:spPr bwMode="auto">
          <a:xfrm>
            <a:off x="3418251" y="1941938"/>
            <a:ext cx="9300" cy="7483"/>
          </a:xfrm>
          <a:custGeom>
            <a:avLst/>
            <a:gdLst>
              <a:gd name="T0" fmla="*/ 1 w 13"/>
              <a:gd name="T1" fmla="*/ 0 h 13"/>
              <a:gd name="T2" fmla="*/ 4 w 13"/>
              <a:gd name="T3" fmla="*/ 0 h 13"/>
              <a:gd name="T4" fmla="*/ 3 w 13"/>
              <a:gd name="T5" fmla="*/ 1 h 13"/>
              <a:gd name="T6" fmla="*/ 1 w 13"/>
              <a:gd name="T7" fmla="*/ 3 h 13"/>
              <a:gd name="T8" fmla="*/ 0 w 13"/>
              <a:gd name="T9" fmla="*/ 2 h 13"/>
              <a:gd name="T10" fmla="*/ 0 w 13"/>
              <a:gd name="T11" fmla="*/ 1 h 13"/>
              <a:gd name="T12" fmla="*/ 1 w 13"/>
              <a:gd name="T13" fmla="*/ 0 h 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3"/>
              <a:gd name="T23" fmla="*/ 13 w 13"/>
              <a:gd name="T24" fmla="*/ 13 h 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3">
                <a:moveTo>
                  <a:pt x="4" y="0"/>
                </a:moveTo>
                <a:lnTo>
                  <a:pt x="13" y="0"/>
                </a:lnTo>
                <a:lnTo>
                  <a:pt x="9" y="7"/>
                </a:lnTo>
                <a:lnTo>
                  <a:pt x="4" y="13"/>
                </a:lnTo>
                <a:lnTo>
                  <a:pt x="0" y="9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40" name="Freeform 275"/>
          <p:cNvSpPr>
            <a:spLocks/>
          </p:cNvSpPr>
          <p:nvPr/>
        </p:nvSpPr>
        <p:spPr bwMode="auto">
          <a:xfrm>
            <a:off x="5756583" y="2697657"/>
            <a:ext cx="7972" cy="7483"/>
          </a:xfrm>
          <a:custGeom>
            <a:avLst/>
            <a:gdLst>
              <a:gd name="T0" fmla="*/ 2 w 11"/>
              <a:gd name="T1" fmla="*/ 0 h 12"/>
              <a:gd name="T2" fmla="*/ 3 w 11"/>
              <a:gd name="T3" fmla="*/ 3 h 12"/>
              <a:gd name="T4" fmla="*/ 2 w 11"/>
              <a:gd name="T5" fmla="*/ 3 h 12"/>
              <a:gd name="T6" fmla="*/ 1 w 11"/>
              <a:gd name="T7" fmla="*/ 2 h 12"/>
              <a:gd name="T8" fmla="*/ 0 w 11"/>
              <a:gd name="T9" fmla="*/ 0 h 12"/>
              <a:gd name="T10" fmla="*/ 2 w 11"/>
              <a:gd name="T11" fmla="*/ 0 h 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"/>
              <a:gd name="T19" fmla="*/ 0 h 12"/>
              <a:gd name="T20" fmla="*/ 11 w 11"/>
              <a:gd name="T21" fmla="*/ 12 h 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" h="12">
                <a:moveTo>
                  <a:pt x="5" y="0"/>
                </a:moveTo>
                <a:lnTo>
                  <a:pt x="11" y="12"/>
                </a:lnTo>
                <a:lnTo>
                  <a:pt x="5" y="12"/>
                </a:lnTo>
                <a:lnTo>
                  <a:pt x="2" y="8"/>
                </a:lnTo>
                <a:lnTo>
                  <a:pt x="0" y="0"/>
                </a:lnTo>
                <a:lnTo>
                  <a:pt x="5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41" name="Freeform 286"/>
          <p:cNvSpPr>
            <a:spLocks/>
          </p:cNvSpPr>
          <p:nvPr/>
        </p:nvSpPr>
        <p:spPr bwMode="auto">
          <a:xfrm>
            <a:off x="2841642" y="4641824"/>
            <a:ext cx="25243" cy="48635"/>
          </a:xfrm>
          <a:custGeom>
            <a:avLst/>
            <a:gdLst>
              <a:gd name="T0" fmla="*/ 4 w 39"/>
              <a:gd name="T1" fmla="*/ 0 h 74"/>
              <a:gd name="T2" fmla="*/ 9 w 39"/>
              <a:gd name="T3" fmla="*/ 0 h 74"/>
              <a:gd name="T4" fmla="*/ 8 w 39"/>
              <a:gd name="T5" fmla="*/ 2 h 74"/>
              <a:gd name="T6" fmla="*/ 7 w 39"/>
              <a:gd name="T7" fmla="*/ 2 h 74"/>
              <a:gd name="T8" fmla="*/ 5 w 39"/>
              <a:gd name="T9" fmla="*/ 1 h 74"/>
              <a:gd name="T10" fmla="*/ 5 w 39"/>
              <a:gd name="T11" fmla="*/ 2 h 74"/>
              <a:gd name="T12" fmla="*/ 3 w 39"/>
              <a:gd name="T13" fmla="*/ 2 h 74"/>
              <a:gd name="T14" fmla="*/ 3 w 39"/>
              <a:gd name="T15" fmla="*/ 6 h 74"/>
              <a:gd name="T16" fmla="*/ 3 w 39"/>
              <a:gd name="T17" fmla="*/ 7 h 74"/>
              <a:gd name="T18" fmla="*/ 4 w 39"/>
              <a:gd name="T19" fmla="*/ 9 h 74"/>
              <a:gd name="T20" fmla="*/ 5 w 39"/>
              <a:gd name="T21" fmla="*/ 9 h 74"/>
              <a:gd name="T22" fmla="*/ 6 w 39"/>
              <a:gd name="T23" fmla="*/ 8 h 74"/>
              <a:gd name="T24" fmla="*/ 7 w 39"/>
              <a:gd name="T25" fmla="*/ 8 h 74"/>
              <a:gd name="T26" fmla="*/ 7 w 39"/>
              <a:gd name="T27" fmla="*/ 11 h 74"/>
              <a:gd name="T28" fmla="*/ 6 w 39"/>
              <a:gd name="T29" fmla="*/ 11 h 74"/>
              <a:gd name="T30" fmla="*/ 4 w 39"/>
              <a:gd name="T31" fmla="*/ 12 h 74"/>
              <a:gd name="T32" fmla="*/ 4 w 39"/>
              <a:gd name="T33" fmla="*/ 13 h 74"/>
              <a:gd name="T34" fmla="*/ 4 w 39"/>
              <a:gd name="T35" fmla="*/ 15 h 74"/>
              <a:gd name="T36" fmla="*/ 4 w 39"/>
              <a:gd name="T37" fmla="*/ 16 h 74"/>
              <a:gd name="T38" fmla="*/ 7 w 39"/>
              <a:gd name="T39" fmla="*/ 16 h 74"/>
              <a:gd name="T40" fmla="*/ 4 w 39"/>
              <a:gd name="T41" fmla="*/ 19 h 74"/>
              <a:gd name="T42" fmla="*/ 8 w 39"/>
              <a:gd name="T43" fmla="*/ 18 h 74"/>
              <a:gd name="T44" fmla="*/ 4 w 39"/>
              <a:gd name="T45" fmla="*/ 21 h 74"/>
              <a:gd name="T46" fmla="*/ 4 w 39"/>
              <a:gd name="T47" fmla="*/ 21 h 74"/>
              <a:gd name="T48" fmla="*/ 2 w 39"/>
              <a:gd name="T49" fmla="*/ 20 h 74"/>
              <a:gd name="T50" fmla="*/ 3 w 39"/>
              <a:gd name="T51" fmla="*/ 20 h 74"/>
              <a:gd name="T52" fmla="*/ 3 w 39"/>
              <a:gd name="T53" fmla="*/ 13 h 74"/>
              <a:gd name="T54" fmla="*/ 0 w 39"/>
              <a:gd name="T55" fmla="*/ 13 h 74"/>
              <a:gd name="T56" fmla="*/ 0 w 39"/>
              <a:gd name="T57" fmla="*/ 9 h 74"/>
              <a:gd name="T58" fmla="*/ 1 w 39"/>
              <a:gd name="T59" fmla="*/ 5 h 74"/>
              <a:gd name="T60" fmla="*/ 2 w 39"/>
              <a:gd name="T61" fmla="*/ 1 h 74"/>
              <a:gd name="T62" fmla="*/ 4 w 39"/>
              <a:gd name="T63" fmla="*/ 0 h 7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9"/>
              <a:gd name="T97" fmla="*/ 0 h 74"/>
              <a:gd name="T98" fmla="*/ 39 w 39"/>
              <a:gd name="T99" fmla="*/ 74 h 7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9" h="74">
                <a:moveTo>
                  <a:pt x="16" y="0"/>
                </a:moveTo>
                <a:lnTo>
                  <a:pt x="39" y="0"/>
                </a:lnTo>
                <a:lnTo>
                  <a:pt x="35" y="8"/>
                </a:lnTo>
                <a:lnTo>
                  <a:pt x="29" y="8"/>
                </a:lnTo>
                <a:lnTo>
                  <a:pt x="23" y="4"/>
                </a:lnTo>
                <a:lnTo>
                  <a:pt x="21" y="6"/>
                </a:lnTo>
                <a:lnTo>
                  <a:pt x="12" y="8"/>
                </a:lnTo>
                <a:lnTo>
                  <a:pt x="14" y="20"/>
                </a:lnTo>
                <a:lnTo>
                  <a:pt x="14" y="27"/>
                </a:lnTo>
                <a:lnTo>
                  <a:pt x="16" y="35"/>
                </a:lnTo>
                <a:lnTo>
                  <a:pt x="21" y="33"/>
                </a:lnTo>
                <a:lnTo>
                  <a:pt x="25" y="31"/>
                </a:lnTo>
                <a:lnTo>
                  <a:pt x="31" y="31"/>
                </a:lnTo>
                <a:lnTo>
                  <a:pt x="31" y="39"/>
                </a:lnTo>
                <a:lnTo>
                  <a:pt x="27" y="39"/>
                </a:lnTo>
                <a:lnTo>
                  <a:pt x="16" y="43"/>
                </a:lnTo>
                <a:lnTo>
                  <a:pt x="17" y="47"/>
                </a:lnTo>
                <a:lnTo>
                  <a:pt x="19" y="54"/>
                </a:lnTo>
                <a:lnTo>
                  <a:pt x="19" y="58"/>
                </a:lnTo>
                <a:lnTo>
                  <a:pt x="31" y="58"/>
                </a:lnTo>
                <a:lnTo>
                  <a:pt x="19" y="68"/>
                </a:lnTo>
                <a:lnTo>
                  <a:pt x="33" y="66"/>
                </a:lnTo>
                <a:lnTo>
                  <a:pt x="19" y="74"/>
                </a:lnTo>
                <a:lnTo>
                  <a:pt x="16" y="74"/>
                </a:lnTo>
                <a:lnTo>
                  <a:pt x="10" y="72"/>
                </a:lnTo>
                <a:lnTo>
                  <a:pt x="12" y="70"/>
                </a:lnTo>
                <a:lnTo>
                  <a:pt x="12" y="47"/>
                </a:lnTo>
                <a:lnTo>
                  <a:pt x="0" y="47"/>
                </a:lnTo>
                <a:lnTo>
                  <a:pt x="2" y="33"/>
                </a:lnTo>
                <a:lnTo>
                  <a:pt x="4" y="18"/>
                </a:lnTo>
                <a:lnTo>
                  <a:pt x="8" y="4"/>
                </a:lnTo>
                <a:lnTo>
                  <a:pt x="16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442" name="Freeform 288"/>
          <p:cNvSpPr>
            <a:spLocks/>
          </p:cNvSpPr>
          <p:nvPr/>
        </p:nvSpPr>
        <p:spPr bwMode="auto">
          <a:xfrm>
            <a:off x="2832341" y="4645565"/>
            <a:ext cx="6644" cy="13718"/>
          </a:xfrm>
          <a:custGeom>
            <a:avLst/>
            <a:gdLst>
              <a:gd name="T0" fmla="*/ 2 w 9"/>
              <a:gd name="T1" fmla="*/ 1 h 21"/>
              <a:gd name="T2" fmla="*/ 3 w 9"/>
              <a:gd name="T3" fmla="*/ 0 h 21"/>
              <a:gd name="T4" fmla="*/ 2 w 9"/>
              <a:gd name="T5" fmla="*/ 1 h 21"/>
              <a:gd name="T6" fmla="*/ 3 w 9"/>
              <a:gd name="T7" fmla="*/ 2 h 21"/>
              <a:gd name="T8" fmla="*/ 3 w 9"/>
              <a:gd name="T9" fmla="*/ 2 h 21"/>
              <a:gd name="T10" fmla="*/ 2 w 9"/>
              <a:gd name="T11" fmla="*/ 4 h 21"/>
              <a:gd name="T12" fmla="*/ 1 w 9"/>
              <a:gd name="T13" fmla="*/ 6 h 21"/>
              <a:gd name="T14" fmla="*/ 0 w 9"/>
              <a:gd name="T15" fmla="*/ 5 h 21"/>
              <a:gd name="T16" fmla="*/ 1 w 9"/>
              <a:gd name="T17" fmla="*/ 2 h 21"/>
              <a:gd name="T18" fmla="*/ 2 w 9"/>
              <a:gd name="T19" fmla="*/ 1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21"/>
              <a:gd name="T32" fmla="*/ 9 w 9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21">
                <a:moveTo>
                  <a:pt x="6" y="2"/>
                </a:moveTo>
                <a:lnTo>
                  <a:pt x="9" y="0"/>
                </a:lnTo>
                <a:lnTo>
                  <a:pt x="7" y="4"/>
                </a:lnTo>
                <a:lnTo>
                  <a:pt x="9" y="6"/>
                </a:lnTo>
                <a:lnTo>
                  <a:pt x="9" y="8"/>
                </a:lnTo>
                <a:lnTo>
                  <a:pt x="6" y="16"/>
                </a:lnTo>
                <a:lnTo>
                  <a:pt x="2" y="21"/>
                </a:lnTo>
                <a:lnTo>
                  <a:pt x="0" y="18"/>
                </a:lnTo>
                <a:lnTo>
                  <a:pt x="2" y="8"/>
                </a:lnTo>
                <a:lnTo>
                  <a:pt x="6" y="2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grpSp>
        <p:nvGrpSpPr>
          <p:cNvPr id="443" name="Group 337"/>
          <p:cNvGrpSpPr/>
          <p:nvPr/>
        </p:nvGrpSpPr>
        <p:grpSpPr>
          <a:xfrm>
            <a:off x="3895223" y="1788552"/>
            <a:ext cx="701500" cy="926567"/>
            <a:chOff x="4083346" y="2219325"/>
            <a:chExt cx="905299" cy="1179513"/>
          </a:xfrm>
          <a:solidFill>
            <a:srgbClr val="CEC8AA"/>
          </a:solidFill>
          <a:effectLst/>
        </p:grpSpPr>
        <p:grpSp>
          <p:nvGrpSpPr>
            <p:cNvPr id="444" name="Group 335"/>
            <p:cNvGrpSpPr/>
            <p:nvPr/>
          </p:nvGrpSpPr>
          <p:grpSpPr>
            <a:xfrm>
              <a:off x="4083346" y="2219325"/>
              <a:ext cx="905299" cy="1179513"/>
              <a:chOff x="4083346" y="2219325"/>
              <a:chExt cx="905299" cy="1179513"/>
            </a:xfrm>
            <a:grpFill/>
          </p:grpSpPr>
          <p:grpSp>
            <p:nvGrpSpPr>
              <p:cNvPr id="450" name="Group 334"/>
              <p:cNvGrpSpPr/>
              <p:nvPr/>
            </p:nvGrpSpPr>
            <p:grpSpPr>
              <a:xfrm>
                <a:off x="4119353" y="2684463"/>
                <a:ext cx="216036" cy="300038"/>
                <a:chOff x="4119353" y="2684463"/>
                <a:chExt cx="216036" cy="300038"/>
              </a:xfrm>
              <a:grpFill/>
            </p:grpSpPr>
            <p:sp>
              <p:nvSpPr>
                <p:cNvPr id="462" name="Freeform 57"/>
                <p:cNvSpPr>
                  <a:spLocks/>
                </p:cNvSpPr>
                <p:nvPr/>
              </p:nvSpPr>
              <p:spPr bwMode="auto">
                <a:xfrm>
                  <a:off x="4158787" y="2684463"/>
                  <a:ext cx="176602" cy="300038"/>
                </a:xfrm>
                <a:custGeom>
                  <a:avLst/>
                  <a:gdLst>
                    <a:gd name="T0" fmla="*/ 12 w 199"/>
                    <a:gd name="T1" fmla="*/ 3 h 354"/>
                    <a:gd name="T2" fmla="*/ 8 w 199"/>
                    <a:gd name="T3" fmla="*/ 6 h 354"/>
                    <a:gd name="T4" fmla="*/ 6 w 199"/>
                    <a:gd name="T5" fmla="*/ 11 h 354"/>
                    <a:gd name="T6" fmla="*/ 3 w 199"/>
                    <a:gd name="T7" fmla="*/ 15 h 354"/>
                    <a:gd name="T8" fmla="*/ 3 w 199"/>
                    <a:gd name="T9" fmla="*/ 18 h 354"/>
                    <a:gd name="T10" fmla="*/ 3 w 199"/>
                    <a:gd name="T11" fmla="*/ 19 h 354"/>
                    <a:gd name="T12" fmla="*/ 3 w 199"/>
                    <a:gd name="T13" fmla="*/ 22 h 354"/>
                    <a:gd name="T14" fmla="*/ 3 w 199"/>
                    <a:gd name="T15" fmla="*/ 24 h 354"/>
                    <a:gd name="T16" fmla="*/ 6 w 199"/>
                    <a:gd name="T17" fmla="*/ 28 h 354"/>
                    <a:gd name="T18" fmla="*/ 3 w 199"/>
                    <a:gd name="T19" fmla="*/ 33 h 354"/>
                    <a:gd name="T20" fmla="*/ 4 w 199"/>
                    <a:gd name="T21" fmla="*/ 36 h 354"/>
                    <a:gd name="T22" fmla="*/ 8 w 199"/>
                    <a:gd name="T23" fmla="*/ 36 h 354"/>
                    <a:gd name="T24" fmla="*/ 6 w 199"/>
                    <a:gd name="T25" fmla="*/ 48 h 354"/>
                    <a:gd name="T26" fmla="*/ 20 w 199"/>
                    <a:gd name="T27" fmla="*/ 48 h 354"/>
                    <a:gd name="T28" fmla="*/ 17 w 199"/>
                    <a:gd name="T29" fmla="*/ 53 h 354"/>
                    <a:gd name="T30" fmla="*/ 22 w 199"/>
                    <a:gd name="T31" fmla="*/ 54 h 354"/>
                    <a:gd name="T32" fmla="*/ 10 w 199"/>
                    <a:gd name="T33" fmla="*/ 61 h 354"/>
                    <a:gd name="T34" fmla="*/ 12 w 199"/>
                    <a:gd name="T35" fmla="*/ 66 h 354"/>
                    <a:gd name="T36" fmla="*/ 10 w 199"/>
                    <a:gd name="T37" fmla="*/ 70 h 354"/>
                    <a:gd name="T38" fmla="*/ 12 w 199"/>
                    <a:gd name="T39" fmla="*/ 75 h 354"/>
                    <a:gd name="T40" fmla="*/ 5 w 199"/>
                    <a:gd name="T41" fmla="*/ 79 h 354"/>
                    <a:gd name="T42" fmla="*/ 11 w 199"/>
                    <a:gd name="T43" fmla="*/ 81 h 354"/>
                    <a:gd name="T44" fmla="*/ 16 w 199"/>
                    <a:gd name="T45" fmla="*/ 83 h 354"/>
                    <a:gd name="T46" fmla="*/ 19 w 199"/>
                    <a:gd name="T47" fmla="*/ 83 h 354"/>
                    <a:gd name="T48" fmla="*/ 22 w 199"/>
                    <a:gd name="T49" fmla="*/ 83 h 354"/>
                    <a:gd name="T50" fmla="*/ 7 w 199"/>
                    <a:gd name="T51" fmla="*/ 91 h 354"/>
                    <a:gd name="T52" fmla="*/ 2 w 199"/>
                    <a:gd name="T53" fmla="*/ 100 h 354"/>
                    <a:gd name="T54" fmla="*/ 6 w 199"/>
                    <a:gd name="T55" fmla="*/ 98 h 354"/>
                    <a:gd name="T56" fmla="*/ 14 w 199"/>
                    <a:gd name="T57" fmla="*/ 97 h 354"/>
                    <a:gd name="T58" fmla="*/ 18 w 199"/>
                    <a:gd name="T59" fmla="*/ 94 h 354"/>
                    <a:gd name="T60" fmla="*/ 24 w 199"/>
                    <a:gd name="T61" fmla="*/ 94 h 354"/>
                    <a:gd name="T62" fmla="*/ 27 w 199"/>
                    <a:gd name="T63" fmla="*/ 91 h 354"/>
                    <a:gd name="T64" fmla="*/ 39 w 199"/>
                    <a:gd name="T65" fmla="*/ 91 h 354"/>
                    <a:gd name="T66" fmla="*/ 47 w 199"/>
                    <a:gd name="T67" fmla="*/ 90 h 354"/>
                    <a:gd name="T68" fmla="*/ 47 w 199"/>
                    <a:gd name="T69" fmla="*/ 86 h 354"/>
                    <a:gd name="T70" fmla="*/ 45 w 199"/>
                    <a:gd name="T71" fmla="*/ 85 h 354"/>
                    <a:gd name="T72" fmla="*/ 48 w 199"/>
                    <a:gd name="T73" fmla="*/ 81 h 354"/>
                    <a:gd name="T74" fmla="*/ 52 w 199"/>
                    <a:gd name="T75" fmla="*/ 78 h 354"/>
                    <a:gd name="T76" fmla="*/ 51 w 199"/>
                    <a:gd name="T77" fmla="*/ 69 h 354"/>
                    <a:gd name="T78" fmla="*/ 47 w 199"/>
                    <a:gd name="T79" fmla="*/ 68 h 354"/>
                    <a:gd name="T80" fmla="*/ 43 w 199"/>
                    <a:gd name="T81" fmla="*/ 70 h 354"/>
                    <a:gd name="T82" fmla="*/ 43 w 199"/>
                    <a:gd name="T83" fmla="*/ 64 h 354"/>
                    <a:gd name="T84" fmla="*/ 41 w 199"/>
                    <a:gd name="T85" fmla="*/ 61 h 354"/>
                    <a:gd name="T86" fmla="*/ 43 w 199"/>
                    <a:gd name="T87" fmla="*/ 59 h 354"/>
                    <a:gd name="T88" fmla="*/ 36 w 199"/>
                    <a:gd name="T89" fmla="*/ 53 h 354"/>
                    <a:gd name="T90" fmla="*/ 33 w 199"/>
                    <a:gd name="T91" fmla="*/ 50 h 354"/>
                    <a:gd name="T92" fmla="*/ 29 w 199"/>
                    <a:gd name="T93" fmla="*/ 42 h 354"/>
                    <a:gd name="T94" fmla="*/ 25 w 199"/>
                    <a:gd name="T95" fmla="*/ 37 h 354"/>
                    <a:gd name="T96" fmla="*/ 21 w 199"/>
                    <a:gd name="T97" fmla="*/ 34 h 354"/>
                    <a:gd name="T98" fmla="*/ 21 w 199"/>
                    <a:gd name="T99" fmla="*/ 27 h 354"/>
                    <a:gd name="T100" fmla="*/ 27 w 199"/>
                    <a:gd name="T101" fmla="*/ 22 h 354"/>
                    <a:gd name="T102" fmla="*/ 14 w 199"/>
                    <a:gd name="T103" fmla="*/ 15 h 354"/>
                    <a:gd name="T104" fmla="*/ 12 w 199"/>
                    <a:gd name="T105" fmla="*/ 14 h 354"/>
                    <a:gd name="T106" fmla="*/ 13 w 199"/>
                    <a:gd name="T107" fmla="*/ 10 h 354"/>
                    <a:gd name="T108" fmla="*/ 18 w 199"/>
                    <a:gd name="T109" fmla="*/ 6 h 354"/>
                    <a:gd name="T110" fmla="*/ 19 w 199"/>
                    <a:gd name="T111" fmla="*/ 2 h 354"/>
                    <a:gd name="T112" fmla="*/ 16 w 199"/>
                    <a:gd name="T113" fmla="*/ 0 h 354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199"/>
                    <a:gd name="T172" fmla="*/ 0 h 354"/>
                    <a:gd name="T173" fmla="*/ 199 w 199"/>
                    <a:gd name="T174" fmla="*/ 354 h 354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199" h="354">
                      <a:moveTo>
                        <a:pt x="54" y="0"/>
                      </a:moveTo>
                      <a:lnTo>
                        <a:pt x="50" y="4"/>
                      </a:lnTo>
                      <a:lnTo>
                        <a:pt x="46" y="10"/>
                      </a:lnTo>
                      <a:lnTo>
                        <a:pt x="42" y="12"/>
                      </a:lnTo>
                      <a:lnTo>
                        <a:pt x="30" y="4"/>
                      </a:lnTo>
                      <a:lnTo>
                        <a:pt x="30" y="20"/>
                      </a:lnTo>
                      <a:lnTo>
                        <a:pt x="23" y="23"/>
                      </a:lnTo>
                      <a:lnTo>
                        <a:pt x="21" y="31"/>
                      </a:lnTo>
                      <a:lnTo>
                        <a:pt x="23" y="37"/>
                      </a:lnTo>
                      <a:lnTo>
                        <a:pt x="23" y="43"/>
                      </a:lnTo>
                      <a:lnTo>
                        <a:pt x="11" y="43"/>
                      </a:lnTo>
                      <a:lnTo>
                        <a:pt x="11" y="54"/>
                      </a:lnTo>
                      <a:lnTo>
                        <a:pt x="7" y="54"/>
                      </a:lnTo>
                      <a:lnTo>
                        <a:pt x="9" y="56"/>
                      </a:lnTo>
                      <a:lnTo>
                        <a:pt x="9" y="62"/>
                      </a:lnTo>
                      <a:lnTo>
                        <a:pt x="11" y="66"/>
                      </a:lnTo>
                      <a:lnTo>
                        <a:pt x="17" y="66"/>
                      </a:lnTo>
                      <a:lnTo>
                        <a:pt x="11" y="66"/>
                      </a:lnTo>
                      <a:lnTo>
                        <a:pt x="15" y="70"/>
                      </a:lnTo>
                      <a:lnTo>
                        <a:pt x="7" y="73"/>
                      </a:lnTo>
                      <a:lnTo>
                        <a:pt x="9" y="77"/>
                      </a:lnTo>
                      <a:lnTo>
                        <a:pt x="15" y="81"/>
                      </a:lnTo>
                      <a:lnTo>
                        <a:pt x="13" y="83"/>
                      </a:lnTo>
                      <a:lnTo>
                        <a:pt x="9" y="85"/>
                      </a:lnTo>
                      <a:lnTo>
                        <a:pt x="7" y="85"/>
                      </a:lnTo>
                      <a:lnTo>
                        <a:pt x="7" y="100"/>
                      </a:lnTo>
                      <a:lnTo>
                        <a:pt x="21" y="100"/>
                      </a:lnTo>
                      <a:lnTo>
                        <a:pt x="19" y="104"/>
                      </a:lnTo>
                      <a:lnTo>
                        <a:pt x="11" y="108"/>
                      </a:lnTo>
                      <a:lnTo>
                        <a:pt x="11" y="114"/>
                      </a:lnTo>
                      <a:lnTo>
                        <a:pt x="13" y="118"/>
                      </a:lnTo>
                      <a:lnTo>
                        <a:pt x="11" y="129"/>
                      </a:lnTo>
                      <a:lnTo>
                        <a:pt x="15" y="125"/>
                      </a:lnTo>
                      <a:lnTo>
                        <a:pt x="19" y="116"/>
                      </a:lnTo>
                      <a:lnTo>
                        <a:pt x="30" y="116"/>
                      </a:lnTo>
                      <a:lnTo>
                        <a:pt x="30" y="125"/>
                      </a:lnTo>
                      <a:lnTo>
                        <a:pt x="29" y="133"/>
                      </a:lnTo>
                      <a:lnTo>
                        <a:pt x="27" y="152"/>
                      </a:lnTo>
                      <a:lnTo>
                        <a:pt x="23" y="169"/>
                      </a:lnTo>
                      <a:lnTo>
                        <a:pt x="38" y="168"/>
                      </a:lnTo>
                      <a:lnTo>
                        <a:pt x="52" y="168"/>
                      </a:lnTo>
                      <a:lnTo>
                        <a:pt x="73" y="166"/>
                      </a:lnTo>
                      <a:lnTo>
                        <a:pt x="69" y="171"/>
                      </a:lnTo>
                      <a:lnTo>
                        <a:pt x="65" y="179"/>
                      </a:lnTo>
                      <a:lnTo>
                        <a:pt x="61" y="185"/>
                      </a:lnTo>
                      <a:lnTo>
                        <a:pt x="67" y="187"/>
                      </a:lnTo>
                      <a:lnTo>
                        <a:pt x="75" y="187"/>
                      </a:lnTo>
                      <a:lnTo>
                        <a:pt x="84" y="189"/>
                      </a:lnTo>
                      <a:lnTo>
                        <a:pt x="78" y="214"/>
                      </a:lnTo>
                      <a:lnTo>
                        <a:pt x="67" y="221"/>
                      </a:lnTo>
                      <a:lnTo>
                        <a:pt x="38" y="216"/>
                      </a:lnTo>
                      <a:lnTo>
                        <a:pt x="38" y="227"/>
                      </a:lnTo>
                      <a:lnTo>
                        <a:pt x="42" y="227"/>
                      </a:lnTo>
                      <a:lnTo>
                        <a:pt x="46" y="231"/>
                      </a:lnTo>
                      <a:lnTo>
                        <a:pt x="34" y="243"/>
                      </a:lnTo>
                      <a:lnTo>
                        <a:pt x="30" y="250"/>
                      </a:lnTo>
                      <a:lnTo>
                        <a:pt x="36" y="248"/>
                      </a:lnTo>
                      <a:lnTo>
                        <a:pt x="40" y="246"/>
                      </a:lnTo>
                      <a:lnTo>
                        <a:pt x="46" y="246"/>
                      </a:lnTo>
                      <a:lnTo>
                        <a:pt x="46" y="262"/>
                      </a:lnTo>
                      <a:lnTo>
                        <a:pt x="36" y="267"/>
                      </a:lnTo>
                      <a:lnTo>
                        <a:pt x="29" y="271"/>
                      </a:lnTo>
                      <a:lnTo>
                        <a:pt x="19" y="277"/>
                      </a:lnTo>
                      <a:lnTo>
                        <a:pt x="23" y="291"/>
                      </a:lnTo>
                      <a:lnTo>
                        <a:pt x="29" y="292"/>
                      </a:lnTo>
                      <a:lnTo>
                        <a:pt x="42" y="285"/>
                      </a:lnTo>
                      <a:lnTo>
                        <a:pt x="42" y="296"/>
                      </a:lnTo>
                      <a:lnTo>
                        <a:pt x="52" y="294"/>
                      </a:lnTo>
                      <a:lnTo>
                        <a:pt x="59" y="292"/>
                      </a:lnTo>
                      <a:lnTo>
                        <a:pt x="65" y="292"/>
                      </a:lnTo>
                      <a:lnTo>
                        <a:pt x="67" y="291"/>
                      </a:lnTo>
                      <a:lnTo>
                        <a:pt x="69" y="291"/>
                      </a:lnTo>
                      <a:lnTo>
                        <a:pt x="73" y="289"/>
                      </a:lnTo>
                      <a:lnTo>
                        <a:pt x="88" y="289"/>
                      </a:lnTo>
                      <a:lnTo>
                        <a:pt x="84" y="292"/>
                      </a:lnTo>
                      <a:lnTo>
                        <a:pt x="80" y="304"/>
                      </a:lnTo>
                      <a:lnTo>
                        <a:pt x="38" y="304"/>
                      </a:lnTo>
                      <a:lnTo>
                        <a:pt x="27" y="321"/>
                      </a:lnTo>
                      <a:lnTo>
                        <a:pt x="15" y="337"/>
                      </a:lnTo>
                      <a:lnTo>
                        <a:pt x="0" y="350"/>
                      </a:lnTo>
                      <a:lnTo>
                        <a:pt x="7" y="352"/>
                      </a:lnTo>
                      <a:lnTo>
                        <a:pt x="13" y="354"/>
                      </a:lnTo>
                      <a:lnTo>
                        <a:pt x="23" y="354"/>
                      </a:lnTo>
                      <a:lnTo>
                        <a:pt x="23" y="342"/>
                      </a:lnTo>
                      <a:lnTo>
                        <a:pt x="38" y="335"/>
                      </a:lnTo>
                      <a:lnTo>
                        <a:pt x="48" y="335"/>
                      </a:lnTo>
                      <a:lnTo>
                        <a:pt x="54" y="339"/>
                      </a:lnTo>
                      <a:lnTo>
                        <a:pt x="61" y="339"/>
                      </a:lnTo>
                      <a:lnTo>
                        <a:pt x="63" y="335"/>
                      </a:lnTo>
                      <a:lnTo>
                        <a:pt x="67" y="329"/>
                      </a:lnTo>
                      <a:lnTo>
                        <a:pt x="69" y="327"/>
                      </a:lnTo>
                      <a:lnTo>
                        <a:pt x="80" y="327"/>
                      </a:lnTo>
                      <a:lnTo>
                        <a:pt x="90" y="331"/>
                      </a:lnTo>
                      <a:lnTo>
                        <a:pt x="100" y="331"/>
                      </a:lnTo>
                      <a:lnTo>
                        <a:pt x="102" y="327"/>
                      </a:lnTo>
                      <a:lnTo>
                        <a:pt x="103" y="321"/>
                      </a:lnTo>
                      <a:lnTo>
                        <a:pt x="107" y="319"/>
                      </a:lnTo>
                      <a:lnTo>
                        <a:pt x="125" y="319"/>
                      </a:lnTo>
                      <a:lnTo>
                        <a:pt x="144" y="321"/>
                      </a:lnTo>
                      <a:lnTo>
                        <a:pt x="161" y="323"/>
                      </a:lnTo>
                      <a:lnTo>
                        <a:pt x="167" y="321"/>
                      </a:lnTo>
                      <a:lnTo>
                        <a:pt x="176" y="316"/>
                      </a:lnTo>
                      <a:lnTo>
                        <a:pt x="184" y="312"/>
                      </a:lnTo>
                      <a:lnTo>
                        <a:pt x="184" y="304"/>
                      </a:lnTo>
                      <a:lnTo>
                        <a:pt x="176" y="302"/>
                      </a:lnTo>
                      <a:lnTo>
                        <a:pt x="171" y="304"/>
                      </a:lnTo>
                      <a:lnTo>
                        <a:pt x="165" y="304"/>
                      </a:lnTo>
                      <a:lnTo>
                        <a:pt x="167" y="298"/>
                      </a:lnTo>
                      <a:lnTo>
                        <a:pt x="169" y="291"/>
                      </a:lnTo>
                      <a:lnTo>
                        <a:pt x="173" y="285"/>
                      </a:lnTo>
                      <a:lnTo>
                        <a:pt x="178" y="283"/>
                      </a:lnTo>
                      <a:lnTo>
                        <a:pt x="186" y="283"/>
                      </a:lnTo>
                      <a:lnTo>
                        <a:pt x="192" y="281"/>
                      </a:lnTo>
                      <a:lnTo>
                        <a:pt x="196" y="273"/>
                      </a:lnTo>
                      <a:lnTo>
                        <a:pt x="199" y="254"/>
                      </a:lnTo>
                      <a:lnTo>
                        <a:pt x="196" y="250"/>
                      </a:lnTo>
                      <a:lnTo>
                        <a:pt x="192" y="243"/>
                      </a:lnTo>
                      <a:lnTo>
                        <a:pt x="184" y="241"/>
                      </a:lnTo>
                      <a:lnTo>
                        <a:pt x="178" y="241"/>
                      </a:lnTo>
                      <a:lnTo>
                        <a:pt x="173" y="239"/>
                      </a:lnTo>
                      <a:lnTo>
                        <a:pt x="169" y="250"/>
                      </a:lnTo>
                      <a:lnTo>
                        <a:pt x="165" y="248"/>
                      </a:lnTo>
                      <a:lnTo>
                        <a:pt x="163" y="246"/>
                      </a:lnTo>
                      <a:lnTo>
                        <a:pt x="157" y="246"/>
                      </a:lnTo>
                      <a:lnTo>
                        <a:pt x="157" y="241"/>
                      </a:lnTo>
                      <a:lnTo>
                        <a:pt x="161" y="223"/>
                      </a:lnTo>
                      <a:lnTo>
                        <a:pt x="155" y="221"/>
                      </a:lnTo>
                      <a:lnTo>
                        <a:pt x="153" y="221"/>
                      </a:lnTo>
                      <a:lnTo>
                        <a:pt x="153" y="216"/>
                      </a:lnTo>
                      <a:lnTo>
                        <a:pt x="157" y="216"/>
                      </a:lnTo>
                      <a:lnTo>
                        <a:pt x="161" y="214"/>
                      </a:lnTo>
                      <a:lnTo>
                        <a:pt x="161" y="208"/>
                      </a:lnTo>
                      <a:lnTo>
                        <a:pt x="153" y="208"/>
                      </a:lnTo>
                      <a:lnTo>
                        <a:pt x="146" y="200"/>
                      </a:lnTo>
                      <a:lnTo>
                        <a:pt x="136" y="185"/>
                      </a:lnTo>
                      <a:lnTo>
                        <a:pt x="130" y="177"/>
                      </a:lnTo>
                      <a:lnTo>
                        <a:pt x="125" y="175"/>
                      </a:lnTo>
                      <a:lnTo>
                        <a:pt x="121" y="175"/>
                      </a:lnTo>
                      <a:lnTo>
                        <a:pt x="119" y="173"/>
                      </a:lnTo>
                      <a:lnTo>
                        <a:pt x="113" y="160"/>
                      </a:lnTo>
                      <a:lnTo>
                        <a:pt x="109" y="146"/>
                      </a:lnTo>
                      <a:lnTo>
                        <a:pt x="103" y="133"/>
                      </a:lnTo>
                      <a:lnTo>
                        <a:pt x="100" y="131"/>
                      </a:lnTo>
                      <a:lnTo>
                        <a:pt x="94" y="131"/>
                      </a:lnTo>
                      <a:lnTo>
                        <a:pt x="92" y="129"/>
                      </a:lnTo>
                      <a:lnTo>
                        <a:pt x="92" y="120"/>
                      </a:lnTo>
                      <a:lnTo>
                        <a:pt x="77" y="120"/>
                      </a:lnTo>
                      <a:lnTo>
                        <a:pt x="82" y="112"/>
                      </a:lnTo>
                      <a:lnTo>
                        <a:pt x="88" y="100"/>
                      </a:lnTo>
                      <a:lnTo>
                        <a:pt x="80" y="93"/>
                      </a:lnTo>
                      <a:lnTo>
                        <a:pt x="86" y="89"/>
                      </a:lnTo>
                      <a:lnTo>
                        <a:pt x="94" y="83"/>
                      </a:lnTo>
                      <a:lnTo>
                        <a:pt x="100" y="77"/>
                      </a:lnTo>
                      <a:lnTo>
                        <a:pt x="100" y="48"/>
                      </a:lnTo>
                      <a:lnTo>
                        <a:pt x="77" y="48"/>
                      </a:lnTo>
                      <a:lnTo>
                        <a:pt x="54" y="54"/>
                      </a:lnTo>
                      <a:lnTo>
                        <a:pt x="50" y="52"/>
                      </a:lnTo>
                      <a:lnTo>
                        <a:pt x="50" y="50"/>
                      </a:lnTo>
                      <a:lnTo>
                        <a:pt x="46" y="50"/>
                      </a:lnTo>
                      <a:lnTo>
                        <a:pt x="48" y="46"/>
                      </a:lnTo>
                      <a:lnTo>
                        <a:pt x="48" y="39"/>
                      </a:lnTo>
                      <a:lnTo>
                        <a:pt x="50" y="35"/>
                      </a:lnTo>
                      <a:lnTo>
                        <a:pt x="55" y="31"/>
                      </a:lnTo>
                      <a:lnTo>
                        <a:pt x="57" y="33"/>
                      </a:lnTo>
                      <a:lnTo>
                        <a:pt x="65" y="20"/>
                      </a:lnTo>
                      <a:lnTo>
                        <a:pt x="73" y="20"/>
                      </a:lnTo>
                      <a:lnTo>
                        <a:pt x="73" y="14"/>
                      </a:lnTo>
                      <a:lnTo>
                        <a:pt x="71" y="6"/>
                      </a:lnTo>
                      <a:lnTo>
                        <a:pt x="69" y="4"/>
                      </a:lnTo>
                      <a:lnTo>
                        <a:pt x="65" y="4"/>
                      </a:lnTo>
                      <a:lnTo>
                        <a:pt x="59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94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3" name="Freeform 58"/>
                <p:cNvSpPr>
                  <a:spLocks/>
                </p:cNvSpPr>
                <p:nvPr/>
              </p:nvSpPr>
              <p:spPr bwMode="auto">
                <a:xfrm>
                  <a:off x="4136498" y="2692400"/>
                  <a:ext cx="22290" cy="31750"/>
                </a:xfrm>
                <a:custGeom>
                  <a:avLst/>
                  <a:gdLst>
                    <a:gd name="T0" fmla="*/ 5 w 23"/>
                    <a:gd name="T1" fmla="*/ 0 h 38"/>
                    <a:gd name="T2" fmla="*/ 2 w 23"/>
                    <a:gd name="T3" fmla="*/ 3 h 38"/>
                    <a:gd name="T4" fmla="*/ 0 w 23"/>
                    <a:gd name="T5" fmla="*/ 8 h 38"/>
                    <a:gd name="T6" fmla="*/ 1 w 23"/>
                    <a:gd name="T7" fmla="*/ 11 h 38"/>
                    <a:gd name="T8" fmla="*/ 5 w 23"/>
                    <a:gd name="T9" fmla="*/ 7 h 38"/>
                    <a:gd name="T10" fmla="*/ 7 w 23"/>
                    <a:gd name="T11" fmla="*/ 2 h 38"/>
                    <a:gd name="T12" fmla="*/ 5 w 23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38"/>
                    <a:gd name="T23" fmla="*/ 23 w 23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38">
                      <a:moveTo>
                        <a:pt x="15" y="0"/>
                      </a:moveTo>
                      <a:lnTo>
                        <a:pt x="6" y="12"/>
                      </a:lnTo>
                      <a:lnTo>
                        <a:pt x="0" y="31"/>
                      </a:lnTo>
                      <a:lnTo>
                        <a:pt x="4" y="38"/>
                      </a:lnTo>
                      <a:lnTo>
                        <a:pt x="15" y="25"/>
                      </a:lnTo>
                      <a:lnTo>
                        <a:pt x="23" y="6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94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4" name="Freeform 59"/>
                <p:cNvSpPr>
                  <a:spLocks/>
                </p:cNvSpPr>
                <p:nvPr/>
              </p:nvSpPr>
              <p:spPr bwMode="auto">
                <a:xfrm>
                  <a:off x="4145070" y="2727325"/>
                  <a:ext cx="18860" cy="25400"/>
                </a:xfrm>
                <a:custGeom>
                  <a:avLst/>
                  <a:gdLst>
                    <a:gd name="T0" fmla="*/ 2 w 22"/>
                    <a:gd name="T1" fmla="*/ 0 h 29"/>
                    <a:gd name="T2" fmla="*/ 1 w 22"/>
                    <a:gd name="T3" fmla="*/ 1 h 29"/>
                    <a:gd name="T4" fmla="*/ 1 w 22"/>
                    <a:gd name="T5" fmla="*/ 2 h 29"/>
                    <a:gd name="T6" fmla="*/ 0 w 22"/>
                    <a:gd name="T7" fmla="*/ 4 h 29"/>
                    <a:gd name="T8" fmla="*/ 1 w 22"/>
                    <a:gd name="T9" fmla="*/ 5 h 29"/>
                    <a:gd name="T10" fmla="*/ 2 w 22"/>
                    <a:gd name="T11" fmla="*/ 8 h 29"/>
                    <a:gd name="T12" fmla="*/ 3 w 22"/>
                    <a:gd name="T13" fmla="*/ 9 h 29"/>
                    <a:gd name="T14" fmla="*/ 6 w 22"/>
                    <a:gd name="T15" fmla="*/ 9 h 29"/>
                    <a:gd name="T16" fmla="*/ 5 w 22"/>
                    <a:gd name="T17" fmla="*/ 7 h 29"/>
                    <a:gd name="T18" fmla="*/ 3 w 22"/>
                    <a:gd name="T19" fmla="*/ 7 h 29"/>
                    <a:gd name="T20" fmla="*/ 3 w 22"/>
                    <a:gd name="T21" fmla="*/ 4 h 29"/>
                    <a:gd name="T22" fmla="*/ 2 w 22"/>
                    <a:gd name="T23" fmla="*/ 2 h 29"/>
                    <a:gd name="T24" fmla="*/ 2 w 22"/>
                    <a:gd name="T25" fmla="*/ 0 h 2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2"/>
                    <a:gd name="T40" fmla="*/ 0 h 29"/>
                    <a:gd name="T41" fmla="*/ 22 w 22"/>
                    <a:gd name="T42" fmla="*/ 29 h 2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2" h="29">
                      <a:moveTo>
                        <a:pt x="8" y="0"/>
                      </a:moveTo>
                      <a:lnTo>
                        <a:pt x="6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4" y="16"/>
                      </a:lnTo>
                      <a:lnTo>
                        <a:pt x="8" y="27"/>
                      </a:lnTo>
                      <a:lnTo>
                        <a:pt x="14" y="29"/>
                      </a:lnTo>
                      <a:lnTo>
                        <a:pt x="22" y="29"/>
                      </a:lnTo>
                      <a:lnTo>
                        <a:pt x="20" y="23"/>
                      </a:lnTo>
                      <a:lnTo>
                        <a:pt x="12" y="23"/>
                      </a:lnTo>
                      <a:lnTo>
                        <a:pt x="10" y="14"/>
                      </a:lnTo>
                      <a:lnTo>
                        <a:pt x="8" y="6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94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5" name="Freeform 60"/>
                <p:cNvSpPr>
                  <a:spLocks/>
                </p:cNvSpPr>
                <p:nvPr/>
              </p:nvSpPr>
              <p:spPr bwMode="auto">
                <a:xfrm>
                  <a:off x="4150214" y="2767013"/>
                  <a:ext cx="12002" cy="12700"/>
                </a:xfrm>
                <a:custGeom>
                  <a:avLst/>
                  <a:gdLst>
                    <a:gd name="T0" fmla="*/ 0 w 12"/>
                    <a:gd name="T1" fmla="*/ 0 h 16"/>
                    <a:gd name="T2" fmla="*/ 0 w 12"/>
                    <a:gd name="T3" fmla="*/ 1 h 16"/>
                    <a:gd name="T4" fmla="*/ 1 w 12"/>
                    <a:gd name="T5" fmla="*/ 3 h 16"/>
                    <a:gd name="T6" fmla="*/ 1 w 12"/>
                    <a:gd name="T7" fmla="*/ 4 h 16"/>
                    <a:gd name="T8" fmla="*/ 4 w 12"/>
                    <a:gd name="T9" fmla="*/ 3 h 16"/>
                    <a:gd name="T10" fmla="*/ 4 w 12"/>
                    <a:gd name="T11" fmla="*/ 2 h 16"/>
                    <a:gd name="T12" fmla="*/ 0 w 12"/>
                    <a:gd name="T13" fmla="*/ 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"/>
                    <a:gd name="T22" fmla="*/ 0 h 16"/>
                    <a:gd name="T23" fmla="*/ 12 w 12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" h="16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2" y="12"/>
                      </a:lnTo>
                      <a:lnTo>
                        <a:pt x="4" y="16"/>
                      </a:lnTo>
                      <a:lnTo>
                        <a:pt x="12" y="14"/>
                      </a:lnTo>
                      <a:lnTo>
                        <a:pt x="10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94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6" name="Freeform 61"/>
                <p:cNvSpPr>
                  <a:spLocks/>
                </p:cNvSpPr>
                <p:nvPr/>
              </p:nvSpPr>
              <p:spPr bwMode="auto">
                <a:xfrm>
                  <a:off x="4158787" y="2779713"/>
                  <a:ext cx="5144" cy="12700"/>
                </a:xfrm>
                <a:custGeom>
                  <a:avLst/>
                  <a:gdLst>
                    <a:gd name="T0" fmla="*/ 1 w 6"/>
                    <a:gd name="T1" fmla="*/ 0 h 13"/>
                    <a:gd name="T2" fmla="*/ 1 w 6"/>
                    <a:gd name="T3" fmla="*/ 1 h 13"/>
                    <a:gd name="T4" fmla="*/ 0 w 6"/>
                    <a:gd name="T5" fmla="*/ 5 h 13"/>
                    <a:gd name="T6" fmla="*/ 1 w 6"/>
                    <a:gd name="T7" fmla="*/ 5 h 13"/>
                    <a:gd name="T8" fmla="*/ 2 w 6"/>
                    <a:gd name="T9" fmla="*/ 3 h 13"/>
                    <a:gd name="T10" fmla="*/ 2 w 6"/>
                    <a:gd name="T11" fmla="*/ 0 h 13"/>
                    <a:gd name="T12" fmla="*/ 1 w 6"/>
                    <a:gd name="T13" fmla="*/ 0 h 1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"/>
                    <a:gd name="T22" fmla="*/ 0 h 13"/>
                    <a:gd name="T23" fmla="*/ 6 w 6"/>
                    <a:gd name="T24" fmla="*/ 13 h 1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" h="13">
                      <a:moveTo>
                        <a:pt x="4" y="0"/>
                      </a:moveTo>
                      <a:lnTo>
                        <a:pt x="2" y="4"/>
                      </a:lnTo>
                      <a:lnTo>
                        <a:pt x="0" y="13"/>
                      </a:lnTo>
                      <a:lnTo>
                        <a:pt x="4" y="13"/>
                      </a:lnTo>
                      <a:lnTo>
                        <a:pt x="6" y="8"/>
                      </a:lnTo>
                      <a:lnTo>
                        <a:pt x="6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94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7" name="Freeform 62"/>
                <p:cNvSpPr>
                  <a:spLocks/>
                </p:cNvSpPr>
                <p:nvPr/>
              </p:nvSpPr>
              <p:spPr bwMode="auto">
                <a:xfrm>
                  <a:off x="4119353" y="2817813"/>
                  <a:ext cx="53152" cy="36513"/>
                </a:xfrm>
                <a:custGeom>
                  <a:avLst/>
                  <a:gdLst>
                    <a:gd name="T0" fmla="*/ 6 w 59"/>
                    <a:gd name="T1" fmla="*/ 1 h 42"/>
                    <a:gd name="T2" fmla="*/ 5 w 59"/>
                    <a:gd name="T3" fmla="*/ 1 h 42"/>
                    <a:gd name="T4" fmla="*/ 4 w 59"/>
                    <a:gd name="T5" fmla="*/ 2 h 42"/>
                    <a:gd name="T6" fmla="*/ 3 w 59"/>
                    <a:gd name="T7" fmla="*/ 4 h 42"/>
                    <a:gd name="T8" fmla="*/ 2 w 59"/>
                    <a:gd name="T9" fmla="*/ 5 h 42"/>
                    <a:gd name="T10" fmla="*/ 1 w 59"/>
                    <a:gd name="T11" fmla="*/ 7 h 42"/>
                    <a:gd name="T12" fmla="*/ 0 w 59"/>
                    <a:gd name="T13" fmla="*/ 8 h 42"/>
                    <a:gd name="T14" fmla="*/ 1 w 59"/>
                    <a:gd name="T15" fmla="*/ 9 h 42"/>
                    <a:gd name="T16" fmla="*/ 1 w 59"/>
                    <a:gd name="T17" fmla="*/ 9 h 42"/>
                    <a:gd name="T18" fmla="*/ 2 w 59"/>
                    <a:gd name="T19" fmla="*/ 9 h 42"/>
                    <a:gd name="T20" fmla="*/ 3 w 59"/>
                    <a:gd name="T21" fmla="*/ 10 h 42"/>
                    <a:gd name="T22" fmla="*/ 3 w 59"/>
                    <a:gd name="T23" fmla="*/ 12 h 42"/>
                    <a:gd name="T24" fmla="*/ 4 w 59"/>
                    <a:gd name="T25" fmla="*/ 12 h 42"/>
                    <a:gd name="T26" fmla="*/ 5 w 59"/>
                    <a:gd name="T27" fmla="*/ 11 h 42"/>
                    <a:gd name="T28" fmla="*/ 6 w 59"/>
                    <a:gd name="T29" fmla="*/ 11 h 42"/>
                    <a:gd name="T30" fmla="*/ 7 w 59"/>
                    <a:gd name="T31" fmla="*/ 13 h 42"/>
                    <a:gd name="T32" fmla="*/ 11 w 59"/>
                    <a:gd name="T33" fmla="*/ 12 h 42"/>
                    <a:gd name="T34" fmla="*/ 12 w 59"/>
                    <a:gd name="T35" fmla="*/ 10 h 42"/>
                    <a:gd name="T36" fmla="*/ 16 w 59"/>
                    <a:gd name="T37" fmla="*/ 10 h 42"/>
                    <a:gd name="T38" fmla="*/ 16 w 59"/>
                    <a:gd name="T39" fmla="*/ 9 h 42"/>
                    <a:gd name="T40" fmla="*/ 14 w 59"/>
                    <a:gd name="T41" fmla="*/ 9 h 42"/>
                    <a:gd name="T42" fmla="*/ 14 w 59"/>
                    <a:gd name="T43" fmla="*/ 4 h 42"/>
                    <a:gd name="T44" fmla="*/ 12 w 59"/>
                    <a:gd name="T45" fmla="*/ 4 h 42"/>
                    <a:gd name="T46" fmla="*/ 13 w 59"/>
                    <a:gd name="T47" fmla="*/ 3 h 42"/>
                    <a:gd name="T48" fmla="*/ 13 w 59"/>
                    <a:gd name="T49" fmla="*/ 1 h 42"/>
                    <a:gd name="T50" fmla="*/ 10 w 59"/>
                    <a:gd name="T51" fmla="*/ 0 h 42"/>
                    <a:gd name="T52" fmla="*/ 8 w 59"/>
                    <a:gd name="T53" fmla="*/ 1 h 42"/>
                    <a:gd name="T54" fmla="*/ 6 w 59"/>
                    <a:gd name="T55" fmla="*/ 2 h 42"/>
                    <a:gd name="T56" fmla="*/ 5 w 59"/>
                    <a:gd name="T57" fmla="*/ 3 h 42"/>
                    <a:gd name="T58" fmla="*/ 6 w 59"/>
                    <a:gd name="T59" fmla="*/ 2 h 42"/>
                    <a:gd name="T60" fmla="*/ 6 w 59"/>
                    <a:gd name="T61" fmla="*/ 1 h 4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"/>
                    <a:gd name="T94" fmla="*/ 0 h 42"/>
                    <a:gd name="T95" fmla="*/ 59 w 59"/>
                    <a:gd name="T96" fmla="*/ 42 h 4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" h="42">
                      <a:moveTo>
                        <a:pt x="23" y="2"/>
                      </a:moveTo>
                      <a:lnTo>
                        <a:pt x="19" y="2"/>
                      </a:lnTo>
                      <a:lnTo>
                        <a:pt x="13" y="8"/>
                      </a:lnTo>
                      <a:lnTo>
                        <a:pt x="9" y="13"/>
                      </a:lnTo>
                      <a:lnTo>
                        <a:pt x="7" y="19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2" y="31"/>
                      </a:lnTo>
                      <a:lnTo>
                        <a:pt x="5" y="31"/>
                      </a:lnTo>
                      <a:lnTo>
                        <a:pt x="9" y="35"/>
                      </a:lnTo>
                      <a:lnTo>
                        <a:pt x="11" y="40"/>
                      </a:lnTo>
                      <a:lnTo>
                        <a:pt x="15" y="40"/>
                      </a:lnTo>
                      <a:lnTo>
                        <a:pt x="19" y="36"/>
                      </a:lnTo>
                      <a:lnTo>
                        <a:pt x="21" y="36"/>
                      </a:lnTo>
                      <a:lnTo>
                        <a:pt x="27" y="42"/>
                      </a:lnTo>
                      <a:lnTo>
                        <a:pt x="38" y="40"/>
                      </a:lnTo>
                      <a:lnTo>
                        <a:pt x="44" y="35"/>
                      </a:lnTo>
                      <a:lnTo>
                        <a:pt x="59" y="35"/>
                      </a:lnTo>
                      <a:lnTo>
                        <a:pt x="57" y="31"/>
                      </a:lnTo>
                      <a:lnTo>
                        <a:pt x="51" y="31"/>
                      </a:lnTo>
                      <a:lnTo>
                        <a:pt x="51" y="15"/>
                      </a:lnTo>
                      <a:lnTo>
                        <a:pt x="44" y="15"/>
                      </a:lnTo>
                      <a:lnTo>
                        <a:pt x="46" y="10"/>
                      </a:lnTo>
                      <a:lnTo>
                        <a:pt x="48" y="2"/>
                      </a:lnTo>
                      <a:lnTo>
                        <a:pt x="36" y="0"/>
                      </a:lnTo>
                      <a:lnTo>
                        <a:pt x="30" y="2"/>
                      </a:lnTo>
                      <a:lnTo>
                        <a:pt x="23" y="8"/>
                      </a:lnTo>
                      <a:lnTo>
                        <a:pt x="17" y="11"/>
                      </a:lnTo>
                      <a:lnTo>
                        <a:pt x="21" y="6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  <a:effectLst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shade val="50000"/>
                    <a:hueOff val="414139"/>
                    <a:satOff val="-61755"/>
                    <a:lumOff val="43281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3948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000" b="1" dirty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1" name="Freeform 83"/>
              <p:cNvSpPr>
                <a:spLocks/>
              </p:cNvSpPr>
              <p:nvPr/>
            </p:nvSpPr>
            <p:spPr bwMode="auto">
              <a:xfrm>
                <a:off x="4542854" y="2317750"/>
                <a:ext cx="270904" cy="490537"/>
              </a:xfrm>
              <a:custGeom>
                <a:avLst/>
                <a:gdLst>
                  <a:gd name="T0" fmla="*/ 3 w 309"/>
                  <a:gd name="T1" fmla="*/ 134 h 582"/>
                  <a:gd name="T2" fmla="*/ 8 w 309"/>
                  <a:gd name="T3" fmla="*/ 147 h 582"/>
                  <a:gd name="T4" fmla="*/ 10 w 309"/>
                  <a:gd name="T5" fmla="*/ 155 h 582"/>
                  <a:gd name="T6" fmla="*/ 9 w 309"/>
                  <a:gd name="T7" fmla="*/ 160 h 582"/>
                  <a:gd name="T8" fmla="*/ 18 w 309"/>
                  <a:gd name="T9" fmla="*/ 164 h 582"/>
                  <a:gd name="T10" fmla="*/ 19 w 309"/>
                  <a:gd name="T11" fmla="*/ 157 h 582"/>
                  <a:gd name="T12" fmla="*/ 30 w 309"/>
                  <a:gd name="T13" fmla="*/ 155 h 582"/>
                  <a:gd name="T14" fmla="*/ 36 w 309"/>
                  <a:gd name="T15" fmla="*/ 148 h 582"/>
                  <a:gd name="T16" fmla="*/ 33 w 309"/>
                  <a:gd name="T17" fmla="*/ 149 h 582"/>
                  <a:gd name="T18" fmla="*/ 36 w 309"/>
                  <a:gd name="T19" fmla="*/ 132 h 582"/>
                  <a:gd name="T20" fmla="*/ 37 w 309"/>
                  <a:gd name="T21" fmla="*/ 125 h 582"/>
                  <a:gd name="T22" fmla="*/ 47 w 309"/>
                  <a:gd name="T23" fmla="*/ 121 h 582"/>
                  <a:gd name="T24" fmla="*/ 47 w 309"/>
                  <a:gd name="T25" fmla="*/ 117 h 582"/>
                  <a:gd name="T26" fmla="*/ 51 w 309"/>
                  <a:gd name="T27" fmla="*/ 113 h 582"/>
                  <a:gd name="T28" fmla="*/ 39 w 309"/>
                  <a:gd name="T29" fmla="*/ 98 h 582"/>
                  <a:gd name="T30" fmla="*/ 40 w 309"/>
                  <a:gd name="T31" fmla="*/ 84 h 582"/>
                  <a:gd name="T32" fmla="*/ 40 w 309"/>
                  <a:gd name="T33" fmla="*/ 80 h 582"/>
                  <a:gd name="T34" fmla="*/ 43 w 309"/>
                  <a:gd name="T35" fmla="*/ 75 h 582"/>
                  <a:gd name="T36" fmla="*/ 48 w 309"/>
                  <a:gd name="T37" fmla="*/ 73 h 582"/>
                  <a:gd name="T38" fmla="*/ 53 w 309"/>
                  <a:gd name="T39" fmla="*/ 65 h 582"/>
                  <a:gd name="T40" fmla="*/ 63 w 309"/>
                  <a:gd name="T41" fmla="*/ 58 h 582"/>
                  <a:gd name="T42" fmla="*/ 65 w 309"/>
                  <a:gd name="T43" fmla="*/ 51 h 582"/>
                  <a:gd name="T44" fmla="*/ 68 w 309"/>
                  <a:gd name="T45" fmla="*/ 41 h 582"/>
                  <a:gd name="T46" fmla="*/ 73 w 309"/>
                  <a:gd name="T47" fmla="*/ 37 h 582"/>
                  <a:gd name="T48" fmla="*/ 78 w 309"/>
                  <a:gd name="T49" fmla="*/ 37 h 582"/>
                  <a:gd name="T50" fmla="*/ 79 w 309"/>
                  <a:gd name="T51" fmla="*/ 31 h 582"/>
                  <a:gd name="T52" fmla="*/ 80 w 309"/>
                  <a:gd name="T53" fmla="*/ 24 h 582"/>
                  <a:gd name="T54" fmla="*/ 79 w 309"/>
                  <a:gd name="T55" fmla="*/ 19 h 582"/>
                  <a:gd name="T56" fmla="*/ 77 w 309"/>
                  <a:gd name="T57" fmla="*/ 12 h 582"/>
                  <a:gd name="T58" fmla="*/ 68 w 309"/>
                  <a:gd name="T59" fmla="*/ 6 h 582"/>
                  <a:gd name="T60" fmla="*/ 61 w 309"/>
                  <a:gd name="T61" fmla="*/ 0 h 582"/>
                  <a:gd name="T62" fmla="*/ 57 w 309"/>
                  <a:gd name="T63" fmla="*/ 10 h 582"/>
                  <a:gd name="T64" fmla="*/ 51 w 309"/>
                  <a:gd name="T65" fmla="*/ 10 h 582"/>
                  <a:gd name="T66" fmla="*/ 50 w 309"/>
                  <a:gd name="T67" fmla="*/ 15 h 582"/>
                  <a:gd name="T68" fmla="*/ 43 w 309"/>
                  <a:gd name="T69" fmla="*/ 12 h 582"/>
                  <a:gd name="T70" fmla="*/ 40 w 309"/>
                  <a:gd name="T71" fmla="*/ 21 h 582"/>
                  <a:gd name="T72" fmla="*/ 35 w 309"/>
                  <a:gd name="T73" fmla="*/ 27 h 582"/>
                  <a:gd name="T74" fmla="*/ 31 w 309"/>
                  <a:gd name="T75" fmla="*/ 31 h 582"/>
                  <a:gd name="T76" fmla="*/ 28 w 309"/>
                  <a:gd name="T77" fmla="*/ 42 h 582"/>
                  <a:gd name="T78" fmla="*/ 24 w 309"/>
                  <a:gd name="T79" fmla="*/ 47 h 582"/>
                  <a:gd name="T80" fmla="*/ 21 w 309"/>
                  <a:gd name="T81" fmla="*/ 57 h 582"/>
                  <a:gd name="T82" fmla="*/ 13 w 309"/>
                  <a:gd name="T83" fmla="*/ 56 h 582"/>
                  <a:gd name="T84" fmla="*/ 9 w 309"/>
                  <a:gd name="T85" fmla="*/ 64 h 582"/>
                  <a:gd name="T86" fmla="*/ 6 w 309"/>
                  <a:gd name="T87" fmla="*/ 73 h 582"/>
                  <a:gd name="T88" fmla="*/ 6 w 309"/>
                  <a:gd name="T89" fmla="*/ 82 h 582"/>
                  <a:gd name="T90" fmla="*/ 5 w 309"/>
                  <a:gd name="T91" fmla="*/ 89 h 582"/>
                  <a:gd name="T92" fmla="*/ 8 w 309"/>
                  <a:gd name="T93" fmla="*/ 97 h 582"/>
                  <a:gd name="T94" fmla="*/ 5 w 309"/>
                  <a:gd name="T95" fmla="*/ 104 h 582"/>
                  <a:gd name="T96" fmla="*/ 6 w 309"/>
                  <a:gd name="T97" fmla="*/ 109 h 582"/>
                  <a:gd name="T98" fmla="*/ 3 w 309"/>
                  <a:gd name="T99" fmla="*/ 115 h 582"/>
                  <a:gd name="T100" fmla="*/ 3 w 309"/>
                  <a:gd name="T101" fmla="*/ 118 h 582"/>
                  <a:gd name="T102" fmla="*/ 2 w 309"/>
                  <a:gd name="T103" fmla="*/ 125 h 58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9"/>
                  <a:gd name="T157" fmla="*/ 0 h 582"/>
                  <a:gd name="T158" fmla="*/ 309 w 309"/>
                  <a:gd name="T159" fmla="*/ 582 h 58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9" h="582">
                    <a:moveTo>
                      <a:pt x="2" y="444"/>
                    </a:moveTo>
                    <a:lnTo>
                      <a:pt x="2" y="467"/>
                    </a:lnTo>
                    <a:lnTo>
                      <a:pt x="10" y="467"/>
                    </a:lnTo>
                    <a:lnTo>
                      <a:pt x="10" y="477"/>
                    </a:lnTo>
                    <a:lnTo>
                      <a:pt x="6" y="482"/>
                    </a:lnTo>
                    <a:lnTo>
                      <a:pt x="6" y="490"/>
                    </a:lnTo>
                    <a:lnTo>
                      <a:pt x="14" y="502"/>
                    </a:lnTo>
                    <a:lnTo>
                      <a:pt x="31" y="521"/>
                    </a:lnTo>
                    <a:lnTo>
                      <a:pt x="45" y="532"/>
                    </a:lnTo>
                    <a:lnTo>
                      <a:pt x="41" y="538"/>
                    </a:lnTo>
                    <a:lnTo>
                      <a:pt x="39" y="542"/>
                    </a:lnTo>
                    <a:lnTo>
                      <a:pt x="37" y="548"/>
                    </a:lnTo>
                    <a:lnTo>
                      <a:pt x="29" y="548"/>
                    </a:lnTo>
                    <a:lnTo>
                      <a:pt x="29" y="565"/>
                    </a:lnTo>
                    <a:lnTo>
                      <a:pt x="31" y="565"/>
                    </a:lnTo>
                    <a:lnTo>
                      <a:pt x="35" y="567"/>
                    </a:lnTo>
                    <a:lnTo>
                      <a:pt x="37" y="569"/>
                    </a:lnTo>
                    <a:lnTo>
                      <a:pt x="37" y="575"/>
                    </a:lnTo>
                    <a:lnTo>
                      <a:pt x="33" y="582"/>
                    </a:lnTo>
                    <a:lnTo>
                      <a:pt x="71" y="582"/>
                    </a:lnTo>
                    <a:lnTo>
                      <a:pt x="71" y="575"/>
                    </a:lnTo>
                    <a:lnTo>
                      <a:pt x="70" y="567"/>
                    </a:lnTo>
                    <a:lnTo>
                      <a:pt x="71" y="561"/>
                    </a:lnTo>
                    <a:lnTo>
                      <a:pt x="73" y="556"/>
                    </a:lnTo>
                    <a:lnTo>
                      <a:pt x="79" y="550"/>
                    </a:lnTo>
                    <a:lnTo>
                      <a:pt x="83" y="544"/>
                    </a:lnTo>
                    <a:lnTo>
                      <a:pt x="98" y="548"/>
                    </a:lnTo>
                    <a:lnTo>
                      <a:pt x="114" y="548"/>
                    </a:lnTo>
                    <a:lnTo>
                      <a:pt x="129" y="544"/>
                    </a:lnTo>
                    <a:lnTo>
                      <a:pt x="131" y="540"/>
                    </a:lnTo>
                    <a:lnTo>
                      <a:pt x="133" y="531"/>
                    </a:lnTo>
                    <a:lnTo>
                      <a:pt x="137" y="525"/>
                    </a:lnTo>
                    <a:lnTo>
                      <a:pt x="133" y="527"/>
                    </a:lnTo>
                    <a:lnTo>
                      <a:pt x="131" y="531"/>
                    </a:lnTo>
                    <a:lnTo>
                      <a:pt x="129" y="532"/>
                    </a:lnTo>
                    <a:lnTo>
                      <a:pt x="125" y="527"/>
                    </a:lnTo>
                    <a:lnTo>
                      <a:pt x="127" y="513"/>
                    </a:lnTo>
                    <a:lnTo>
                      <a:pt x="129" y="502"/>
                    </a:lnTo>
                    <a:lnTo>
                      <a:pt x="133" y="488"/>
                    </a:lnTo>
                    <a:lnTo>
                      <a:pt x="137" y="469"/>
                    </a:lnTo>
                    <a:lnTo>
                      <a:pt x="133" y="456"/>
                    </a:lnTo>
                    <a:lnTo>
                      <a:pt x="139" y="450"/>
                    </a:lnTo>
                    <a:lnTo>
                      <a:pt x="137" y="448"/>
                    </a:lnTo>
                    <a:lnTo>
                      <a:pt x="141" y="444"/>
                    </a:lnTo>
                    <a:lnTo>
                      <a:pt x="150" y="442"/>
                    </a:lnTo>
                    <a:lnTo>
                      <a:pt x="158" y="444"/>
                    </a:lnTo>
                    <a:lnTo>
                      <a:pt x="167" y="444"/>
                    </a:lnTo>
                    <a:lnTo>
                      <a:pt x="179" y="429"/>
                    </a:lnTo>
                    <a:lnTo>
                      <a:pt x="187" y="429"/>
                    </a:lnTo>
                    <a:lnTo>
                      <a:pt x="185" y="425"/>
                    </a:lnTo>
                    <a:lnTo>
                      <a:pt x="181" y="419"/>
                    </a:lnTo>
                    <a:lnTo>
                      <a:pt x="179" y="417"/>
                    </a:lnTo>
                    <a:lnTo>
                      <a:pt x="183" y="415"/>
                    </a:lnTo>
                    <a:lnTo>
                      <a:pt x="190" y="413"/>
                    </a:lnTo>
                    <a:lnTo>
                      <a:pt x="194" y="409"/>
                    </a:lnTo>
                    <a:lnTo>
                      <a:pt x="194" y="402"/>
                    </a:lnTo>
                    <a:lnTo>
                      <a:pt x="181" y="384"/>
                    </a:lnTo>
                    <a:lnTo>
                      <a:pt x="167" y="373"/>
                    </a:lnTo>
                    <a:lnTo>
                      <a:pt x="148" y="367"/>
                    </a:lnTo>
                    <a:lnTo>
                      <a:pt x="148" y="348"/>
                    </a:lnTo>
                    <a:lnTo>
                      <a:pt x="150" y="321"/>
                    </a:lnTo>
                    <a:lnTo>
                      <a:pt x="144" y="306"/>
                    </a:lnTo>
                    <a:lnTo>
                      <a:pt x="152" y="306"/>
                    </a:lnTo>
                    <a:lnTo>
                      <a:pt x="152" y="298"/>
                    </a:lnTo>
                    <a:lnTo>
                      <a:pt x="156" y="294"/>
                    </a:lnTo>
                    <a:lnTo>
                      <a:pt x="152" y="292"/>
                    </a:lnTo>
                    <a:lnTo>
                      <a:pt x="150" y="288"/>
                    </a:lnTo>
                    <a:lnTo>
                      <a:pt x="152" y="283"/>
                    </a:lnTo>
                    <a:lnTo>
                      <a:pt x="156" y="283"/>
                    </a:lnTo>
                    <a:lnTo>
                      <a:pt x="167" y="279"/>
                    </a:lnTo>
                    <a:lnTo>
                      <a:pt x="169" y="273"/>
                    </a:lnTo>
                    <a:lnTo>
                      <a:pt x="167" y="267"/>
                    </a:lnTo>
                    <a:lnTo>
                      <a:pt x="167" y="263"/>
                    </a:lnTo>
                    <a:lnTo>
                      <a:pt x="171" y="263"/>
                    </a:lnTo>
                    <a:lnTo>
                      <a:pt x="179" y="261"/>
                    </a:lnTo>
                    <a:lnTo>
                      <a:pt x="183" y="260"/>
                    </a:lnTo>
                    <a:lnTo>
                      <a:pt x="185" y="250"/>
                    </a:lnTo>
                    <a:lnTo>
                      <a:pt x="185" y="240"/>
                    </a:lnTo>
                    <a:lnTo>
                      <a:pt x="190" y="233"/>
                    </a:lnTo>
                    <a:lnTo>
                      <a:pt x="202" y="229"/>
                    </a:lnTo>
                    <a:lnTo>
                      <a:pt x="219" y="227"/>
                    </a:lnTo>
                    <a:lnTo>
                      <a:pt x="233" y="221"/>
                    </a:lnTo>
                    <a:lnTo>
                      <a:pt x="237" y="215"/>
                    </a:lnTo>
                    <a:lnTo>
                      <a:pt x="240" y="208"/>
                    </a:lnTo>
                    <a:lnTo>
                      <a:pt x="244" y="202"/>
                    </a:lnTo>
                    <a:lnTo>
                      <a:pt x="252" y="202"/>
                    </a:lnTo>
                    <a:lnTo>
                      <a:pt x="252" y="190"/>
                    </a:lnTo>
                    <a:lnTo>
                      <a:pt x="248" y="181"/>
                    </a:lnTo>
                    <a:lnTo>
                      <a:pt x="248" y="167"/>
                    </a:lnTo>
                    <a:lnTo>
                      <a:pt x="250" y="163"/>
                    </a:lnTo>
                    <a:lnTo>
                      <a:pt x="260" y="154"/>
                    </a:lnTo>
                    <a:lnTo>
                      <a:pt x="260" y="146"/>
                    </a:lnTo>
                    <a:lnTo>
                      <a:pt x="263" y="144"/>
                    </a:lnTo>
                    <a:lnTo>
                      <a:pt x="271" y="142"/>
                    </a:lnTo>
                    <a:lnTo>
                      <a:pt x="275" y="140"/>
                    </a:lnTo>
                    <a:lnTo>
                      <a:pt x="279" y="131"/>
                    </a:lnTo>
                    <a:lnTo>
                      <a:pt x="279" y="125"/>
                    </a:lnTo>
                    <a:lnTo>
                      <a:pt x="290" y="121"/>
                    </a:lnTo>
                    <a:lnTo>
                      <a:pt x="294" y="129"/>
                    </a:lnTo>
                    <a:lnTo>
                      <a:pt x="298" y="131"/>
                    </a:lnTo>
                    <a:lnTo>
                      <a:pt x="309" y="131"/>
                    </a:lnTo>
                    <a:lnTo>
                      <a:pt x="306" y="114"/>
                    </a:lnTo>
                    <a:lnTo>
                      <a:pt x="304" y="112"/>
                    </a:lnTo>
                    <a:lnTo>
                      <a:pt x="304" y="110"/>
                    </a:lnTo>
                    <a:lnTo>
                      <a:pt x="302" y="104"/>
                    </a:lnTo>
                    <a:lnTo>
                      <a:pt x="304" y="100"/>
                    </a:lnTo>
                    <a:lnTo>
                      <a:pt x="306" y="94"/>
                    </a:lnTo>
                    <a:lnTo>
                      <a:pt x="306" y="87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4" y="71"/>
                    </a:lnTo>
                    <a:lnTo>
                      <a:pt x="302" y="65"/>
                    </a:lnTo>
                    <a:lnTo>
                      <a:pt x="302" y="58"/>
                    </a:lnTo>
                    <a:lnTo>
                      <a:pt x="300" y="52"/>
                    </a:lnTo>
                    <a:lnTo>
                      <a:pt x="300" y="48"/>
                    </a:lnTo>
                    <a:lnTo>
                      <a:pt x="294" y="42"/>
                    </a:lnTo>
                    <a:lnTo>
                      <a:pt x="286" y="31"/>
                    </a:lnTo>
                    <a:lnTo>
                      <a:pt x="281" y="27"/>
                    </a:lnTo>
                    <a:lnTo>
                      <a:pt x="275" y="25"/>
                    </a:lnTo>
                    <a:lnTo>
                      <a:pt x="260" y="21"/>
                    </a:lnTo>
                    <a:lnTo>
                      <a:pt x="254" y="16"/>
                    </a:lnTo>
                    <a:lnTo>
                      <a:pt x="252" y="10"/>
                    </a:lnTo>
                    <a:lnTo>
                      <a:pt x="246" y="4"/>
                    </a:lnTo>
                    <a:lnTo>
                      <a:pt x="235" y="0"/>
                    </a:lnTo>
                    <a:lnTo>
                      <a:pt x="223" y="0"/>
                    </a:lnTo>
                    <a:lnTo>
                      <a:pt x="227" y="10"/>
                    </a:lnTo>
                    <a:lnTo>
                      <a:pt x="223" y="29"/>
                    </a:lnTo>
                    <a:lnTo>
                      <a:pt x="219" y="35"/>
                    </a:lnTo>
                    <a:lnTo>
                      <a:pt x="215" y="37"/>
                    </a:lnTo>
                    <a:lnTo>
                      <a:pt x="208" y="35"/>
                    </a:lnTo>
                    <a:lnTo>
                      <a:pt x="202" y="33"/>
                    </a:lnTo>
                    <a:lnTo>
                      <a:pt x="196" y="33"/>
                    </a:lnTo>
                    <a:lnTo>
                      <a:pt x="194" y="35"/>
                    </a:lnTo>
                    <a:lnTo>
                      <a:pt x="190" y="37"/>
                    </a:lnTo>
                    <a:lnTo>
                      <a:pt x="189" y="40"/>
                    </a:lnTo>
                    <a:lnTo>
                      <a:pt x="189" y="54"/>
                    </a:lnTo>
                    <a:lnTo>
                      <a:pt x="187" y="54"/>
                    </a:lnTo>
                    <a:lnTo>
                      <a:pt x="177" y="44"/>
                    </a:lnTo>
                    <a:lnTo>
                      <a:pt x="169" y="39"/>
                    </a:lnTo>
                    <a:lnTo>
                      <a:pt x="164" y="44"/>
                    </a:lnTo>
                    <a:lnTo>
                      <a:pt x="158" y="56"/>
                    </a:lnTo>
                    <a:lnTo>
                      <a:pt x="156" y="62"/>
                    </a:lnTo>
                    <a:lnTo>
                      <a:pt x="154" y="69"/>
                    </a:lnTo>
                    <a:lnTo>
                      <a:pt x="154" y="73"/>
                    </a:lnTo>
                    <a:lnTo>
                      <a:pt x="143" y="85"/>
                    </a:lnTo>
                    <a:lnTo>
                      <a:pt x="137" y="87"/>
                    </a:lnTo>
                    <a:lnTo>
                      <a:pt x="135" y="92"/>
                    </a:lnTo>
                    <a:lnTo>
                      <a:pt x="133" y="96"/>
                    </a:lnTo>
                    <a:lnTo>
                      <a:pt x="131" y="98"/>
                    </a:lnTo>
                    <a:lnTo>
                      <a:pt x="125" y="98"/>
                    </a:lnTo>
                    <a:lnTo>
                      <a:pt x="119" y="102"/>
                    </a:lnTo>
                    <a:lnTo>
                      <a:pt x="118" y="110"/>
                    </a:lnTo>
                    <a:lnTo>
                      <a:pt x="118" y="117"/>
                    </a:lnTo>
                    <a:lnTo>
                      <a:pt x="116" y="127"/>
                    </a:lnTo>
                    <a:lnTo>
                      <a:pt x="112" y="140"/>
                    </a:lnTo>
                    <a:lnTo>
                      <a:pt x="106" y="148"/>
                    </a:lnTo>
                    <a:lnTo>
                      <a:pt x="98" y="152"/>
                    </a:lnTo>
                    <a:lnTo>
                      <a:pt x="93" y="156"/>
                    </a:lnTo>
                    <a:lnTo>
                      <a:pt x="91" y="160"/>
                    </a:lnTo>
                    <a:lnTo>
                      <a:pt x="91" y="167"/>
                    </a:lnTo>
                    <a:lnTo>
                      <a:pt x="93" y="177"/>
                    </a:lnTo>
                    <a:lnTo>
                      <a:pt x="91" y="187"/>
                    </a:lnTo>
                    <a:lnTo>
                      <a:pt x="87" y="202"/>
                    </a:lnTo>
                    <a:lnTo>
                      <a:pt x="83" y="202"/>
                    </a:lnTo>
                    <a:lnTo>
                      <a:pt x="75" y="196"/>
                    </a:lnTo>
                    <a:lnTo>
                      <a:pt x="71" y="190"/>
                    </a:lnTo>
                    <a:lnTo>
                      <a:pt x="66" y="188"/>
                    </a:lnTo>
                    <a:lnTo>
                      <a:pt x="50" y="200"/>
                    </a:lnTo>
                    <a:lnTo>
                      <a:pt x="47" y="206"/>
                    </a:lnTo>
                    <a:lnTo>
                      <a:pt x="43" y="213"/>
                    </a:lnTo>
                    <a:lnTo>
                      <a:pt x="37" y="221"/>
                    </a:lnTo>
                    <a:lnTo>
                      <a:pt x="33" y="227"/>
                    </a:lnTo>
                    <a:lnTo>
                      <a:pt x="29" y="235"/>
                    </a:lnTo>
                    <a:lnTo>
                      <a:pt x="22" y="240"/>
                    </a:lnTo>
                    <a:lnTo>
                      <a:pt x="20" y="246"/>
                    </a:lnTo>
                    <a:lnTo>
                      <a:pt x="24" y="258"/>
                    </a:lnTo>
                    <a:lnTo>
                      <a:pt x="24" y="263"/>
                    </a:lnTo>
                    <a:lnTo>
                      <a:pt x="22" y="269"/>
                    </a:lnTo>
                    <a:lnTo>
                      <a:pt x="22" y="283"/>
                    </a:lnTo>
                    <a:lnTo>
                      <a:pt x="24" y="290"/>
                    </a:lnTo>
                    <a:lnTo>
                      <a:pt x="24" y="298"/>
                    </a:lnTo>
                    <a:lnTo>
                      <a:pt x="22" y="306"/>
                    </a:lnTo>
                    <a:lnTo>
                      <a:pt x="20" y="311"/>
                    </a:lnTo>
                    <a:lnTo>
                      <a:pt x="20" y="317"/>
                    </a:lnTo>
                    <a:lnTo>
                      <a:pt x="22" y="319"/>
                    </a:lnTo>
                    <a:lnTo>
                      <a:pt x="25" y="321"/>
                    </a:lnTo>
                    <a:lnTo>
                      <a:pt x="29" y="325"/>
                    </a:lnTo>
                    <a:lnTo>
                      <a:pt x="29" y="344"/>
                    </a:lnTo>
                    <a:lnTo>
                      <a:pt x="22" y="352"/>
                    </a:lnTo>
                    <a:lnTo>
                      <a:pt x="20" y="352"/>
                    </a:lnTo>
                    <a:lnTo>
                      <a:pt x="18" y="350"/>
                    </a:lnTo>
                    <a:lnTo>
                      <a:pt x="18" y="367"/>
                    </a:lnTo>
                    <a:lnTo>
                      <a:pt x="16" y="371"/>
                    </a:lnTo>
                    <a:lnTo>
                      <a:pt x="14" y="377"/>
                    </a:lnTo>
                    <a:lnTo>
                      <a:pt x="18" y="381"/>
                    </a:lnTo>
                    <a:lnTo>
                      <a:pt x="22" y="386"/>
                    </a:lnTo>
                    <a:lnTo>
                      <a:pt x="22" y="390"/>
                    </a:lnTo>
                    <a:lnTo>
                      <a:pt x="14" y="398"/>
                    </a:lnTo>
                    <a:lnTo>
                      <a:pt x="14" y="402"/>
                    </a:lnTo>
                    <a:lnTo>
                      <a:pt x="10" y="406"/>
                    </a:lnTo>
                    <a:lnTo>
                      <a:pt x="6" y="406"/>
                    </a:lnTo>
                    <a:lnTo>
                      <a:pt x="8" y="408"/>
                    </a:lnTo>
                    <a:lnTo>
                      <a:pt x="8" y="413"/>
                    </a:lnTo>
                    <a:lnTo>
                      <a:pt x="10" y="419"/>
                    </a:lnTo>
                    <a:lnTo>
                      <a:pt x="14" y="427"/>
                    </a:lnTo>
                    <a:lnTo>
                      <a:pt x="14" y="434"/>
                    </a:lnTo>
                    <a:lnTo>
                      <a:pt x="12" y="440"/>
                    </a:lnTo>
                    <a:lnTo>
                      <a:pt x="8" y="442"/>
                    </a:lnTo>
                    <a:lnTo>
                      <a:pt x="4" y="440"/>
                    </a:lnTo>
                    <a:lnTo>
                      <a:pt x="0" y="440"/>
                    </a:lnTo>
                    <a:lnTo>
                      <a:pt x="2" y="44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2" name="Freeform 88"/>
              <p:cNvSpPr>
                <a:spLocks/>
              </p:cNvSpPr>
              <p:nvPr/>
            </p:nvSpPr>
            <p:spPr bwMode="auto">
              <a:xfrm>
                <a:off x="4085061" y="3178175"/>
                <a:ext cx="277763" cy="220663"/>
              </a:xfrm>
              <a:custGeom>
                <a:avLst/>
                <a:gdLst>
                  <a:gd name="T0" fmla="*/ 45 w 317"/>
                  <a:gd name="T1" fmla="*/ 4 h 261"/>
                  <a:gd name="T2" fmla="*/ 26 w 317"/>
                  <a:gd name="T3" fmla="*/ 2 h 261"/>
                  <a:gd name="T4" fmla="*/ 16 w 317"/>
                  <a:gd name="T5" fmla="*/ 2 h 261"/>
                  <a:gd name="T6" fmla="*/ 14 w 317"/>
                  <a:gd name="T7" fmla="*/ 1 h 261"/>
                  <a:gd name="T8" fmla="*/ 11 w 317"/>
                  <a:gd name="T9" fmla="*/ 1 h 261"/>
                  <a:gd name="T10" fmla="*/ 8 w 317"/>
                  <a:gd name="T11" fmla="*/ 4 h 261"/>
                  <a:gd name="T12" fmla="*/ 2 w 317"/>
                  <a:gd name="T13" fmla="*/ 5 h 261"/>
                  <a:gd name="T14" fmla="*/ 0 w 317"/>
                  <a:gd name="T15" fmla="*/ 7 h 261"/>
                  <a:gd name="T16" fmla="*/ 3 w 317"/>
                  <a:gd name="T17" fmla="*/ 14 h 261"/>
                  <a:gd name="T18" fmla="*/ 6 w 317"/>
                  <a:gd name="T19" fmla="*/ 17 h 261"/>
                  <a:gd name="T20" fmla="*/ 8 w 317"/>
                  <a:gd name="T21" fmla="*/ 19 h 261"/>
                  <a:gd name="T22" fmla="*/ 10 w 317"/>
                  <a:gd name="T23" fmla="*/ 19 h 261"/>
                  <a:gd name="T24" fmla="*/ 15 w 317"/>
                  <a:gd name="T25" fmla="*/ 18 h 261"/>
                  <a:gd name="T26" fmla="*/ 16 w 317"/>
                  <a:gd name="T27" fmla="*/ 19 h 261"/>
                  <a:gd name="T28" fmla="*/ 18 w 317"/>
                  <a:gd name="T29" fmla="*/ 20 h 261"/>
                  <a:gd name="T30" fmla="*/ 17 w 317"/>
                  <a:gd name="T31" fmla="*/ 22 h 261"/>
                  <a:gd name="T32" fmla="*/ 15 w 317"/>
                  <a:gd name="T33" fmla="*/ 27 h 261"/>
                  <a:gd name="T34" fmla="*/ 17 w 317"/>
                  <a:gd name="T35" fmla="*/ 32 h 261"/>
                  <a:gd name="T36" fmla="*/ 15 w 317"/>
                  <a:gd name="T37" fmla="*/ 36 h 261"/>
                  <a:gd name="T38" fmla="*/ 15 w 317"/>
                  <a:gd name="T39" fmla="*/ 42 h 261"/>
                  <a:gd name="T40" fmla="*/ 14 w 317"/>
                  <a:gd name="T41" fmla="*/ 45 h 261"/>
                  <a:gd name="T42" fmla="*/ 14 w 317"/>
                  <a:gd name="T43" fmla="*/ 49 h 261"/>
                  <a:gd name="T44" fmla="*/ 15 w 317"/>
                  <a:gd name="T45" fmla="*/ 51 h 261"/>
                  <a:gd name="T46" fmla="*/ 13 w 317"/>
                  <a:gd name="T47" fmla="*/ 54 h 261"/>
                  <a:gd name="T48" fmla="*/ 13 w 317"/>
                  <a:gd name="T49" fmla="*/ 57 h 261"/>
                  <a:gd name="T50" fmla="*/ 16 w 317"/>
                  <a:gd name="T51" fmla="*/ 58 h 261"/>
                  <a:gd name="T52" fmla="*/ 15 w 317"/>
                  <a:gd name="T53" fmla="*/ 62 h 261"/>
                  <a:gd name="T54" fmla="*/ 16 w 317"/>
                  <a:gd name="T55" fmla="*/ 64 h 261"/>
                  <a:gd name="T56" fmla="*/ 20 w 317"/>
                  <a:gd name="T57" fmla="*/ 70 h 261"/>
                  <a:gd name="T58" fmla="*/ 25 w 317"/>
                  <a:gd name="T59" fmla="*/ 73 h 261"/>
                  <a:gd name="T60" fmla="*/ 32 w 317"/>
                  <a:gd name="T61" fmla="*/ 70 h 261"/>
                  <a:gd name="T62" fmla="*/ 40 w 317"/>
                  <a:gd name="T63" fmla="*/ 71 h 261"/>
                  <a:gd name="T64" fmla="*/ 45 w 317"/>
                  <a:gd name="T65" fmla="*/ 69 h 261"/>
                  <a:gd name="T66" fmla="*/ 48 w 317"/>
                  <a:gd name="T67" fmla="*/ 63 h 261"/>
                  <a:gd name="T68" fmla="*/ 51 w 317"/>
                  <a:gd name="T69" fmla="*/ 61 h 261"/>
                  <a:gd name="T70" fmla="*/ 56 w 317"/>
                  <a:gd name="T71" fmla="*/ 59 h 261"/>
                  <a:gd name="T72" fmla="*/ 57 w 317"/>
                  <a:gd name="T73" fmla="*/ 53 h 261"/>
                  <a:gd name="T74" fmla="*/ 61 w 317"/>
                  <a:gd name="T75" fmla="*/ 49 h 261"/>
                  <a:gd name="T76" fmla="*/ 62 w 317"/>
                  <a:gd name="T77" fmla="*/ 45 h 261"/>
                  <a:gd name="T78" fmla="*/ 60 w 317"/>
                  <a:gd name="T79" fmla="*/ 40 h 261"/>
                  <a:gd name="T80" fmla="*/ 62 w 317"/>
                  <a:gd name="T81" fmla="*/ 38 h 261"/>
                  <a:gd name="T82" fmla="*/ 66 w 317"/>
                  <a:gd name="T83" fmla="*/ 33 h 261"/>
                  <a:gd name="T84" fmla="*/ 73 w 317"/>
                  <a:gd name="T85" fmla="*/ 25 h 261"/>
                  <a:gd name="T86" fmla="*/ 80 w 317"/>
                  <a:gd name="T87" fmla="*/ 21 h 261"/>
                  <a:gd name="T88" fmla="*/ 83 w 317"/>
                  <a:gd name="T89" fmla="*/ 17 h 261"/>
                  <a:gd name="T90" fmla="*/ 82 w 317"/>
                  <a:gd name="T91" fmla="*/ 11 h 261"/>
                  <a:gd name="T92" fmla="*/ 78 w 317"/>
                  <a:gd name="T93" fmla="*/ 14 h 261"/>
                  <a:gd name="T94" fmla="*/ 74 w 317"/>
                  <a:gd name="T95" fmla="*/ 14 h 261"/>
                  <a:gd name="T96" fmla="*/ 72 w 317"/>
                  <a:gd name="T97" fmla="*/ 14 h 261"/>
                  <a:gd name="T98" fmla="*/ 69 w 317"/>
                  <a:gd name="T99" fmla="*/ 12 h 261"/>
                  <a:gd name="T100" fmla="*/ 65 w 317"/>
                  <a:gd name="T101" fmla="*/ 11 h 261"/>
                  <a:gd name="T102" fmla="*/ 63 w 317"/>
                  <a:gd name="T103" fmla="*/ 12 h 261"/>
                  <a:gd name="T104" fmla="*/ 61 w 317"/>
                  <a:gd name="T105" fmla="*/ 10 h 261"/>
                  <a:gd name="T106" fmla="*/ 59 w 317"/>
                  <a:gd name="T107" fmla="*/ 10 h 261"/>
                  <a:gd name="T108" fmla="*/ 56 w 317"/>
                  <a:gd name="T109" fmla="*/ 9 h 261"/>
                  <a:gd name="T110" fmla="*/ 54 w 317"/>
                  <a:gd name="T111" fmla="*/ 8 h 261"/>
                  <a:gd name="T112" fmla="*/ 54 w 317"/>
                  <a:gd name="T113" fmla="*/ 5 h 261"/>
                  <a:gd name="T114" fmla="*/ 52 w 317"/>
                  <a:gd name="T115" fmla="*/ 4 h 26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17"/>
                  <a:gd name="T175" fmla="*/ 0 h 261"/>
                  <a:gd name="T176" fmla="*/ 317 w 317"/>
                  <a:gd name="T177" fmla="*/ 261 h 26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17" h="261">
                    <a:moveTo>
                      <a:pt x="200" y="15"/>
                    </a:moveTo>
                    <a:lnTo>
                      <a:pt x="173" y="15"/>
                    </a:lnTo>
                    <a:lnTo>
                      <a:pt x="115" y="7"/>
                    </a:lnTo>
                    <a:lnTo>
                      <a:pt x="98" y="7"/>
                    </a:lnTo>
                    <a:lnTo>
                      <a:pt x="79" y="9"/>
                    </a:lnTo>
                    <a:lnTo>
                      <a:pt x="62" y="7"/>
                    </a:lnTo>
                    <a:lnTo>
                      <a:pt x="58" y="5"/>
                    </a:lnTo>
                    <a:lnTo>
                      <a:pt x="54" y="1"/>
                    </a:lnTo>
                    <a:lnTo>
                      <a:pt x="50" y="0"/>
                    </a:lnTo>
                    <a:lnTo>
                      <a:pt x="41" y="3"/>
                    </a:lnTo>
                    <a:lnTo>
                      <a:pt x="33" y="11"/>
                    </a:lnTo>
                    <a:lnTo>
                      <a:pt x="31" y="15"/>
                    </a:lnTo>
                    <a:lnTo>
                      <a:pt x="12" y="15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0" y="26"/>
                    </a:lnTo>
                    <a:lnTo>
                      <a:pt x="10" y="44"/>
                    </a:lnTo>
                    <a:lnTo>
                      <a:pt x="10" y="51"/>
                    </a:lnTo>
                    <a:lnTo>
                      <a:pt x="12" y="65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7" y="65"/>
                    </a:lnTo>
                    <a:lnTo>
                      <a:pt x="44" y="63"/>
                    </a:lnTo>
                    <a:lnTo>
                      <a:pt x="56" y="63"/>
                    </a:lnTo>
                    <a:lnTo>
                      <a:pt x="60" y="65"/>
                    </a:lnTo>
                    <a:lnTo>
                      <a:pt x="62" y="65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69" y="71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56" y="96"/>
                    </a:lnTo>
                    <a:lnTo>
                      <a:pt x="62" y="105"/>
                    </a:lnTo>
                    <a:lnTo>
                      <a:pt x="64" y="115"/>
                    </a:lnTo>
                    <a:lnTo>
                      <a:pt x="62" y="123"/>
                    </a:lnTo>
                    <a:lnTo>
                      <a:pt x="56" y="128"/>
                    </a:lnTo>
                    <a:lnTo>
                      <a:pt x="56" y="144"/>
                    </a:lnTo>
                    <a:lnTo>
                      <a:pt x="58" y="148"/>
                    </a:lnTo>
                    <a:lnTo>
                      <a:pt x="56" y="153"/>
                    </a:lnTo>
                    <a:lnTo>
                      <a:pt x="52" y="159"/>
                    </a:lnTo>
                    <a:lnTo>
                      <a:pt x="48" y="163"/>
                    </a:lnTo>
                    <a:lnTo>
                      <a:pt x="54" y="173"/>
                    </a:lnTo>
                    <a:lnTo>
                      <a:pt x="56" y="176"/>
                    </a:lnTo>
                    <a:lnTo>
                      <a:pt x="56" y="178"/>
                    </a:lnTo>
                    <a:lnTo>
                      <a:pt x="54" y="184"/>
                    </a:lnTo>
                    <a:lnTo>
                      <a:pt x="50" y="190"/>
                    </a:lnTo>
                    <a:lnTo>
                      <a:pt x="48" y="194"/>
                    </a:lnTo>
                    <a:lnTo>
                      <a:pt x="50" y="201"/>
                    </a:lnTo>
                    <a:lnTo>
                      <a:pt x="56" y="205"/>
                    </a:lnTo>
                    <a:lnTo>
                      <a:pt x="60" y="205"/>
                    </a:lnTo>
                    <a:lnTo>
                      <a:pt x="60" y="209"/>
                    </a:lnTo>
                    <a:lnTo>
                      <a:pt x="58" y="217"/>
                    </a:lnTo>
                    <a:lnTo>
                      <a:pt x="58" y="224"/>
                    </a:lnTo>
                    <a:lnTo>
                      <a:pt x="62" y="226"/>
                    </a:lnTo>
                    <a:lnTo>
                      <a:pt x="69" y="236"/>
                    </a:lnTo>
                    <a:lnTo>
                      <a:pt x="77" y="247"/>
                    </a:lnTo>
                    <a:lnTo>
                      <a:pt x="85" y="261"/>
                    </a:lnTo>
                    <a:lnTo>
                      <a:pt x="96" y="257"/>
                    </a:lnTo>
                    <a:lnTo>
                      <a:pt x="119" y="253"/>
                    </a:lnTo>
                    <a:lnTo>
                      <a:pt x="123" y="246"/>
                    </a:lnTo>
                    <a:lnTo>
                      <a:pt x="139" y="246"/>
                    </a:lnTo>
                    <a:lnTo>
                      <a:pt x="154" y="249"/>
                    </a:lnTo>
                    <a:lnTo>
                      <a:pt x="173" y="246"/>
                    </a:lnTo>
                    <a:lnTo>
                      <a:pt x="173" y="242"/>
                    </a:lnTo>
                    <a:lnTo>
                      <a:pt x="179" y="234"/>
                    </a:lnTo>
                    <a:lnTo>
                      <a:pt x="183" y="224"/>
                    </a:lnTo>
                    <a:lnTo>
                      <a:pt x="188" y="219"/>
                    </a:lnTo>
                    <a:lnTo>
                      <a:pt x="196" y="215"/>
                    </a:lnTo>
                    <a:lnTo>
                      <a:pt x="208" y="211"/>
                    </a:lnTo>
                    <a:lnTo>
                      <a:pt x="215" y="207"/>
                    </a:lnTo>
                    <a:lnTo>
                      <a:pt x="215" y="190"/>
                    </a:lnTo>
                    <a:lnTo>
                      <a:pt x="219" y="186"/>
                    </a:lnTo>
                    <a:lnTo>
                      <a:pt x="227" y="176"/>
                    </a:lnTo>
                    <a:lnTo>
                      <a:pt x="234" y="173"/>
                    </a:lnTo>
                    <a:lnTo>
                      <a:pt x="238" y="167"/>
                    </a:lnTo>
                    <a:lnTo>
                      <a:pt x="236" y="159"/>
                    </a:lnTo>
                    <a:lnTo>
                      <a:pt x="231" y="153"/>
                    </a:lnTo>
                    <a:lnTo>
                      <a:pt x="231" y="140"/>
                    </a:lnTo>
                    <a:lnTo>
                      <a:pt x="233" y="138"/>
                    </a:lnTo>
                    <a:lnTo>
                      <a:pt x="238" y="136"/>
                    </a:lnTo>
                    <a:lnTo>
                      <a:pt x="242" y="134"/>
                    </a:lnTo>
                    <a:lnTo>
                      <a:pt x="252" y="117"/>
                    </a:lnTo>
                    <a:lnTo>
                      <a:pt x="263" y="99"/>
                    </a:lnTo>
                    <a:lnTo>
                      <a:pt x="277" y="88"/>
                    </a:lnTo>
                    <a:lnTo>
                      <a:pt x="288" y="82"/>
                    </a:lnTo>
                    <a:lnTo>
                      <a:pt x="306" y="76"/>
                    </a:lnTo>
                    <a:lnTo>
                      <a:pt x="315" y="69"/>
                    </a:lnTo>
                    <a:lnTo>
                      <a:pt x="317" y="59"/>
                    </a:lnTo>
                    <a:lnTo>
                      <a:pt x="315" y="51"/>
                    </a:lnTo>
                    <a:lnTo>
                      <a:pt x="313" y="40"/>
                    </a:lnTo>
                    <a:lnTo>
                      <a:pt x="307" y="44"/>
                    </a:lnTo>
                    <a:lnTo>
                      <a:pt x="300" y="48"/>
                    </a:lnTo>
                    <a:lnTo>
                      <a:pt x="294" y="50"/>
                    </a:lnTo>
                    <a:lnTo>
                      <a:pt x="284" y="50"/>
                    </a:lnTo>
                    <a:lnTo>
                      <a:pt x="277" y="51"/>
                    </a:lnTo>
                    <a:lnTo>
                      <a:pt x="275" y="48"/>
                    </a:lnTo>
                    <a:lnTo>
                      <a:pt x="271" y="46"/>
                    </a:lnTo>
                    <a:lnTo>
                      <a:pt x="265" y="44"/>
                    </a:lnTo>
                    <a:lnTo>
                      <a:pt x="256" y="42"/>
                    </a:lnTo>
                    <a:lnTo>
                      <a:pt x="250" y="40"/>
                    </a:lnTo>
                    <a:lnTo>
                      <a:pt x="244" y="40"/>
                    </a:lnTo>
                    <a:lnTo>
                      <a:pt x="240" y="42"/>
                    </a:lnTo>
                    <a:lnTo>
                      <a:pt x="236" y="40"/>
                    </a:lnTo>
                    <a:lnTo>
                      <a:pt x="234" y="36"/>
                    </a:lnTo>
                    <a:lnTo>
                      <a:pt x="231" y="34"/>
                    </a:lnTo>
                    <a:lnTo>
                      <a:pt x="225" y="34"/>
                    </a:lnTo>
                    <a:lnTo>
                      <a:pt x="221" y="32"/>
                    </a:lnTo>
                    <a:lnTo>
                      <a:pt x="215" y="30"/>
                    </a:lnTo>
                    <a:lnTo>
                      <a:pt x="210" y="30"/>
                    </a:lnTo>
                    <a:lnTo>
                      <a:pt x="208" y="28"/>
                    </a:lnTo>
                    <a:lnTo>
                      <a:pt x="208" y="25"/>
                    </a:lnTo>
                    <a:lnTo>
                      <a:pt x="206" y="19"/>
                    </a:lnTo>
                    <a:lnTo>
                      <a:pt x="202" y="17"/>
                    </a:lnTo>
                    <a:lnTo>
                      <a:pt x="200" y="1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3" name="Freeform 124"/>
              <p:cNvSpPr>
                <a:spLocks/>
              </p:cNvSpPr>
              <p:nvPr/>
            </p:nvSpPr>
            <p:spPr bwMode="auto">
              <a:xfrm>
                <a:off x="4083346" y="3228975"/>
                <a:ext cx="61725" cy="144463"/>
              </a:xfrm>
              <a:custGeom>
                <a:avLst/>
                <a:gdLst>
                  <a:gd name="T0" fmla="*/ 16 w 71"/>
                  <a:gd name="T1" fmla="*/ 47 h 171"/>
                  <a:gd name="T2" fmla="*/ 15 w 71"/>
                  <a:gd name="T3" fmla="*/ 46 h 171"/>
                  <a:gd name="T4" fmla="*/ 15 w 71"/>
                  <a:gd name="T5" fmla="*/ 45 h 171"/>
                  <a:gd name="T6" fmla="*/ 16 w 71"/>
                  <a:gd name="T7" fmla="*/ 43 h 171"/>
                  <a:gd name="T8" fmla="*/ 16 w 71"/>
                  <a:gd name="T9" fmla="*/ 42 h 171"/>
                  <a:gd name="T10" fmla="*/ 15 w 71"/>
                  <a:gd name="T11" fmla="*/ 42 h 171"/>
                  <a:gd name="T12" fmla="*/ 13 w 71"/>
                  <a:gd name="T13" fmla="*/ 40 h 171"/>
                  <a:gd name="T14" fmla="*/ 13 w 71"/>
                  <a:gd name="T15" fmla="*/ 38 h 171"/>
                  <a:gd name="T16" fmla="*/ 13 w 71"/>
                  <a:gd name="T17" fmla="*/ 37 h 171"/>
                  <a:gd name="T18" fmla="*/ 14 w 71"/>
                  <a:gd name="T19" fmla="*/ 36 h 171"/>
                  <a:gd name="T20" fmla="*/ 15 w 71"/>
                  <a:gd name="T21" fmla="*/ 34 h 171"/>
                  <a:gd name="T22" fmla="*/ 15 w 71"/>
                  <a:gd name="T23" fmla="*/ 33 h 171"/>
                  <a:gd name="T24" fmla="*/ 14 w 71"/>
                  <a:gd name="T25" fmla="*/ 32 h 171"/>
                  <a:gd name="T26" fmla="*/ 13 w 71"/>
                  <a:gd name="T27" fmla="*/ 29 h 171"/>
                  <a:gd name="T28" fmla="*/ 14 w 71"/>
                  <a:gd name="T29" fmla="*/ 28 h 171"/>
                  <a:gd name="T30" fmla="*/ 15 w 71"/>
                  <a:gd name="T31" fmla="*/ 27 h 171"/>
                  <a:gd name="T32" fmla="*/ 15 w 71"/>
                  <a:gd name="T33" fmla="*/ 25 h 171"/>
                  <a:gd name="T34" fmla="*/ 15 w 71"/>
                  <a:gd name="T35" fmla="*/ 24 h 171"/>
                  <a:gd name="T36" fmla="*/ 15 w 71"/>
                  <a:gd name="T37" fmla="*/ 20 h 171"/>
                  <a:gd name="T38" fmla="*/ 16 w 71"/>
                  <a:gd name="T39" fmla="*/ 18 h 171"/>
                  <a:gd name="T40" fmla="*/ 17 w 71"/>
                  <a:gd name="T41" fmla="*/ 16 h 171"/>
                  <a:gd name="T42" fmla="*/ 16 w 71"/>
                  <a:gd name="T43" fmla="*/ 13 h 171"/>
                  <a:gd name="T44" fmla="*/ 15 w 71"/>
                  <a:gd name="T45" fmla="*/ 11 h 171"/>
                  <a:gd name="T46" fmla="*/ 14 w 71"/>
                  <a:gd name="T47" fmla="*/ 9 h 171"/>
                  <a:gd name="T48" fmla="*/ 17 w 71"/>
                  <a:gd name="T49" fmla="*/ 5 h 171"/>
                  <a:gd name="T50" fmla="*/ 18 w 71"/>
                  <a:gd name="T51" fmla="*/ 3 h 171"/>
                  <a:gd name="T52" fmla="*/ 18 w 71"/>
                  <a:gd name="T53" fmla="*/ 3 h 171"/>
                  <a:gd name="T54" fmla="*/ 17 w 71"/>
                  <a:gd name="T55" fmla="*/ 3 h 171"/>
                  <a:gd name="T56" fmla="*/ 16 w 71"/>
                  <a:gd name="T57" fmla="*/ 2 h 171"/>
                  <a:gd name="T58" fmla="*/ 16 w 71"/>
                  <a:gd name="T59" fmla="*/ 2 h 171"/>
                  <a:gd name="T60" fmla="*/ 15 w 71"/>
                  <a:gd name="T61" fmla="*/ 1 h 171"/>
                  <a:gd name="T62" fmla="*/ 12 w 71"/>
                  <a:gd name="T63" fmla="*/ 1 h 171"/>
                  <a:gd name="T64" fmla="*/ 10 w 71"/>
                  <a:gd name="T65" fmla="*/ 2 h 171"/>
                  <a:gd name="T66" fmla="*/ 8 w 71"/>
                  <a:gd name="T67" fmla="*/ 2 h 171"/>
                  <a:gd name="T68" fmla="*/ 9 w 71"/>
                  <a:gd name="T69" fmla="*/ 2 h 171"/>
                  <a:gd name="T70" fmla="*/ 8 w 71"/>
                  <a:gd name="T71" fmla="*/ 0 h 171"/>
                  <a:gd name="T72" fmla="*/ 7 w 71"/>
                  <a:gd name="T73" fmla="*/ 0 h 171"/>
                  <a:gd name="T74" fmla="*/ 4 w 71"/>
                  <a:gd name="T75" fmla="*/ 2 h 171"/>
                  <a:gd name="T76" fmla="*/ 5 w 71"/>
                  <a:gd name="T77" fmla="*/ 5 h 171"/>
                  <a:gd name="T78" fmla="*/ 6 w 71"/>
                  <a:gd name="T79" fmla="*/ 11 h 171"/>
                  <a:gd name="T80" fmla="*/ 6 w 71"/>
                  <a:gd name="T81" fmla="*/ 16 h 171"/>
                  <a:gd name="T82" fmla="*/ 4 w 71"/>
                  <a:gd name="T83" fmla="*/ 17 h 171"/>
                  <a:gd name="T84" fmla="*/ 3 w 71"/>
                  <a:gd name="T85" fmla="*/ 20 h 171"/>
                  <a:gd name="T86" fmla="*/ 2 w 71"/>
                  <a:gd name="T87" fmla="*/ 23 h 171"/>
                  <a:gd name="T88" fmla="*/ 2 w 71"/>
                  <a:gd name="T89" fmla="*/ 25 h 171"/>
                  <a:gd name="T90" fmla="*/ 1 w 71"/>
                  <a:gd name="T91" fmla="*/ 25 h 171"/>
                  <a:gd name="T92" fmla="*/ 0 w 71"/>
                  <a:gd name="T93" fmla="*/ 27 h 171"/>
                  <a:gd name="T94" fmla="*/ 1 w 71"/>
                  <a:gd name="T95" fmla="*/ 29 h 171"/>
                  <a:gd name="T96" fmla="*/ 1 w 71"/>
                  <a:gd name="T97" fmla="*/ 32 h 171"/>
                  <a:gd name="T98" fmla="*/ 1 w 71"/>
                  <a:gd name="T99" fmla="*/ 32 h 171"/>
                  <a:gd name="T100" fmla="*/ 2 w 71"/>
                  <a:gd name="T101" fmla="*/ 31 h 171"/>
                  <a:gd name="T102" fmla="*/ 3 w 71"/>
                  <a:gd name="T103" fmla="*/ 30 h 171"/>
                  <a:gd name="T104" fmla="*/ 3 w 71"/>
                  <a:gd name="T105" fmla="*/ 32 h 171"/>
                  <a:gd name="T106" fmla="*/ 2 w 71"/>
                  <a:gd name="T107" fmla="*/ 33 h 171"/>
                  <a:gd name="T108" fmla="*/ 2 w 71"/>
                  <a:gd name="T109" fmla="*/ 35 h 171"/>
                  <a:gd name="T110" fmla="*/ 4 w 71"/>
                  <a:gd name="T111" fmla="*/ 37 h 171"/>
                  <a:gd name="T112" fmla="*/ 4 w 71"/>
                  <a:gd name="T113" fmla="*/ 41 h 171"/>
                  <a:gd name="T114" fmla="*/ 3 w 71"/>
                  <a:gd name="T115" fmla="*/ 45 h 171"/>
                  <a:gd name="T116" fmla="*/ 3 w 71"/>
                  <a:gd name="T117" fmla="*/ 48 h 171"/>
                  <a:gd name="T118" fmla="*/ 7 w 71"/>
                  <a:gd name="T119" fmla="*/ 48 h 171"/>
                  <a:gd name="T120" fmla="*/ 11 w 71"/>
                  <a:gd name="T121" fmla="*/ 48 h 171"/>
                  <a:gd name="T122" fmla="*/ 16 w 71"/>
                  <a:gd name="T123" fmla="*/ 47 h 1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1"/>
                  <a:gd name="T187" fmla="*/ 0 h 171"/>
                  <a:gd name="T188" fmla="*/ 71 w 71"/>
                  <a:gd name="T189" fmla="*/ 171 h 1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1" h="171">
                    <a:moveTo>
                      <a:pt x="62" y="167"/>
                    </a:moveTo>
                    <a:lnTo>
                      <a:pt x="60" y="163"/>
                    </a:lnTo>
                    <a:lnTo>
                      <a:pt x="60" y="158"/>
                    </a:lnTo>
                    <a:lnTo>
                      <a:pt x="62" y="150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2" y="142"/>
                    </a:lnTo>
                    <a:lnTo>
                      <a:pt x="50" y="135"/>
                    </a:lnTo>
                    <a:lnTo>
                      <a:pt x="52" y="131"/>
                    </a:lnTo>
                    <a:lnTo>
                      <a:pt x="56" y="125"/>
                    </a:lnTo>
                    <a:lnTo>
                      <a:pt x="58" y="119"/>
                    </a:lnTo>
                    <a:lnTo>
                      <a:pt x="58" y="117"/>
                    </a:lnTo>
                    <a:lnTo>
                      <a:pt x="56" y="114"/>
                    </a:lnTo>
                    <a:lnTo>
                      <a:pt x="50" y="104"/>
                    </a:lnTo>
                    <a:lnTo>
                      <a:pt x="54" y="100"/>
                    </a:lnTo>
                    <a:lnTo>
                      <a:pt x="58" y="94"/>
                    </a:lnTo>
                    <a:lnTo>
                      <a:pt x="60" y="89"/>
                    </a:lnTo>
                    <a:lnTo>
                      <a:pt x="58" y="85"/>
                    </a:lnTo>
                    <a:lnTo>
                      <a:pt x="58" y="69"/>
                    </a:lnTo>
                    <a:lnTo>
                      <a:pt x="64" y="64"/>
                    </a:lnTo>
                    <a:lnTo>
                      <a:pt x="66" y="56"/>
                    </a:lnTo>
                    <a:lnTo>
                      <a:pt x="64" y="46"/>
                    </a:lnTo>
                    <a:lnTo>
                      <a:pt x="58" y="37"/>
                    </a:lnTo>
                    <a:lnTo>
                      <a:pt x="56" y="31"/>
                    </a:lnTo>
                    <a:lnTo>
                      <a:pt x="68" y="19"/>
                    </a:lnTo>
                    <a:lnTo>
                      <a:pt x="71" y="12"/>
                    </a:lnTo>
                    <a:lnTo>
                      <a:pt x="70" y="10"/>
                    </a:lnTo>
                    <a:lnTo>
                      <a:pt x="66" y="10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46" y="4"/>
                    </a:lnTo>
                    <a:lnTo>
                      <a:pt x="3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4" y="6"/>
                    </a:lnTo>
                    <a:lnTo>
                      <a:pt x="18" y="19"/>
                    </a:lnTo>
                    <a:lnTo>
                      <a:pt x="22" y="37"/>
                    </a:lnTo>
                    <a:lnTo>
                      <a:pt x="22" y="56"/>
                    </a:lnTo>
                    <a:lnTo>
                      <a:pt x="14" y="60"/>
                    </a:lnTo>
                    <a:lnTo>
                      <a:pt x="10" y="69"/>
                    </a:lnTo>
                    <a:lnTo>
                      <a:pt x="8" y="81"/>
                    </a:lnTo>
                    <a:lnTo>
                      <a:pt x="6" y="89"/>
                    </a:lnTo>
                    <a:lnTo>
                      <a:pt x="2" y="89"/>
                    </a:lnTo>
                    <a:lnTo>
                      <a:pt x="0" y="96"/>
                    </a:lnTo>
                    <a:lnTo>
                      <a:pt x="2" y="104"/>
                    </a:lnTo>
                    <a:lnTo>
                      <a:pt x="2" y="114"/>
                    </a:lnTo>
                    <a:lnTo>
                      <a:pt x="4" y="112"/>
                    </a:lnTo>
                    <a:lnTo>
                      <a:pt x="8" y="110"/>
                    </a:lnTo>
                    <a:lnTo>
                      <a:pt x="10" y="108"/>
                    </a:lnTo>
                    <a:lnTo>
                      <a:pt x="10" y="115"/>
                    </a:lnTo>
                    <a:lnTo>
                      <a:pt x="6" y="117"/>
                    </a:lnTo>
                    <a:lnTo>
                      <a:pt x="6" y="123"/>
                    </a:lnTo>
                    <a:lnTo>
                      <a:pt x="14" y="131"/>
                    </a:lnTo>
                    <a:lnTo>
                      <a:pt x="14" y="144"/>
                    </a:lnTo>
                    <a:lnTo>
                      <a:pt x="12" y="158"/>
                    </a:lnTo>
                    <a:lnTo>
                      <a:pt x="10" y="169"/>
                    </a:lnTo>
                    <a:lnTo>
                      <a:pt x="25" y="171"/>
                    </a:lnTo>
                    <a:lnTo>
                      <a:pt x="43" y="169"/>
                    </a:lnTo>
                    <a:lnTo>
                      <a:pt x="62" y="16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4" name="Freeform 158"/>
              <p:cNvSpPr>
                <a:spLocks/>
              </p:cNvSpPr>
              <p:nvPr/>
            </p:nvSpPr>
            <p:spPr bwMode="auto">
              <a:xfrm>
                <a:off x="4398829" y="2219325"/>
                <a:ext cx="576100" cy="504825"/>
              </a:xfrm>
              <a:custGeom>
                <a:avLst/>
                <a:gdLst>
                  <a:gd name="T0" fmla="*/ 44 w 657"/>
                  <a:gd name="T1" fmla="*/ 150 h 597"/>
                  <a:gd name="T2" fmla="*/ 48 w 657"/>
                  <a:gd name="T3" fmla="*/ 141 h 597"/>
                  <a:gd name="T4" fmla="*/ 50 w 657"/>
                  <a:gd name="T5" fmla="*/ 125 h 597"/>
                  <a:gd name="T6" fmla="*/ 49 w 657"/>
                  <a:gd name="T7" fmla="*/ 113 h 597"/>
                  <a:gd name="T8" fmla="*/ 52 w 657"/>
                  <a:gd name="T9" fmla="*/ 95 h 597"/>
                  <a:gd name="T10" fmla="*/ 65 w 657"/>
                  <a:gd name="T11" fmla="*/ 90 h 597"/>
                  <a:gd name="T12" fmla="*/ 72 w 657"/>
                  <a:gd name="T13" fmla="*/ 72 h 597"/>
                  <a:gd name="T14" fmla="*/ 78 w 657"/>
                  <a:gd name="T15" fmla="*/ 59 h 597"/>
                  <a:gd name="T16" fmla="*/ 87 w 657"/>
                  <a:gd name="T17" fmla="*/ 44 h 597"/>
                  <a:gd name="T18" fmla="*/ 96 w 657"/>
                  <a:gd name="T19" fmla="*/ 42 h 597"/>
                  <a:gd name="T20" fmla="*/ 107 w 657"/>
                  <a:gd name="T21" fmla="*/ 31 h 597"/>
                  <a:gd name="T22" fmla="*/ 127 w 657"/>
                  <a:gd name="T23" fmla="*/ 37 h 597"/>
                  <a:gd name="T24" fmla="*/ 137 w 657"/>
                  <a:gd name="T25" fmla="*/ 35 h 597"/>
                  <a:gd name="T26" fmla="*/ 141 w 657"/>
                  <a:gd name="T27" fmla="*/ 23 h 597"/>
                  <a:gd name="T28" fmla="*/ 153 w 657"/>
                  <a:gd name="T29" fmla="*/ 18 h 597"/>
                  <a:gd name="T30" fmla="*/ 164 w 657"/>
                  <a:gd name="T31" fmla="*/ 28 h 597"/>
                  <a:gd name="T32" fmla="*/ 168 w 657"/>
                  <a:gd name="T33" fmla="*/ 23 h 597"/>
                  <a:gd name="T34" fmla="*/ 166 w 657"/>
                  <a:gd name="T35" fmla="*/ 21 h 597"/>
                  <a:gd name="T36" fmla="*/ 166 w 657"/>
                  <a:gd name="T37" fmla="*/ 17 h 597"/>
                  <a:gd name="T38" fmla="*/ 170 w 657"/>
                  <a:gd name="T39" fmla="*/ 10 h 597"/>
                  <a:gd name="T40" fmla="*/ 164 w 657"/>
                  <a:gd name="T41" fmla="*/ 10 h 597"/>
                  <a:gd name="T42" fmla="*/ 160 w 657"/>
                  <a:gd name="T43" fmla="*/ 4 h 597"/>
                  <a:gd name="T44" fmla="*/ 156 w 657"/>
                  <a:gd name="T45" fmla="*/ 3 h 597"/>
                  <a:gd name="T46" fmla="*/ 150 w 657"/>
                  <a:gd name="T47" fmla="*/ 7 h 597"/>
                  <a:gd name="T48" fmla="*/ 144 w 657"/>
                  <a:gd name="T49" fmla="*/ 5 h 597"/>
                  <a:gd name="T50" fmla="*/ 135 w 657"/>
                  <a:gd name="T51" fmla="*/ 18 h 597"/>
                  <a:gd name="T52" fmla="*/ 136 w 657"/>
                  <a:gd name="T53" fmla="*/ 4 h 597"/>
                  <a:gd name="T54" fmla="*/ 130 w 657"/>
                  <a:gd name="T55" fmla="*/ 3 h 597"/>
                  <a:gd name="T56" fmla="*/ 121 w 657"/>
                  <a:gd name="T57" fmla="*/ 15 h 597"/>
                  <a:gd name="T58" fmla="*/ 111 w 657"/>
                  <a:gd name="T59" fmla="*/ 15 h 597"/>
                  <a:gd name="T60" fmla="*/ 106 w 657"/>
                  <a:gd name="T61" fmla="*/ 19 h 597"/>
                  <a:gd name="T62" fmla="*/ 101 w 657"/>
                  <a:gd name="T63" fmla="*/ 16 h 597"/>
                  <a:gd name="T64" fmla="*/ 95 w 657"/>
                  <a:gd name="T65" fmla="*/ 18 h 597"/>
                  <a:gd name="T66" fmla="*/ 92 w 657"/>
                  <a:gd name="T67" fmla="*/ 25 h 597"/>
                  <a:gd name="T68" fmla="*/ 87 w 657"/>
                  <a:gd name="T69" fmla="*/ 23 h 597"/>
                  <a:gd name="T70" fmla="*/ 83 w 657"/>
                  <a:gd name="T71" fmla="*/ 38 h 597"/>
                  <a:gd name="T72" fmla="*/ 74 w 657"/>
                  <a:gd name="T73" fmla="*/ 45 h 597"/>
                  <a:gd name="T74" fmla="*/ 74 w 657"/>
                  <a:gd name="T75" fmla="*/ 58 h 597"/>
                  <a:gd name="T76" fmla="*/ 64 w 657"/>
                  <a:gd name="T77" fmla="*/ 65 h 597"/>
                  <a:gd name="T78" fmla="*/ 60 w 657"/>
                  <a:gd name="T79" fmla="*/ 74 h 597"/>
                  <a:gd name="T80" fmla="*/ 44 w 657"/>
                  <a:gd name="T81" fmla="*/ 87 h 597"/>
                  <a:gd name="T82" fmla="*/ 36 w 657"/>
                  <a:gd name="T83" fmla="*/ 96 h 597"/>
                  <a:gd name="T84" fmla="*/ 44 w 657"/>
                  <a:gd name="T85" fmla="*/ 96 h 597"/>
                  <a:gd name="T86" fmla="*/ 33 w 657"/>
                  <a:gd name="T87" fmla="*/ 97 h 597"/>
                  <a:gd name="T88" fmla="*/ 25 w 657"/>
                  <a:gd name="T89" fmla="*/ 99 h 597"/>
                  <a:gd name="T90" fmla="*/ 24 w 657"/>
                  <a:gd name="T91" fmla="*/ 107 h 597"/>
                  <a:gd name="T92" fmla="*/ 18 w 657"/>
                  <a:gd name="T93" fmla="*/ 113 h 597"/>
                  <a:gd name="T94" fmla="*/ 10 w 657"/>
                  <a:gd name="T95" fmla="*/ 119 h 597"/>
                  <a:gd name="T96" fmla="*/ 0 w 657"/>
                  <a:gd name="T97" fmla="*/ 126 h 597"/>
                  <a:gd name="T98" fmla="*/ 2 w 657"/>
                  <a:gd name="T99" fmla="*/ 134 h 597"/>
                  <a:gd name="T100" fmla="*/ 5 w 657"/>
                  <a:gd name="T101" fmla="*/ 140 h 597"/>
                  <a:gd name="T102" fmla="*/ 7 w 657"/>
                  <a:gd name="T103" fmla="*/ 144 h 597"/>
                  <a:gd name="T104" fmla="*/ 7 w 657"/>
                  <a:gd name="T105" fmla="*/ 150 h 597"/>
                  <a:gd name="T106" fmla="*/ 10 w 657"/>
                  <a:gd name="T107" fmla="*/ 155 h 597"/>
                  <a:gd name="T108" fmla="*/ 14 w 657"/>
                  <a:gd name="T109" fmla="*/ 166 h 597"/>
                  <a:gd name="T110" fmla="*/ 34 w 657"/>
                  <a:gd name="T111" fmla="*/ 161 h 5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57"/>
                  <a:gd name="T169" fmla="*/ 0 h 597"/>
                  <a:gd name="T170" fmla="*/ 657 w 657"/>
                  <a:gd name="T171" fmla="*/ 597 h 59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57" h="597">
                    <a:moveTo>
                      <a:pt x="165" y="555"/>
                    </a:moveTo>
                    <a:lnTo>
                      <a:pt x="167" y="555"/>
                    </a:lnTo>
                    <a:lnTo>
                      <a:pt x="171" y="557"/>
                    </a:lnTo>
                    <a:lnTo>
                      <a:pt x="175" y="555"/>
                    </a:lnTo>
                    <a:lnTo>
                      <a:pt x="177" y="549"/>
                    </a:lnTo>
                    <a:lnTo>
                      <a:pt x="177" y="542"/>
                    </a:lnTo>
                    <a:lnTo>
                      <a:pt x="173" y="534"/>
                    </a:lnTo>
                    <a:lnTo>
                      <a:pt x="171" y="528"/>
                    </a:lnTo>
                    <a:lnTo>
                      <a:pt x="171" y="523"/>
                    </a:lnTo>
                    <a:lnTo>
                      <a:pt x="169" y="521"/>
                    </a:lnTo>
                    <a:lnTo>
                      <a:pt x="173" y="521"/>
                    </a:lnTo>
                    <a:lnTo>
                      <a:pt x="177" y="517"/>
                    </a:lnTo>
                    <a:lnTo>
                      <a:pt x="177" y="513"/>
                    </a:lnTo>
                    <a:lnTo>
                      <a:pt x="185" y="505"/>
                    </a:lnTo>
                    <a:lnTo>
                      <a:pt x="185" y="501"/>
                    </a:lnTo>
                    <a:lnTo>
                      <a:pt x="181" y="496"/>
                    </a:lnTo>
                    <a:lnTo>
                      <a:pt x="177" y="492"/>
                    </a:lnTo>
                    <a:lnTo>
                      <a:pt x="179" y="486"/>
                    </a:lnTo>
                    <a:lnTo>
                      <a:pt x="181" y="482"/>
                    </a:lnTo>
                    <a:lnTo>
                      <a:pt x="181" y="465"/>
                    </a:lnTo>
                    <a:lnTo>
                      <a:pt x="183" y="467"/>
                    </a:lnTo>
                    <a:lnTo>
                      <a:pt x="185" y="467"/>
                    </a:lnTo>
                    <a:lnTo>
                      <a:pt x="192" y="459"/>
                    </a:lnTo>
                    <a:lnTo>
                      <a:pt x="192" y="440"/>
                    </a:lnTo>
                    <a:lnTo>
                      <a:pt x="188" y="436"/>
                    </a:lnTo>
                    <a:lnTo>
                      <a:pt x="185" y="434"/>
                    </a:lnTo>
                    <a:lnTo>
                      <a:pt x="183" y="432"/>
                    </a:lnTo>
                    <a:lnTo>
                      <a:pt x="183" y="426"/>
                    </a:lnTo>
                    <a:lnTo>
                      <a:pt x="185" y="421"/>
                    </a:lnTo>
                    <a:lnTo>
                      <a:pt x="187" y="413"/>
                    </a:lnTo>
                    <a:lnTo>
                      <a:pt x="187" y="405"/>
                    </a:lnTo>
                    <a:lnTo>
                      <a:pt x="185" y="398"/>
                    </a:lnTo>
                    <a:lnTo>
                      <a:pt x="185" y="384"/>
                    </a:lnTo>
                    <a:lnTo>
                      <a:pt x="187" y="378"/>
                    </a:lnTo>
                    <a:lnTo>
                      <a:pt x="187" y="373"/>
                    </a:lnTo>
                    <a:lnTo>
                      <a:pt x="183" y="361"/>
                    </a:lnTo>
                    <a:lnTo>
                      <a:pt x="185" y="355"/>
                    </a:lnTo>
                    <a:lnTo>
                      <a:pt x="192" y="350"/>
                    </a:lnTo>
                    <a:lnTo>
                      <a:pt x="196" y="342"/>
                    </a:lnTo>
                    <a:lnTo>
                      <a:pt x="200" y="336"/>
                    </a:lnTo>
                    <a:lnTo>
                      <a:pt x="206" y="328"/>
                    </a:lnTo>
                    <a:lnTo>
                      <a:pt x="210" y="321"/>
                    </a:lnTo>
                    <a:lnTo>
                      <a:pt x="213" y="315"/>
                    </a:lnTo>
                    <a:lnTo>
                      <a:pt x="229" y="303"/>
                    </a:lnTo>
                    <a:lnTo>
                      <a:pt x="234" y="305"/>
                    </a:lnTo>
                    <a:lnTo>
                      <a:pt x="238" y="311"/>
                    </a:lnTo>
                    <a:lnTo>
                      <a:pt x="246" y="317"/>
                    </a:lnTo>
                    <a:lnTo>
                      <a:pt x="250" y="317"/>
                    </a:lnTo>
                    <a:lnTo>
                      <a:pt x="254" y="302"/>
                    </a:lnTo>
                    <a:lnTo>
                      <a:pt x="256" y="292"/>
                    </a:lnTo>
                    <a:lnTo>
                      <a:pt x="254" y="282"/>
                    </a:lnTo>
                    <a:lnTo>
                      <a:pt x="254" y="275"/>
                    </a:lnTo>
                    <a:lnTo>
                      <a:pt x="256" y="271"/>
                    </a:lnTo>
                    <a:lnTo>
                      <a:pt x="261" y="267"/>
                    </a:lnTo>
                    <a:lnTo>
                      <a:pt x="269" y="263"/>
                    </a:lnTo>
                    <a:lnTo>
                      <a:pt x="275" y="255"/>
                    </a:lnTo>
                    <a:lnTo>
                      <a:pt x="279" y="242"/>
                    </a:lnTo>
                    <a:lnTo>
                      <a:pt x="281" y="232"/>
                    </a:lnTo>
                    <a:lnTo>
                      <a:pt x="281" y="225"/>
                    </a:lnTo>
                    <a:lnTo>
                      <a:pt x="282" y="217"/>
                    </a:lnTo>
                    <a:lnTo>
                      <a:pt x="288" y="213"/>
                    </a:lnTo>
                    <a:lnTo>
                      <a:pt x="294" y="213"/>
                    </a:lnTo>
                    <a:lnTo>
                      <a:pt x="296" y="211"/>
                    </a:lnTo>
                    <a:lnTo>
                      <a:pt x="298" y="207"/>
                    </a:lnTo>
                    <a:lnTo>
                      <a:pt x="300" y="202"/>
                    </a:lnTo>
                    <a:lnTo>
                      <a:pt x="306" y="200"/>
                    </a:lnTo>
                    <a:lnTo>
                      <a:pt x="317" y="188"/>
                    </a:lnTo>
                    <a:lnTo>
                      <a:pt x="317" y="184"/>
                    </a:lnTo>
                    <a:lnTo>
                      <a:pt x="319" y="177"/>
                    </a:lnTo>
                    <a:lnTo>
                      <a:pt x="321" y="171"/>
                    </a:lnTo>
                    <a:lnTo>
                      <a:pt x="327" y="159"/>
                    </a:lnTo>
                    <a:lnTo>
                      <a:pt x="332" y="154"/>
                    </a:lnTo>
                    <a:lnTo>
                      <a:pt x="340" y="159"/>
                    </a:lnTo>
                    <a:lnTo>
                      <a:pt x="350" y="169"/>
                    </a:lnTo>
                    <a:lnTo>
                      <a:pt x="352" y="169"/>
                    </a:lnTo>
                    <a:lnTo>
                      <a:pt x="352" y="155"/>
                    </a:lnTo>
                    <a:lnTo>
                      <a:pt x="353" y="152"/>
                    </a:lnTo>
                    <a:lnTo>
                      <a:pt x="357" y="150"/>
                    </a:lnTo>
                    <a:lnTo>
                      <a:pt x="359" y="148"/>
                    </a:lnTo>
                    <a:lnTo>
                      <a:pt x="365" y="148"/>
                    </a:lnTo>
                    <a:lnTo>
                      <a:pt x="371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4"/>
                    </a:lnTo>
                    <a:lnTo>
                      <a:pt x="390" y="125"/>
                    </a:lnTo>
                    <a:lnTo>
                      <a:pt x="386" y="115"/>
                    </a:lnTo>
                    <a:lnTo>
                      <a:pt x="398" y="115"/>
                    </a:lnTo>
                    <a:lnTo>
                      <a:pt x="411" y="109"/>
                    </a:lnTo>
                    <a:lnTo>
                      <a:pt x="411" y="104"/>
                    </a:lnTo>
                    <a:lnTo>
                      <a:pt x="415" y="100"/>
                    </a:lnTo>
                    <a:lnTo>
                      <a:pt x="423" y="100"/>
                    </a:lnTo>
                    <a:lnTo>
                      <a:pt x="451" y="131"/>
                    </a:lnTo>
                    <a:lnTo>
                      <a:pt x="455" y="129"/>
                    </a:lnTo>
                    <a:lnTo>
                      <a:pt x="476" y="129"/>
                    </a:lnTo>
                    <a:lnTo>
                      <a:pt x="484" y="131"/>
                    </a:lnTo>
                    <a:lnTo>
                      <a:pt x="484" y="129"/>
                    </a:lnTo>
                    <a:lnTo>
                      <a:pt x="488" y="127"/>
                    </a:lnTo>
                    <a:lnTo>
                      <a:pt x="494" y="127"/>
                    </a:lnTo>
                    <a:lnTo>
                      <a:pt x="496" y="131"/>
                    </a:lnTo>
                    <a:lnTo>
                      <a:pt x="511" y="142"/>
                    </a:lnTo>
                    <a:lnTo>
                      <a:pt x="511" y="136"/>
                    </a:lnTo>
                    <a:lnTo>
                      <a:pt x="515" y="132"/>
                    </a:lnTo>
                    <a:lnTo>
                      <a:pt x="520" y="129"/>
                    </a:lnTo>
                    <a:lnTo>
                      <a:pt x="524" y="123"/>
                    </a:lnTo>
                    <a:lnTo>
                      <a:pt x="526" y="115"/>
                    </a:lnTo>
                    <a:lnTo>
                      <a:pt x="526" y="104"/>
                    </a:lnTo>
                    <a:lnTo>
                      <a:pt x="524" y="100"/>
                    </a:lnTo>
                    <a:lnTo>
                      <a:pt x="526" y="96"/>
                    </a:lnTo>
                    <a:lnTo>
                      <a:pt x="526" y="94"/>
                    </a:lnTo>
                    <a:lnTo>
                      <a:pt x="528" y="92"/>
                    </a:lnTo>
                    <a:lnTo>
                      <a:pt x="532" y="86"/>
                    </a:lnTo>
                    <a:lnTo>
                      <a:pt x="540" y="82"/>
                    </a:lnTo>
                    <a:lnTo>
                      <a:pt x="545" y="79"/>
                    </a:lnTo>
                    <a:lnTo>
                      <a:pt x="547" y="73"/>
                    </a:lnTo>
                    <a:lnTo>
                      <a:pt x="549" y="71"/>
                    </a:lnTo>
                    <a:lnTo>
                      <a:pt x="559" y="71"/>
                    </a:lnTo>
                    <a:lnTo>
                      <a:pt x="565" y="75"/>
                    </a:lnTo>
                    <a:lnTo>
                      <a:pt x="572" y="71"/>
                    </a:lnTo>
                    <a:lnTo>
                      <a:pt x="580" y="65"/>
                    </a:lnTo>
                    <a:lnTo>
                      <a:pt x="586" y="63"/>
                    </a:lnTo>
                    <a:lnTo>
                      <a:pt x="588" y="67"/>
                    </a:lnTo>
                    <a:lnTo>
                      <a:pt x="591" y="77"/>
                    </a:lnTo>
                    <a:lnTo>
                      <a:pt x="599" y="84"/>
                    </a:lnTo>
                    <a:lnTo>
                      <a:pt x="611" y="92"/>
                    </a:lnTo>
                    <a:lnTo>
                      <a:pt x="615" y="96"/>
                    </a:lnTo>
                    <a:lnTo>
                      <a:pt x="622" y="100"/>
                    </a:lnTo>
                    <a:lnTo>
                      <a:pt x="624" y="98"/>
                    </a:lnTo>
                    <a:lnTo>
                      <a:pt x="626" y="98"/>
                    </a:lnTo>
                    <a:lnTo>
                      <a:pt x="626" y="106"/>
                    </a:lnTo>
                    <a:lnTo>
                      <a:pt x="628" y="107"/>
                    </a:lnTo>
                    <a:lnTo>
                      <a:pt x="628" y="109"/>
                    </a:lnTo>
                    <a:lnTo>
                      <a:pt x="632" y="107"/>
                    </a:lnTo>
                    <a:lnTo>
                      <a:pt x="636" y="102"/>
                    </a:lnTo>
                    <a:lnTo>
                      <a:pt x="636" y="82"/>
                    </a:lnTo>
                    <a:lnTo>
                      <a:pt x="638" y="82"/>
                    </a:lnTo>
                    <a:lnTo>
                      <a:pt x="643" y="81"/>
                    </a:lnTo>
                    <a:lnTo>
                      <a:pt x="647" y="77"/>
                    </a:lnTo>
                    <a:lnTo>
                      <a:pt x="649" y="73"/>
                    </a:lnTo>
                    <a:lnTo>
                      <a:pt x="653" y="67"/>
                    </a:lnTo>
                    <a:lnTo>
                      <a:pt x="655" y="65"/>
                    </a:lnTo>
                    <a:lnTo>
                      <a:pt x="649" y="63"/>
                    </a:lnTo>
                    <a:lnTo>
                      <a:pt x="645" y="63"/>
                    </a:lnTo>
                    <a:lnTo>
                      <a:pt x="641" y="71"/>
                    </a:lnTo>
                    <a:lnTo>
                      <a:pt x="636" y="73"/>
                    </a:lnTo>
                    <a:lnTo>
                      <a:pt x="630" y="73"/>
                    </a:lnTo>
                    <a:lnTo>
                      <a:pt x="622" y="77"/>
                    </a:lnTo>
                    <a:lnTo>
                      <a:pt x="620" y="71"/>
                    </a:lnTo>
                    <a:lnTo>
                      <a:pt x="616" y="65"/>
                    </a:lnTo>
                    <a:lnTo>
                      <a:pt x="615" y="61"/>
                    </a:lnTo>
                    <a:lnTo>
                      <a:pt x="620" y="59"/>
                    </a:lnTo>
                    <a:lnTo>
                      <a:pt x="628" y="61"/>
                    </a:lnTo>
                    <a:lnTo>
                      <a:pt x="634" y="61"/>
                    </a:lnTo>
                    <a:lnTo>
                      <a:pt x="636" y="57"/>
                    </a:lnTo>
                    <a:lnTo>
                      <a:pt x="639" y="52"/>
                    </a:lnTo>
                    <a:lnTo>
                      <a:pt x="641" y="50"/>
                    </a:lnTo>
                    <a:lnTo>
                      <a:pt x="647" y="50"/>
                    </a:lnTo>
                    <a:lnTo>
                      <a:pt x="651" y="52"/>
                    </a:lnTo>
                    <a:lnTo>
                      <a:pt x="657" y="52"/>
                    </a:lnTo>
                    <a:lnTo>
                      <a:pt x="653" y="48"/>
                    </a:lnTo>
                    <a:lnTo>
                      <a:pt x="649" y="34"/>
                    </a:lnTo>
                    <a:lnTo>
                      <a:pt x="643" y="34"/>
                    </a:lnTo>
                    <a:lnTo>
                      <a:pt x="645" y="38"/>
                    </a:lnTo>
                    <a:lnTo>
                      <a:pt x="634" y="38"/>
                    </a:lnTo>
                    <a:lnTo>
                      <a:pt x="634" y="36"/>
                    </a:lnTo>
                    <a:lnTo>
                      <a:pt x="636" y="33"/>
                    </a:lnTo>
                    <a:lnTo>
                      <a:pt x="638" y="31"/>
                    </a:lnTo>
                    <a:lnTo>
                      <a:pt x="638" y="27"/>
                    </a:lnTo>
                    <a:lnTo>
                      <a:pt x="626" y="34"/>
                    </a:lnTo>
                    <a:lnTo>
                      <a:pt x="626" y="27"/>
                    </a:lnTo>
                    <a:lnTo>
                      <a:pt x="618" y="27"/>
                    </a:lnTo>
                    <a:lnTo>
                      <a:pt x="618" y="25"/>
                    </a:lnTo>
                    <a:lnTo>
                      <a:pt x="620" y="21"/>
                    </a:lnTo>
                    <a:lnTo>
                      <a:pt x="622" y="19"/>
                    </a:lnTo>
                    <a:lnTo>
                      <a:pt x="618" y="17"/>
                    </a:lnTo>
                    <a:lnTo>
                      <a:pt x="616" y="15"/>
                    </a:lnTo>
                    <a:lnTo>
                      <a:pt x="611" y="15"/>
                    </a:lnTo>
                    <a:lnTo>
                      <a:pt x="609" y="17"/>
                    </a:lnTo>
                    <a:lnTo>
                      <a:pt x="607" y="23"/>
                    </a:lnTo>
                    <a:lnTo>
                      <a:pt x="607" y="27"/>
                    </a:lnTo>
                    <a:lnTo>
                      <a:pt x="603" y="27"/>
                    </a:lnTo>
                    <a:lnTo>
                      <a:pt x="591" y="31"/>
                    </a:lnTo>
                    <a:lnTo>
                      <a:pt x="591" y="15"/>
                    </a:lnTo>
                    <a:lnTo>
                      <a:pt x="601" y="13"/>
                    </a:lnTo>
                    <a:lnTo>
                      <a:pt x="599" y="9"/>
                    </a:lnTo>
                    <a:lnTo>
                      <a:pt x="595" y="8"/>
                    </a:lnTo>
                    <a:lnTo>
                      <a:pt x="593" y="6"/>
                    </a:lnTo>
                    <a:lnTo>
                      <a:pt x="588" y="2"/>
                    </a:lnTo>
                    <a:lnTo>
                      <a:pt x="580" y="0"/>
                    </a:lnTo>
                    <a:lnTo>
                      <a:pt x="576" y="11"/>
                    </a:lnTo>
                    <a:lnTo>
                      <a:pt x="570" y="13"/>
                    </a:lnTo>
                    <a:lnTo>
                      <a:pt x="568" y="15"/>
                    </a:lnTo>
                    <a:lnTo>
                      <a:pt x="572" y="27"/>
                    </a:lnTo>
                    <a:lnTo>
                      <a:pt x="561" y="34"/>
                    </a:lnTo>
                    <a:lnTo>
                      <a:pt x="557" y="38"/>
                    </a:lnTo>
                    <a:lnTo>
                      <a:pt x="557" y="42"/>
                    </a:lnTo>
                    <a:lnTo>
                      <a:pt x="553" y="40"/>
                    </a:lnTo>
                    <a:lnTo>
                      <a:pt x="553" y="27"/>
                    </a:lnTo>
                    <a:lnTo>
                      <a:pt x="557" y="23"/>
                    </a:lnTo>
                    <a:lnTo>
                      <a:pt x="553" y="15"/>
                    </a:lnTo>
                    <a:lnTo>
                      <a:pt x="549" y="17"/>
                    </a:lnTo>
                    <a:lnTo>
                      <a:pt x="544" y="23"/>
                    </a:lnTo>
                    <a:lnTo>
                      <a:pt x="545" y="27"/>
                    </a:lnTo>
                    <a:lnTo>
                      <a:pt x="530" y="38"/>
                    </a:lnTo>
                    <a:lnTo>
                      <a:pt x="526" y="46"/>
                    </a:lnTo>
                    <a:lnTo>
                      <a:pt x="526" y="57"/>
                    </a:lnTo>
                    <a:lnTo>
                      <a:pt x="522" y="59"/>
                    </a:lnTo>
                    <a:lnTo>
                      <a:pt x="517" y="61"/>
                    </a:lnTo>
                    <a:lnTo>
                      <a:pt x="515" y="63"/>
                    </a:lnTo>
                    <a:lnTo>
                      <a:pt x="517" y="56"/>
                    </a:lnTo>
                    <a:lnTo>
                      <a:pt x="517" y="48"/>
                    </a:lnTo>
                    <a:lnTo>
                      <a:pt x="519" y="38"/>
                    </a:lnTo>
                    <a:lnTo>
                      <a:pt x="522" y="36"/>
                    </a:lnTo>
                    <a:lnTo>
                      <a:pt x="526" y="36"/>
                    </a:lnTo>
                    <a:lnTo>
                      <a:pt x="530" y="34"/>
                    </a:lnTo>
                    <a:lnTo>
                      <a:pt x="522" y="15"/>
                    </a:lnTo>
                    <a:lnTo>
                      <a:pt x="519" y="15"/>
                    </a:lnTo>
                    <a:lnTo>
                      <a:pt x="517" y="19"/>
                    </a:lnTo>
                    <a:lnTo>
                      <a:pt x="519" y="23"/>
                    </a:lnTo>
                    <a:lnTo>
                      <a:pt x="515" y="21"/>
                    </a:lnTo>
                    <a:lnTo>
                      <a:pt x="513" y="17"/>
                    </a:lnTo>
                    <a:lnTo>
                      <a:pt x="511" y="15"/>
                    </a:lnTo>
                    <a:lnTo>
                      <a:pt x="505" y="15"/>
                    </a:lnTo>
                    <a:lnTo>
                      <a:pt x="501" y="13"/>
                    </a:lnTo>
                    <a:lnTo>
                      <a:pt x="499" y="11"/>
                    </a:lnTo>
                    <a:lnTo>
                      <a:pt x="499" y="34"/>
                    </a:lnTo>
                    <a:lnTo>
                      <a:pt x="497" y="33"/>
                    </a:lnTo>
                    <a:lnTo>
                      <a:pt x="492" y="31"/>
                    </a:lnTo>
                    <a:lnTo>
                      <a:pt x="494" y="25"/>
                    </a:lnTo>
                    <a:lnTo>
                      <a:pt x="488" y="23"/>
                    </a:lnTo>
                    <a:lnTo>
                      <a:pt x="484" y="23"/>
                    </a:lnTo>
                    <a:lnTo>
                      <a:pt x="484" y="34"/>
                    </a:lnTo>
                    <a:lnTo>
                      <a:pt x="461" y="52"/>
                    </a:lnTo>
                    <a:lnTo>
                      <a:pt x="449" y="44"/>
                    </a:lnTo>
                    <a:lnTo>
                      <a:pt x="434" y="36"/>
                    </a:lnTo>
                    <a:lnTo>
                      <a:pt x="423" y="34"/>
                    </a:lnTo>
                    <a:lnTo>
                      <a:pt x="419" y="36"/>
                    </a:lnTo>
                    <a:lnTo>
                      <a:pt x="417" y="42"/>
                    </a:lnTo>
                    <a:lnTo>
                      <a:pt x="415" y="46"/>
                    </a:lnTo>
                    <a:lnTo>
                      <a:pt x="426" y="46"/>
                    </a:lnTo>
                    <a:lnTo>
                      <a:pt x="426" y="52"/>
                    </a:lnTo>
                    <a:lnTo>
                      <a:pt x="428" y="56"/>
                    </a:lnTo>
                    <a:lnTo>
                      <a:pt x="430" y="61"/>
                    </a:lnTo>
                    <a:lnTo>
                      <a:pt x="423" y="57"/>
                    </a:lnTo>
                    <a:lnTo>
                      <a:pt x="417" y="56"/>
                    </a:lnTo>
                    <a:lnTo>
                      <a:pt x="411" y="52"/>
                    </a:lnTo>
                    <a:lnTo>
                      <a:pt x="415" y="69"/>
                    </a:lnTo>
                    <a:lnTo>
                      <a:pt x="411" y="67"/>
                    </a:lnTo>
                    <a:lnTo>
                      <a:pt x="405" y="67"/>
                    </a:lnTo>
                    <a:lnTo>
                      <a:pt x="403" y="69"/>
                    </a:lnTo>
                    <a:lnTo>
                      <a:pt x="403" y="59"/>
                    </a:lnTo>
                    <a:lnTo>
                      <a:pt x="405" y="56"/>
                    </a:lnTo>
                    <a:lnTo>
                      <a:pt x="403" y="52"/>
                    </a:lnTo>
                    <a:lnTo>
                      <a:pt x="396" y="67"/>
                    </a:lnTo>
                    <a:lnTo>
                      <a:pt x="392" y="69"/>
                    </a:lnTo>
                    <a:lnTo>
                      <a:pt x="388" y="52"/>
                    </a:lnTo>
                    <a:lnTo>
                      <a:pt x="386" y="57"/>
                    </a:lnTo>
                    <a:lnTo>
                      <a:pt x="386" y="63"/>
                    </a:lnTo>
                    <a:lnTo>
                      <a:pt x="384" y="69"/>
                    </a:lnTo>
                    <a:lnTo>
                      <a:pt x="380" y="71"/>
                    </a:lnTo>
                    <a:lnTo>
                      <a:pt x="373" y="73"/>
                    </a:lnTo>
                    <a:lnTo>
                      <a:pt x="369" y="77"/>
                    </a:lnTo>
                    <a:lnTo>
                      <a:pt x="367" y="71"/>
                    </a:lnTo>
                    <a:lnTo>
                      <a:pt x="367" y="67"/>
                    </a:lnTo>
                    <a:lnTo>
                      <a:pt x="361" y="63"/>
                    </a:lnTo>
                    <a:lnTo>
                      <a:pt x="359" y="67"/>
                    </a:lnTo>
                    <a:lnTo>
                      <a:pt x="357" y="75"/>
                    </a:lnTo>
                    <a:lnTo>
                      <a:pt x="357" y="81"/>
                    </a:lnTo>
                    <a:lnTo>
                      <a:pt x="361" y="79"/>
                    </a:lnTo>
                    <a:lnTo>
                      <a:pt x="365" y="81"/>
                    </a:lnTo>
                    <a:lnTo>
                      <a:pt x="361" y="84"/>
                    </a:lnTo>
                    <a:lnTo>
                      <a:pt x="355" y="84"/>
                    </a:lnTo>
                    <a:lnTo>
                      <a:pt x="350" y="86"/>
                    </a:lnTo>
                    <a:lnTo>
                      <a:pt x="353" y="88"/>
                    </a:lnTo>
                    <a:lnTo>
                      <a:pt x="353" y="96"/>
                    </a:lnTo>
                    <a:lnTo>
                      <a:pt x="348" y="94"/>
                    </a:lnTo>
                    <a:lnTo>
                      <a:pt x="344" y="92"/>
                    </a:lnTo>
                    <a:lnTo>
                      <a:pt x="338" y="90"/>
                    </a:lnTo>
                    <a:lnTo>
                      <a:pt x="338" y="104"/>
                    </a:lnTo>
                    <a:lnTo>
                      <a:pt x="330" y="94"/>
                    </a:lnTo>
                    <a:lnTo>
                      <a:pt x="334" y="81"/>
                    </a:lnTo>
                    <a:lnTo>
                      <a:pt x="323" y="81"/>
                    </a:lnTo>
                    <a:lnTo>
                      <a:pt x="315" y="84"/>
                    </a:lnTo>
                    <a:lnTo>
                      <a:pt x="311" y="88"/>
                    </a:lnTo>
                    <a:lnTo>
                      <a:pt x="311" y="104"/>
                    </a:lnTo>
                    <a:lnTo>
                      <a:pt x="315" y="106"/>
                    </a:lnTo>
                    <a:lnTo>
                      <a:pt x="330" y="104"/>
                    </a:lnTo>
                    <a:lnTo>
                      <a:pt x="325" y="125"/>
                    </a:lnTo>
                    <a:lnTo>
                      <a:pt x="319" y="134"/>
                    </a:lnTo>
                    <a:lnTo>
                      <a:pt x="300" y="146"/>
                    </a:lnTo>
                    <a:lnTo>
                      <a:pt x="300" y="152"/>
                    </a:lnTo>
                    <a:lnTo>
                      <a:pt x="302" y="152"/>
                    </a:lnTo>
                    <a:lnTo>
                      <a:pt x="307" y="154"/>
                    </a:lnTo>
                    <a:lnTo>
                      <a:pt x="307" y="169"/>
                    </a:lnTo>
                    <a:lnTo>
                      <a:pt x="300" y="165"/>
                    </a:lnTo>
                    <a:lnTo>
                      <a:pt x="292" y="159"/>
                    </a:lnTo>
                    <a:lnTo>
                      <a:pt x="284" y="157"/>
                    </a:lnTo>
                    <a:lnTo>
                      <a:pt x="288" y="171"/>
                    </a:lnTo>
                    <a:lnTo>
                      <a:pt x="294" y="177"/>
                    </a:lnTo>
                    <a:lnTo>
                      <a:pt x="300" y="190"/>
                    </a:lnTo>
                    <a:lnTo>
                      <a:pt x="294" y="192"/>
                    </a:lnTo>
                    <a:lnTo>
                      <a:pt x="286" y="190"/>
                    </a:lnTo>
                    <a:lnTo>
                      <a:pt x="281" y="190"/>
                    </a:lnTo>
                    <a:lnTo>
                      <a:pt x="279" y="194"/>
                    </a:lnTo>
                    <a:lnTo>
                      <a:pt x="281" y="202"/>
                    </a:lnTo>
                    <a:lnTo>
                      <a:pt x="281" y="207"/>
                    </a:lnTo>
                    <a:lnTo>
                      <a:pt x="263" y="215"/>
                    </a:lnTo>
                    <a:lnTo>
                      <a:pt x="258" y="217"/>
                    </a:lnTo>
                    <a:lnTo>
                      <a:pt x="258" y="213"/>
                    </a:lnTo>
                    <a:lnTo>
                      <a:pt x="254" y="213"/>
                    </a:lnTo>
                    <a:lnTo>
                      <a:pt x="252" y="219"/>
                    </a:lnTo>
                    <a:lnTo>
                      <a:pt x="248" y="225"/>
                    </a:lnTo>
                    <a:lnTo>
                      <a:pt x="246" y="229"/>
                    </a:lnTo>
                    <a:lnTo>
                      <a:pt x="234" y="229"/>
                    </a:lnTo>
                    <a:lnTo>
                      <a:pt x="234" y="236"/>
                    </a:lnTo>
                    <a:lnTo>
                      <a:pt x="242" y="236"/>
                    </a:lnTo>
                    <a:lnTo>
                      <a:pt x="236" y="244"/>
                    </a:lnTo>
                    <a:lnTo>
                      <a:pt x="238" y="248"/>
                    </a:lnTo>
                    <a:lnTo>
                      <a:pt x="238" y="255"/>
                    </a:lnTo>
                    <a:lnTo>
                      <a:pt x="234" y="259"/>
                    </a:lnTo>
                    <a:lnTo>
                      <a:pt x="231" y="259"/>
                    </a:lnTo>
                    <a:lnTo>
                      <a:pt x="211" y="269"/>
                    </a:lnTo>
                    <a:lnTo>
                      <a:pt x="204" y="277"/>
                    </a:lnTo>
                    <a:lnTo>
                      <a:pt x="200" y="296"/>
                    </a:lnTo>
                    <a:lnTo>
                      <a:pt x="194" y="294"/>
                    </a:lnTo>
                    <a:lnTo>
                      <a:pt x="188" y="290"/>
                    </a:lnTo>
                    <a:lnTo>
                      <a:pt x="185" y="288"/>
                    </a:lnTo>
                    <a:lnTo>
                      <a:pt x="179" y="296"/>
                    </a:lnTo>
                    <a:lnTo>
                      <a:pt x="171" y="307"/>
                    </a:lnTo>
                    <a:lnTo>
                      <a:pt x="165" y="313"/>
                    </a:lnTo>
                    <a:lnTo>
                      <a:pt x="160" y="315"/>
                    </a:lnTo>
                    <a:lnTo>
                      <a:pt x="158" y="315"/>
                    </a:lnTo>
                    <a:lnTo>
                      <a:pt x="154" y="317"/>
                    </a:lnTo>
                    <a:lnTo>
                      <a:pt x="150" y="323"/>
                    </a:lnTo>
                    <a:lnTo>
                      <a:pt x="148" y="330"/>
                    </a:lnTo>
                    <a:lnTo>
                      <a:pt x="146" y="336"/>
                    </a:lnTo>
                    <a:lnTo>
                      <a:pt x="139" y="338"/>
                    </a:lnTo>
                    <a:lnTo>
                      <a:pt x="140" y="344"/>
                    </a:lnTo>
                    <a:lnTo>
                      <a:pt x="150" y="344"/>
                    </a:lnTo>
                    <a:lnTo>
                      <a:pt x="154" y="342"/>
                    </a:lnTo>
                    <a:lnTo>
                      <a:pt x="158" y="336"/>
                    </a:lnTo>
                    <a:lnTo>
                      <a:pt x="162" y="332"/>
                    </a:lnTo>
                    <a:lnTo>
                      <a:pt x="165" y="334"/>
                    </a:lnTo>
                    <a:lnTo>
                      <a:pt x="171" y="336"/>
                    </a:lnTo>
                    <a:lnTo>
                      <a:pt x="169" y="340"/>
                    </a:lnTo>
                    <a:lnTo>
                      <a:pt x="163" y="344"/>
                    </a:lnTo>
                    <a:lnTo>
                      <a:pt x="154" y="348"/>
                    </a:lnTo>
                    <a:lnTo>
                      <a:pt x="154" y="355"/>
                    </a:lnTo>
                    <a:lnTo>
                      <a:pt x="135" y="355"/>
                    </a:lnTo>
                    <a:lnTo>
                      <a:pt x="133" y="350"/>
                    </a:lnTo>
                    <a:lnTo>
                      <a:pt x="133" y="344"/>
                    </a:lnTo>
                    <a:lnTo>
                      <a:pt x="131" y="340"/>
                    </a:lnTo>
                    <a:lnTo>
                      <a:pt x="127" y="342"/>
                    </a:lnTo>
                    <a:lnTo>
                      <a:pt x="125" y="346"/>
                    </a:lnTo>
                    <a:lnTo>
                      <a:pt x="123" y="348"/>
                    </a:lnTo>
                    <a:lnTo>
                      <a:pt x="114" y="344"/>
                    </a:lnTo>
                    <a:lnTo>
                      <a:pt x="110" y="340"/>
                    </a:lnTo>
                    <a:lnTo>
                      <a:pt x="104" y="336"/>
                    </a:lnTo>
                    <a:lnTo>
                      <a:pt x="102" y="340"/>
                    </a:lnTo>
                    <a:lnTo>
                      <a:pt x="98" y="346"/>
                    </a:lnTo>
                    <a:lnTo>
                      <a:pt x="96" y="348"/>
                    </a:lnTo>
                    <a:lnTo>
                      <a:pt x="100" y="350"/>
                    </a:lnTo>
                    <a:lnTo>
                      <a:pt x="108" y="344"/>
                    </a:lnTo>
                    <a:lnTo>
                      <a:pt x="108" y="352"/>
                    </a:lnTo>
                    <a:lnTo>
                      <a:pt x="112" y="359"/>
                    </a:lnTo>
                    <a:lnTo>
                      <a:pt x="108" y="361"/>
                    </a:lnTo>
                    <a:lnTo>
                      <a:pt x="108" y="367"/>
                    </a:lnTo>
                    <a:lnTo>
                      <a:pt x="96" y="367"/>
                    </a:lnTo>
                    <a:lnTo>
                      <a:pt x="89" y="378"/>
                    </a:lnTo>
                    <a:lnTo>
                      <a:pt x="89" y="382"/>
                    </a:lnTo>
                    <a:lnTo>
                      <a:pt x="79" y="384"/>
                    </a:lnTo>
                    <a:lnTo>
                      <a:pt x="69" y="382"/>
                    </a:lnTo>
                    <a:lnTo>
                      <a:pt x="62" y="382"/>
                    </a:lnTo>
                    <a:lnTo>
                      <a:pt x="62" y="390"/>
                    </a:lnTo>
                    <a:lnTo>
                      <a:pt x="68" y="390"/>
                    </a:lnTo>
                    <a:lnTo>
                      <a:pt x="68" y="394"/>
                    </a:lnTo>
                    <a:lnTo>
                      <a:pt x="69" y="398"/>
                    </a:lnTo>
                    <a:lnTo>
                      <a:pt x="64" y="401"/>
                    </a:lnTo>
                    <a:lnTo>
                      <a:pt x="58" y="403"/>
                    </a:lnTo>
                    <a:lnTo>
                      <a:pt x="58" y="401"/>
                    </a:lnTo>
                    <a:lnTo>
                      <a:pt x="43" y="401"/>
                    </a:lnTo>
                    <a:lnTo>
                      <a:pt x="43" y="413"/>
                    </a:lnTo>
                    <a:lnTo>
                      <a:pt x="54" y="413"/>
                    </a:lnTo>
                    <a:lnTo>
                      <a:pt x="46" y="419"/>
                    </a:lnTo>
                    <a:lnTo>
                      <a:pt x="39" y="421"/>
                    </a:lnTo>
                    <a:lnTo>
                      <a:pt x="27" y="423"/>
                    </a:lnTo>
                    <a:lnTo>
                      <a:pt x="12" y="425"/>
                    </a:lnTo>
                    <a:lnTo>
                      <a:pt x="12" y="432"/>
                    </a:lnTo>
                    <a:lnTo>
                      <a:pt x="27" y="436"/>
                    </a:lnTo>
                    <a:lnTo>
                      <a:pt x="37" y="440"/>
                    </a:lnTo>
                    <a:lnTo>
                      <a:pt x="21" y="438"/>
                    </a:lnTo>
                    <a:lnTo>
                      <a:pt x="8" y="436"/>
                    </a:lnTo>
                    <a:lnTo>
                      <a:pt x="0" y="444"/>
                    </a:lnTo>
                    <a:lnTo>
                      <a:pt x="4" y="457"/>
                    </a:lnTo>
                    <a:lnTo>
                      <a:pt x="10" y="461"/>
                    </a:lnTo>
                    <a:lnTo>
                      <a:pt x="23" y="459"/>
                    </a:lnTo>
                    <a:lnTo>
                      <a:pt x="18" y="463"/>
                    </a:lnTo>
                    <a:lnTo>
                      <a:pt x="12" y="465"/>
                    </a:lnTo>
                    <a:lnTo>
                      <a:pt x="4" y="467"/>
                    </a:lnTo>
                    <a:lnTo>
                      <a:pt x="6" y="469"/>
                    </a:lnTo>
                    <a:lnTo>
                      <a:pt x="6" y="473"/>
                    </a:lnTo>
                    <a:lnTo>
                      <a:pt x="8" y="474"/>
                    </a:lnTo>
                    <a:lnTo>
                      <a:pt x="16" y="474"/>
                    </a:lnTo>
                    <a:lnTo>
                      <a:pt x="16" y="482"/>
                    </a:lnTo>
                    <a:lnTo>
                      <a:pt x="12" y="484"/>
                    </a:lnTo>
                    <a:lnTo>
                      <a:pt x="4" y="486"/>
                    </a:lnTo>
                    <a:lnTo>
                      <a:pt x="16" y="490"/>
                    </a:lnTo>
                    <a:lnTo>
                      <a:pt x="20" y="490"/>
                    </a:lnTo>
                    <a:lnTo>
                      <a:pt x="20" y="494"/>
                    </a:lnTo>
                    <a:lnTo>
                      <a:pt x="18" y="499"/>
                    </a:lnTo>
                    <a:lnTo>
                      <a:pt x="16" y="501"/>
                    </a:lnTo>
                    <a:lnTo>
                      <a:pt x="21" y="503"/>
                    </a:lnTo>
                    <a:lnTo>
                      <a:pt x="23" y="505"/>
                    </a:lnTo>
                    <a:lnTo>
                      <a:pt x="25" y="505"/>
                    </a:lnTo>
                    <a:lnTo>
                      <a:pt x="23" y="503"/>
                    </a:lnTo>
                    <a:lnTo>
                      <a:pt x="21" y="505"/>
                    </a:lnTo>
                    <a:lnTo>
                      <a:pt x="27" y="509"/>
                    </a:lnTo>
                    <a:lnTo>
                      <a:pt x="35" y="501"/>
                    </a:lnTo>
                    <a:lnTo>
                      <a:pt x="39" y="494"/>
                    </a:lnTo>
                    <a:lnTo>
                      <a:pt x="50" y="496"/>
                    </a:lnTo>
                    <a:lnTo>
                      <a:pt x="50" y="498"/>
                    </a:lnTo>
                    <a:lnTo>
                      <a:pt x="43" y="498"/>
                    </a:lnTo>
                    <a:lnTo>
                      <a:pt x="37" y="509"/>
                    </a:lnTo>
                    <a:lnTo>
                      <a:pt x="33" y="519"/>
                    </a:lnTo>
                    <a:lnTo>
                      <a:pt x="27" y="528"/>
                    </a:lnTo>
                    <a:lnTo>
                      <a:pt x="12" y="528"/>
                    </a:lnTo>
                    <a:lnTo>
                      <a:pt x="12" y="540"/>
                    </a:lnTo>
                    <a:lnTo>
                      <a:pt x="14" y="542"/>
                    </a:lnTo>
                    <a:lnTo>
                      <a:pt x="20" y="546"/>
                    </a:lnTo>
                    <a:lnTo>
                      <a:pt x="23" y="548"/>
                    </a:lnTo>
                    <a:lnTo>
                      <a:pt x="25" y="540"/>
                    </a:lnTo>
                    <a:lnTo>
                      <a:pt x="35" y="540"/>
                    </a:lnTo>
                    <a:lnTo>
                      <a:pt x="37" y="546"/>
                    </a:lnTo>
                    <a:lnTo>
                      <a:pt x="37" y="551"/>
                    </a:lnTo>
                    <a:lnTo>
                      <a:pt x="35" y="551"/>
                    </a:lnTo>
                    <a:lnTo>
                      <a:pt x="23" y="563"/>
                    </a:lnTo>
                    <a:lnTo>
                      <a:pt x="23" y="578"/>
                    </a:lnTo>
                    <a:lnTo>
                      <a:pt x="31" y="578"/>
                    </a:lnTo>
                    <a:lnTo>
                      <a:pt x="35" y="590"/>
                    </a:lnTo>
                    <a:lnTo>
                      <a:pt x="46" y="590"/>
                    </a:lnTo>
                    <a:lnTo>
                      <a:pt x="52" y="586"/>
                    </a:lnTo>
                    <a:lnTo>
                      <a:pt x="54" y="586"/>
                    </a:lnTo>
                    <a:lnTo>
                      <a:pt x="54" y="597"/>
                    </a:lnTo>
                    <a:lnTo>
                      <a:pt x="71" y="596"/>
                    </a:lnTo>
                    <a:lnTo>
                      <a:pt x="91" y="588"/>
                    </a:lnTo>
                    <a:lnTo>
                      <a:pt x="108" y="578"/>
                    </a:lnTo>
                    <a:lnTo>
                      <a:pt x="112" y="571"/>
                    </a:lnTo>
                    <a:lnTo>
                      <a:pt x="115" y="567"/>
                    </a:lnTo>
                    <a:lnTo>
                      <a:pt x="131" y="567"/>
                    </a:lnTo>
                    <a:lnTo>
                      <a:pt x="140" y="563"/>
                    </a:lnTo>
                    <a:lnTo>
                      <a:pt x="150" y="555"/>
                    </a:lnTo>
                    <a:lnTo>
                      <a:pt x="162" y="548"/>
                    </a:lnTo>
                    <a:lnTo>
                      <a:pt x="162" y="551"/>
                    </a:lnTo>
                    <a:lnTo>
                      <a:pt x="165" y="55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5" name="Freeform 166"/>
              <p:cNvSpPr>
                <a:spLocks/>
              </p:cNvSpPr>
              <p:nvPr/>
            </p:nvSpPr>
            <p:spPr bwMode="auto">
              <a:xfrm>
                <a:off x="4367967" y="2882901"/>
                <a:ext cx="87444" cy="73025"/>
              </a:xfrm>
              <a:custGeom>
                <a:avLst/>
                <a:gdLst>
                  <a:gd name="T0" fmla="*/ 25 w 100"/>
                  <a:gd name="T1" fmla="*/ 3 h 84"/>
                  <a:gd name="T2" fmla="*/ 25 w 100"/>
                  <a:gd name="T3" fmla="*/ 4 h 84"/>
                  <a:gd name="T4" fmla="*/ 25 w 100"/>
                  <a:gd name="T5" fmla="*/ 2 h 84"/>
                  <a:gd name="T6" fmla="*/ 22 w 100"/>
                  <a:gd name="T7" fmla="*/ 1 h 84"/>
                  <a:gd name="T8" fmla="*/ 18 w 100"/>
                  <a:gd name="T9" fmla="*/ 0 h 84"/>
                  <a:gd name="T10" fmla="*/ 14 w 100"/>
                  <a:gd name="T11" fmla="*/ 1 h 84"/>
                  <a:gd name="T12" fmla="*/ 14 w 100"/>
                  <a:gd name="T13" fmla="*/ 1 h 84"/>
                  <a:gd name="T14" fmla="*/ 13 w 100"/>
                  <a:gd name="T15" fmla="*/ 3 h 84"/>
                  <a:gd name="T16" fmla="*/ 13 w 100"/>
                  <a:gd name="T17" fmla="*/ 4 h 84"/>
                  <a:gd name="T18" fmla="*/ 11 w 100"/>
                  <a:gd name="T19" fmla="*/ 4 h 84"/>
                  <a:gd name="T20" fmla="*/ 10 w 100"/>
                  <a:gd name="T21" fmla="*/ 4 h 84"/>
                  <a:gd name="T22" fmla="*/ 9 w 100"/>
                  <a:gd name="T23" fmla="*/ 5 h 84"/>
                  <a:gd name="T24" fmla="*/ 7 w 100"/>
                  <a:gd name="T25" fmla="*/ 9 h 84"/>
                  <a:gd name="T26" fmla="*/ 6 w 100"/>
                  <a:gd name="T27" fmla="*/ 15 h 84"/>
                  <a:gd name="T28" fmla="*/ 6 w 100"/>
                  <a:gd name="T29" fmla="*/ 20 h 84"/>
                  <a:gd name="T30" fmla="*/ 2 w 100"/>
                  <a:gd name="T31" fmla="*/ 20 h 84"/>
                  <a:gd name="T32" fmla="*/ 0 w 100"/>
                  <a:gd name="T33" fmla="*/ 21 h 84"/>
                  <a:gd name="T34" fmla="*/ 0 w 100"/>
                  <a:gd name="T35" fmla="*/ 21 h 84"/>
                  <a:gd name="T36" fmla="*/ 1 w 100"/>
                  <a:gd name="T37" fmla="*/ 23 h 84"/>
                  <a:gd name="T38" fmla="*/ 4 w 100"/>
                  <a:gd name="T39" fmla="*/ 24 h 84"/>
                  <a:gd name="T40" fmla="*/ 6 w 100"/>
                  <a:gd name="T41" fmla="*/ 24 h 84"/>
                  <a:gd name="T42" fmla="*/ 7 w 100"/>
                  <a:gd name="T43" fmla="*/ 23 h 84"/>
                  <a:gd name="T44" fmla="*/ 8 w 100"/>
                  <a:gd name="T45" fmla="*/ 22 h 84"/>
                  <a:gd name="T46" fmla="*/ 10 w 100"/>
                  <a:gd name="T47" fmla="*/ 22 h 84"/>
                  <a:gd name="T48" fmla="*/ 10 w 100"/>
                  <a:gd name="T49" fmla="*/ 24 h 84"/>
                  <a:gd name="T50" fmla="*/ 11 w 100"/>
                  <a:gd name="T51" fmla="*/ 25 h 84"/>
                  <a:gd name="T52" fmla="*/ 12 w 100"/>
                  <a:gd name="T53" fmla="*/ 25 h 84"/>
                  <a:gd name="T54" fmla="*/ 14 w 100"/>
                  <a:gd name="T55" fmla="*/ 25 h 84"/>
                  <a:gd name="T56" fmla="*/ 14 w 100"/>
                  <a:gd name="T57" fmla="*/ 24 h 84"/>
                  <a:gd name="T58" fmla="*/ 16 w 100"/>
                  <a:gd name="T59" fmla="*/ 18 h 84"/>
                  <a:gd name="T60" fmla="*/ 16 w 100"/>
                  <a:gd name="T61" fmla="*/ 16 h 84"/>
                  <a:gd name="T62" fmla="*/ 17 w 100"/>
                  <a:gd name="T63" fmla="*/ 15 h 84"/>
                  <a:gd name="T64" fmla="*/ 19 w 100"/>
                  <a:gd name="T65" fmla="*/ 15 h 84"/>
                  <a:gd name="T66" fmla="*/ 21 w 100"/>
                  <a:gd name="T67" fmla="*/ 16 h 84"/>
                  <a:gd name="T68" fmla="*/ 22 w 100"/>
                  <a:gd name="T69" fmla="*/ 15 h 84"/>
                  <a:gd name="T70" fmla="*/ 22 w 100"/>
                  <a:gd name="T71" fmla="*/ 14 h 84"/>
                  <a:gd name="T72" fmla="*/ 23 w 100"/>
                  <a:gd name="T73" fmla="*/ 14 h 84"/>
                  <a:gd name="T74" fmla="*/ 25 w 100"/>
                  <a:gd name="T75" fmla="*/ 13 h 84"/>
                  <a:gd name="T76" fmla="*/ 25 w 100"/>
                  <a:gd name="T77" fmla="*/ 12 h 84"/>
                  <a:gd name="T78" fmla="*/ 24 w 100"/>
                  <a:gd name="T79" fmla="*/ 11 h 84"/>
                  <a:gd name="T80" fmla="*/ 24 w 100"/>
                  <a:gd name="T81" fmla="*/ 10 h 84"/>
                  <a:gd name="T82" fmla="*/ 26 w 100"/>
                  <a:gd name="T83" fmla="*/ 10 h 84"/>
                  <a:gd name="T84" fmla="*/ 26 w 100"/>
                  <a:gd name="T85" fmla="*/ 8 h 84"/>
                  <a:gd name="T86" fmla="*/ 26 w 100"/>
                  <a:gd name="T87" fmla="*/ 5 h 84"/>
                  <a:gd name="T88" fmla="*/ 25 w 100"/>
                  <a:gd name="T89" fmla="*/ 3 h 8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00"/>
                  <a:gd name="T136" fmla="*/ 0 h 84"/>
                  <a:gd name="T137" fmla="*/ 100 w 100"/>
                  <a:gd name="T138" fmla="*/ 84 h 8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00" h="84">
                    <a:moveTo>
                      <a:pt x="96" y="11"/>
                    </a:moveTo>
                    <a:lnTo>
                      <a:pt x="96" y="13"/>
                    </a:lnTo>
                    <a:lnTo>
                      <a:pt x="96" y="6"/>
                    </a:lnTo>
                    <a:lnTo>
                      <a:pt x="84" y="4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52" y="4"/>
                    </a:lnTo>
                    <a:lnTo>
                      <a:pt x="50" y="9"/>
                    </a:lnTo>
                    <a:lnTo>
                      <a:pt x="50" y="13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34" y="17"/>
                    </a:lnTo>
                    <a:lnTo>
                      <a:pt x="27" y="30"/>
                    </a:lnTo>
                    <a:lnTo>
                      <a:pt x="23" y="50"/>
                    </a:lnTo>
                    <a:lnTo>
                      <a:pt x="23" y="67"/>
                    </a:lnTo>
                    <a:lnTo>
                      <a:pt x="7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4" y="77"/>
                    </a:lnTo>
                    <a:lnTo>
                      <a:pt x="13" y="80"/>
                    </a:lnTo>
                    <a:lnTo>
                      <a:pt x="21" y="79"/>
                    </a:lnTo>
                    <a:lnTo>
                      <a:pt x="25" y="77"/>
                    </a:lnTo>
                    <a:lnTo>
                      <a:pt x="30" y="75"/>
                    </a:lnTo>
                    <a:lnTo>
                      <a:pt x="40" y="75"/>
                    </a:lnTo>
                    <a:lnTo>
                      <a:pt x="40" y="79"/>
                    </a:lnTo>
                    <a:lnTo>
                      <a:pt x="44" y="82"/>
                    </a:lnTo>
                    <a:lnTo>
                      <a:pt x="48" y="84"/>
                    </a:lnTo>
                    <a:lnTo>
                      <a:pt x="52" y="84"/>
                    </a:lnTo>
                    <a:lnTo>
                      <a:pt x="54" y="79"/>
                    </a:lnTo>
                    <a:lnTo>
                      <a:pt x="61" y="59"/>
                    </a:lnTo>
                    <a:lnTo>
                      <a:pt x="61" y="54"/>
                    </a:lnTo>
                    <a:lnTo>
                      <a:pt x="65" y="50"/>
                    </a:lnTo>
                    <a:lnTo>
                      <a:pt x="75" y="52"/>
                    </a:lnTo>
                    <a:lnTo>
                      <a:pt x="82" y="54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96" y="40"/>
                    </a:lnTo>
                    <a:lnTo>
                      <a:pt x="92" y="36"/>
                    </a:lnTo>
                    <a:lnTo>
                      <a:pt x="92" y="32"/>
                    </a:lnTo>
                    <a:lnTo>
                      <a:pt x="98" y="32"/>
                    </a:lnTo>
                    <a:lnTo>
                      <a:pt x="100" y="27"/>
                    </a:lnTo>
                    <a:lnTo>
                      <a:pt x="98" y="17"/>
                    </a:lnTo>
                    <a:lnTo>
                      <a:pt x="96" y="1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6" name="Freeform 202"/>
              <p:cNvSpPr>
                <a:spLocks/>
              </p:cNvSpPr>
              <p:nvPr/>
            </p:nvSpPr>
            <p:spPr bwMode="auto">
              <a:xfrm>
                <a:off x="4470841" y="3259138"/>
                <a:ext cx="39436" cy="66675"/>
              </a:xfrm>
              <a:custGeom>
                <a:avLst/>
                <a:gdLst>
                  <a:gd name="T0" fmla="*/ 5 w 42"/>
                  <a:gd name="T1" fmla="*/ 0 h 77"/>
                  <a:gd name="T2" fmla="*/ 4 w 42"/>
                  <a:gd name="T3" fmla="*/ 1 h 77"/>
                  <a:gd name="T4" fmla="*/ 2 w 42"/>
                  <a:gd name="T5" fmla="*/ 2 h 77"/>
                  <a:gd name="T6" fmla="*/ 0 w 42"/>
                  <a:gd name="T7" fmla="*/ 3 h 77"/>
                  <a:gd name="T8" fmla="*/ 1 w 42"/>
                  <a:gd name="T9" fmla="*/ 15 h 77"/>
                  <a:gd name="T10" fmla="*/ 2 w 42"/>
                  <a:gd name="T11" fmla="*/ 20 h 77"/>
                  <a:gd name="T12" fmla="*/ 3 w 42"/>
                  <a:gd name="T13" fmla="*/ 21 h 77"/>
                  <a:gd name="T14" fmla="*/ 4 w 42"/>
                  <a:gd name="T15" fmla="*/ 23 h 77"/>
                  <a:gd name="T16" fmla="*/ 5 w 42"/>
                  <a:gd name="T17" fmla="*/ 23 h 77"/>
                  <a:gd name="T18" fmla="*/ 7 w 42"/>
                  <a:gd name="T19" fmla="*/ 22 h 77"/>
                  <a:gd name="T20" fmla="*/ 7 w 42"/>
                  <a:gd name="T21" fmla="*/ 21 h 77"/>
                  <a:gd name="T22" fmla="*/ 10 w 42"/>
                  <a:gd name="T23" fmla="*/ 20 h 77"/>
                  <a:gd name="T24" fmla="*/ 10 w 42"/>
                  <a:gd name="T25" fmla="*/ 17 h 77"/>
                  <a:gd name="T26" fmla="*/ 12 w 42"/>
                  <a:gd name="T27" fmla="*/ 11 h 77"/>
                  <a:gd name="T28" fmla="*/ 12 w 42"/>
                  <a:gd name="T29" fmla="*/ 10 h 77"/>
                  <a:gd name="T30" fmla="*/ 12 w 42"/>
                  <a:gd name="T31" fmla="*/ 8 h 77"/>
                  <a:gd name="T32" fmla="*/ 13 w 42"/>
                  <a:gd name="T33" fmla="*/ 5 h 77"/>
                  <a:gd name="T34" fmla="*/ 12 w 42"/>
                  <a:gd name="T35" fmla="*/ 4 h 77"/>
                  <a:gd name="T36" fmla="*/ 10 w 42"/>
                  <a:gd name="T37" fmla="*/ 2 h 77"/>
                  <a:gd name="T38" fmla="*/ 9 w 42"/>
                  <a:gd name="T39" fmla="*/ 0 h 77"/>
                  <a:gd name="T40" fmla="*/ 5 w 42"/>
                  <a:gd name="T41" fmla="*/ 0 h 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"/>
                  <a:gd name="T64" fmla="*/ 0 h 77"/>
                  <a:gd name="T65" fmla="*/ 42 w 42"/>
                  <a:gd name="T66" fmla="*/ 77 h 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" h="77">
                    <a:moveTo>
                      <a:pt x="19" y="0"/>
                    </a:moveTo>
                    <a:lnTo>
                      <a:pt x="13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4" y="50"/>
                    </a:lnTo>
                    <a:lnTo>
                      <a:pt x="7" y="67"/>
                    </a:lnTo>
                    <a:lnTo>
                      <a:pt x="9" y="71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23" y="75"/>
                    </a:lnTo>
                    <a:lnTo>
                      <a:pt x="23" y="71"/>
                    </a:lnTo>
                    <a:lnTo>
                      <a:pt x="34" y="67"/>
                    </a:lnTo>
                    <a:lnTo>
                      <a:pt x="34" y="57"/>
                    </a:lnTo>
                    <a:lnTo>
                      <a:pt x="38" y="38"/>
                    </a:lnTo>
                    <a:lnTo>
                      <a:pt x="38" y="34"/>
                    </a:lnTo>
                    <a:lnTo>
                      <a:pt x="40" y="25"/>
                    </a:lnTo>
                    <a:lnTo>
                      <a:pt x="42" y="19"/>
                    </a:lnTo>
                    <a:lnTo>
                      <a:pt x="38" y="13"/>
                    </a:lnTo>
                    <a:lnTo>
                      <a:pt x="34" y="5"/>
                    </a:lnTo>
                    <a:lnTo>
                      <a:pt x="3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7" name="Freeform 203"/>
              <p:cNvSpPr>
                <a:spLocks/>
              </p:cNvSpPr>
              <p:nvPr/>
            </p:nvSpPr>
            <p:spPr bwMode="auto">
              <a:xfrm>
                <a:off x="4436550" y="3081337"/>
                <a:ext cx="250329" cy="307975"/>
              </a:xfrm>
              <a:custGeom>
                <a:avLst/>
                <a:gdLst>
                  <a:gd name="T0" fmla="*/ 9 w 285"/>
                  <a:gd name="T1" fmla="*/ 33 h 365"/>
                  <a:gd name="T2" fmla="*/ 12 w 285"/>
                  <a:gd name="T3" fmla="*/ 28 h 365"/>
                  <a:gd name="T4" fmla="*/ 23 w 285"/>
                  <a:gd name="T5" fmla="*/ 34 h 365"/>
                  <a:gd name="T6" fmla="*/ 34 w 285"/>
                  <a:gd name="T7" fmla="*/ 52 h 365"/>
                  <a:gd name="T8" fmla="*/ 45 w 285"/>
                  <a:gd name="T9" fmla="*/ 62 h 365"/>
                  <a:gd name="T10" fmla="*/ 50 w 285"/>
                  <a:gd name="T11" fmla="*/ 66 h 365"/>
                  <a:gd name="T12" fmla="*/ 53 w 285"/>
                  <a:gd name="T13" fmla="*/ 71 h 365"/>
                  <a:gd name="T14" fmla="*/ 59 w 285"/>
                  <a:gd name="T15" fmla="*/ 74 h 365"/>
                  <a:gd name="T16" fmla="*/ 59 w 285"/>
                  <a:gd name="T17" fmla="*/ 84 h 365"/>
                  <a:gd name="T18" fmla="*/ 58 w 285"/>
                  <a:gd name="T19" fmla="*/ 91 h 365"/>
                  <a:gd name="T20" fmla="*/ 38 w 285"/>
                  <a:gd name="T21" fmla="*/ 91 h 365"/>
                  <a:gd name="T22" fmla="*/ 39 w 285"/>
                  <a:gd name="T23" fmla="*/ 95 h 365"/>
                  <a:gd name="T24" fmla="*/ 54 w 285"/>
                  <a:gd name="T25" fmla="*/ 103 h 365"/>
                  <a:gd name="T26" fmla="*/ 56 w 285"/>
                  <a:gd name="T27" fmla="*/ 92 h 365"/>
                  <a:gd name="T28" fmla="*/ 63 w 285"/>
                  <a:gd name="T29" fmla="*/ 89 h 365"/>
                  <a:gd name="T30" fmla="*/ 66 w 285"/>
                  <a:gd name="T31" fmla="*/ 77 h 365"/>
                  <a:gd name="T32" fmla="*/ 64 w 285"/>
                  <a:gd name="T33" fmla="*/ 73 h 365"/>
                  <a:gd name="T34" fmla="*/ 66 w 285"/>
                  <a:gd name="T35" fmla="*/ 68 h 365"/>
                  <a:gd name="T36" fmla="*/ 73 w 285"/>
                  <a:gd name="T37" fmla="*/ 72 h 365"/>
                  <a:gd name="T38" fmla="*/ 72 w 285"/>
                  <a:gd name="T39" fmla="*/ 65 h 365"/>
                  <a:gd name="T40" fmla="*/ 67 w 285"/>
                  <a:gd name="T41" fmla="*/ 61 h 365"/>
                  <a:gd name="T42" fmla="*/ 64 w 285"/>
                  <a:gd name="T43" fmla="*/ 61 h 365"/>
                  <a:gd name="T44" fmla="*/ 61 w 285"/>
                  <a:gd name="T45" fmla="*/ 57 h 365"/>
                  <a:gd name="T46" fmla="*/ 61 w 285"/>
                  <a:gd name="T47" fmla="*/ 53 h 365"/>
                  <a:gd name="T48" fmla="*/ 48 w 285"/>
                  <a:gd name="T49" fmla="*/ 47 h 365"/>
                  <a:gd name="T50" fmla="*/ 46 w 285"/>
                  <a:gd name="T51" fmla="*/ 39 h 365"/>
                  <a:gd name="T52" fmla="*/ 35 w 285"/>
                  <a:gd name="T53" fmla="*/ 30 h 365"/>
                  <a:gd name="T54" fmla="*/ 37 w 285"/>
                  <a:gd name="T55" fmla="*/ 22 h 365"/>
                  <a:gd name="T56" fmla="*/ 36 w 285"/>
                  <a:gd name="T57" fmla="*/ 20 h 365"/>
                  <a:gd name="T58" fmla="*/ 39 w 285"/>
                  <a:gd name="T59" fmla="*/ 16 h 365"/>
                  <a:gd name="T60" fmla="*/ 45 w 285"/>
                  <a:gd name="T61" fmla="*/ 15 h 365"/>
                  <a:gd name="T62" fmla="*/ 45 w 285"/>
                  <a:gd name="T63" fmla="*/ 9 h 365"/>
                  <a:gd name="T64" fmla="*/ 42 w 285"/>
                  <a:gd name="T65" fmla="*/ 6 h 365"/>
                  <a:gd name="T66" fmla="*/ 39 w 285"/>
                  <a:gd name="T67" fmla="*/ 3 h 365"/>
                  <a:gd name="T68" fmla="*/ 35 w 285"/>
                  <a:gd name="T69" fmla="*/ 3 h 365"/>
                  <a:gd name="T70" fmla="*/ 31 w 285"/>
                  <a:gd name="T71" fmla="*/ 2 h 365"/>
                  <a:gd name="T72" fmla="*/ 28 w 285"/>
                  <a:gd name="T73" fmla="*/ 0 h 365"/>
                  <a:gd name="T74" fmla="*/ 25 w 285"/>
                  <a:gd name="T75" fmla="*/ 1 h 365"/>
                  <a:gd name="T76" fmla="*/ 24 w 285"/>
                  <a:gd name="T77" fmla="*/ 4 h 365"/>
                  <a:gd name="T78" fmla="*/ 24 w 285"/>
                  <a:gd name="T79" fmla="*/ 6 h 365"/>
                  <a:gd name="T80" fmla="*/ 21 w 285"/>
                  <a:gd name="T81" fmla="*/ 5 h 365"/>
                  <a:gd name="T82" fmla="*/ 17 w 285"/>
                  <a:gd name="T83" fmla="*/ 8 h 365"/>
                  <a:gd name="T84" fmla="*/ 17 w 285"/>
                  <a:gd name="T85" fmla="*/ 12 h 365"/>
                  <a:gd name="T86" fmla="*/ 15 w 285"/>
                  <a:gd name="T87" fmla="*/ 12 h 365"/>
                  <a:gd name="T88" fmla="*/ 12 w 285"/>
                  <a:gd name="T89" fmla="*/ 11 h 365"/>
                  <a:gd name="T90" fmla="*/ 10 w 285"/>
                  <a:gd name="T91" fmla="*/ 11 h 365"/>
                  <a:gd name="T92" fmla="*/ 5 w 285"/>
                  <a:gd name="T93" fmla="*/ 14 h 365"/>
                  <a:gd name="T94" fmla="*/ 3 w 285"/>
                  <a:gd name="T95" fmla="*/ 19 h 365"/>
                  <a:gd name="T96" fmla="*/ 0 w 285"/>
                  <a:gd name="T97" fmla="*/ 22 h 365"/>
                  <a:gd name="T98" fmla="*/ 1 w 285"/>
                  <a:gd name="T99" fmla="*/ 27 h 365"/>
                  <a:gd name="T100" fmla="*/ 5 w 285"/>
                  <a:gd name="T101" fmla="*/ 29 h 365"/>
                  <a:gd name="T102" fmla="*/ 3 w 285"/>
                  <a:gd name="T103" fmla="*/ 32 h 365"/>
                  <a:gd name="T104" fmla="*/ 4 w 285"/>
                  <a:gd name="T105" fmla="*/ 33 h 36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85"/>
                  <a:gd name="T160" fmla="*/ 0 h 365"/>
                  <a:gd name="T161" fmla="*/ 285 w 285"/>
                  <a:gd name="T162" fmla="*/ 365 h 36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85" h="365">
                    <a:moveTo>
                      <a:pt x="16" y="121"/>
                    </a:moveTo>
                    <a:lnTo>
                      <a:pt x="27" y="121"/>
                    </a:lnTo>
                    <a:lnTo>
                      <a:pt x="33" y="119"/>
                    </a:lnTo>
                    <a:lnTo>
                      <a:pt x="37" y="114"/>
                    </a:lnTo>
                    <a:lnTo>
                      <a:pt x="39" y="106"/>
                    </a:lnTo>
                    <a:lnTo>
                      <a:pt x="45" y="100"/>
                    </a:lnTo>
                    <a:lnTo>
                      <a:pt x="45" y="96"/>
                    </a:lnTo>
                    <a:lnTo>
                      <a:pt x="60" y="96"/>
                    </a:lnTo>
                    <a:lnTo>
                      <a:pt x="87" y="121"/>
                    </a:lnTo>
                    <a:lnTo>
                      <a:pt x="100" y="154"/>
                    </a:lnTo>
                    <a:lnTo>
                      <a:pt x="121" y="185"/>
                    </a:lnTo>
                    <a:lnTo>
                      <a:pt x="129" y="185"/>
                    </a:lnTo>
                    <a:lnTo>
                      <a:pt x="148" y="206"/>
                    </a:lnTo>
                    <a:lnTo>
                      <a:pt x="160" y="215"/>
                    </a:lnTo>
                    <a:lnTo>
                      <a:pt x="169" y="219"/>
                    </a:lnTo>
                    <a:lnTo>
                      <a:pt x="181" y="221"/>
                    </a:lnTo>
                    <a:lnTo>
                      <a:pt x="190" y="227"/>
                    </a:lnTo>
                    <a:lnTo>
                      <a:pt x="190" y="235"/>
                    </a:lnTo>
                    <a:lnTo>
                      <a:pt x="198" y="235"/>
                    </a:lnTo>
                    <a:lnTo>
                      <a:pt x="202" y="239"/>
                    </a:lnTo>
                    <a:lnTo>
                      <a:pt x="202" y="250"/>
                    </a:lnTo>
                    <a:lnTo>
                      <a:pt x="210" y="254"/>
                    </a:lnTo>
                    <a:lnTo>
                      <a:pt x="217" y="256"/>
                    </a:lnTo>
                    <a:lnTo>
                      <a:pt x="225" y="262"/>
                    </a:lnTo>
                    <a:lnTo>
                      <a:pt x="229" y="275"/>
                    </a:lnTo>
                    <a:lnTo>
                      <a:pt x="229" y="292"/>
                    </a:lnTo>
                    <a:lnTo>
                      <a:pt x="225" y="298"/>
                    </a:lnTo>
                    <a:lnTo>
                      <a:pt x="223" y="308"/>
                    </a:lnTo>
                    <a:lnTo>
                      <a:pt x="221" y="315"/>
                    </a:lnTo>
                    <a:lnTo>
                      <a:pt x="221" y="323"/>
                    </a:lnTo>
                    <a:lnTo>
                      <a:pt x="194" y="325"/>
                    </a:lnTo>
                    <a:lnTo>
                      <a:pt x="166" y="323"/>
                    </a:lnTo>
                    <a:lnTo>
                      <a:pt x="144" y="323"/>
                    </a:lnTo>
                    <a:lnTo>
                      <a:pt x="146" y="325"/>
                    </a:lnTo>
                    <a:lnTo>
                      <a:pt x="146" y="331"/>
                    </a:lnTo>
                    <a:lnTo>
                      <a:pt x="148" y="335"/>
                    </a:lnTo>
                    <a:lnTo>
                      <a:pt x="166" y="344"/>
                    </a:lnTo>
                    <a:lnTo>
                      <a:pt x="185" y="354"/>
                    </a:lnTo>
                    <a:lnTo>
                      <a:pt x="206" y="365"/>
                    </a:lnTo>
                    <a:lnTo>
                      <a:pt x="210" y="335"/>
                    </a:lnTo>
                    <a:lnTo>
                      <a:pt x="210" y="325"/>
                    </a:lnTo>
                    <a:lnTo>
                      <a:pt x="215" y="325"/>
                    </a:lnTo>
                    <a:lnTo>
                      <a:pt x="225" y="327"/>
                    </a:lnTo>
                    <a:lnTo>
                      <a:pt x="233" y="331"/>
                    </a:lnTo>
                    <a:lnTo>
                      <a:pt x="240" y="315"/>
                    </a:lnTo>
                    <a:lnTo>
                      <a:pt x="252" y="294"/>
                    </a:lnTo>
                    <a:lnTo>
                      <a:pt x="256" y="277"/>
                    </a:lnTo>
                    <a:lnTo>
                      <a:pt x="252" y="273"/>
                    </a:lnTo>
                    <a:lnTo>
                      <a:pt x="246" y="269"/>
                    </a:lnTo>
                    <a:lnTo>
                      <a:pt x="244" y="264"/>
                    </a:lnTo>
                    <a:lnTo>
                      <a:pt x="242" y="260"/>
                    </a:lnTo>
                    <a:lnTo>
                      <a:pt x="242" y="256"/>
                    </a:lnTo>
                    <a:lnTo>
                      <a:pt x="244" y="254"/>
                    </a:lnTo>
                    <a:lnTo>
                      <a:pt x="252" y="240"/>
                    </a:lnTo>
                    <a:lnTo>
                      <a:pt x="263" y="242"/>
                    </a:lnTo>
                    <a:lnTo>
                      <a:pt x="279" y="250"/>
                    </a:lnTo>
                    <a:lnTo>
                      <a:pt x="279" y="256"/>
                    </a:lnTo>
                    <a:lnTo>
                      <a:pt x="285" y="252"/>
                    </a:lnTo>
                    <a:lnTo>
                      <a:pt x="279" y="239"/>
                    </a:lnTo>
                    <a:lnTo>
                      <a:pt x="275" y="231"/>
                    </a:lnTo>
                    <a:lnTo>
                      <a:pt x="269" y="225"/>
                    </a:lnTo>
                    <a:lnTo>
                      <a:pt x="262" y="219"/>
                    </a:lnTo>
                    <a:lnTo>
                      <a:pt x="256" y="215"/>
                    </a:lnTo>
                    <a:lnTo>
                      <a:pt x="252" y="214"/>
                    </a:lnTo>
                    <a:lnTo>
                      <a:pt x="248" y="215"/>
                    </a:lnTo>
                    <a:lnTo>
                      <a:pt x="244" y="215"/>
                    </a:lnTo>
                    <a:lnTo>
                      <a:pt x="240" y="210"/>
                    </a:lnTo>
                    <a:lnTo>
                      <a:pt x="237" y="206"/>
                    </a:lnTo>
                    <a:lnTo>
                      <a:pt x="233" y="204"/>
                    </a:lnTo>
                    <a:lnTo>
                      <a:pt x="235" y="198"/>
                    </a:lnTo>
                    <a:lnTo>
                      <a:pt x="233" y="192"/>
                    </a:lnTo>
                    <a:lnTo>
                      <a:pt x="233" y="189"/>
                    </a:lnTo>
                    <a:lnTo>
                      <a:pt x="210" y="185"/>
                    </a:lnTo>
                    <a:lnTo>
                      <a:pt x="194" y="177"/>
                    </a:lnTo>
                    <a:lnTo>
                      <a:pt x="183" y="166"/>
                    </a:lnTo>
                    <a:lnTo>
                      <a:pt x="179" y="156"/>
                    </a:lnTo>
                    <a:lnTo>
                      <a:pt x="177" y="146"/>
                    </a:lnTo>
                    <a:lnTo>
                      <a:pt x="175" y="139"/>
                    </a:lnTo>
                    <a:lnTo>
                      <a:pt x="164" y="127"/>
                    </a:lnTo>
                    <a:lnTo>
                      <a:pt x="148" y="116"/>
                    </a:lnTo>
                    <a:lnTo>
                      <a:pt x="133" y="108"/>
                    </a:lnTo>
                    <a:lnTo>
                      <a:pt x="133" y="93"/>
                    </a:lnTo>
                    <a:lnTo>
                      <a:pt x="135" y="87"/>
                    </a:lnTo>
                    <a:lnTo>
                      <a:pt x="141" y="79"/>
                    </a:lnTo>
                    <a:lnTo>
                      <a:pt x="144" y="73"/>
                    </a:lnTo>
                    <a:lnTo>
                      <a:pt x="143" y="71"/>
                    </a:lnTo>
                    <a:lnTo>
                      <a:pt x="139" y="69"/>
                    </a:lnTo>
                    <a:lnTo>
                      <a:pt x="137" y="69"/>
                    </a:lnTo>
                    <a:lnTo>
                      <a:pt x="137" y="62"/>
                    </a:lnTo>
                    <a:lnTo>
                      <a:pt x="148" y="58"/>
                    </a:lnTo>
                    <a:lnTo>
                      <a:pt x="171" y="54"/>
                    </a:lnTo>
                    <a:lnTo>
                      <a:pt x="169" y="54"/>
                    </a:lnTo>
                    <a:lnTo>
                      <a:pt x="169" y="52"/>
                    </a:lnTo>
                    <a:lnTo>
                      <a:pt x="167" y="48"/>
                    </a:lnTo>
                    <a:lnTo>
                      <a:pt x="169" y="37"/>
                    </a:lnTo>
                    <a:lnTo>
                      <a:pt x="169" y="31"/>
                    </a:lnTo>
                    <a:lnTo>
                      <a:pt x="167" y="27"/>
                    </a:lnTo>
                    <a:lnTo>
                      <a:pt x="162" y="25"/>
                    </a:lnTo>
                    <a:lnTo>
                      <a:pt x="160" y="21"/>
                    </a:lnTo>
                    <a:lnTo>
                      <a:pt x="162" y="14"/>
                    </a:lnTo>
                    <a:lnTo>
                      <a:pt x="166" y="10"/>
                    </a:lnTo>
                    <a:lnTo>
                      <a:pt x="148" y="10"/>
                    </a:lnTo>
                    <a:lnTo>
                      <a:pt x="143" y="12"/>
                    </a:lnTo>
                    <a:lnTo>
                      <a:pt x="137" y="12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27" y="6"/>
                    </a:lnTo>
                    <a:lnTo>
                      <a:pt x="119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10" y="4"/>
                    </a:lnTo>
                    <a:lnTo>
                      <a:pt x="106" y="6"/>
                    </a:lnTo>
                    <a:lnTo>
                      <a:pt x="95" y="2"/>
                    </a:lnTo>
                    <a:lnTo>
                      <a:pt x="95" y="8"/>
                    </a:lnTo>
                    <a:lnTo>
                      <a:pt x="91" y="10"/>
                    </a:lnTo>
                    <a:lnTo>
                      <a:pt x="91" y="14"/>
                    </a:lnTo>
                    <a:lnTo>
                      <a:pt x="95" y="14"/>
                    </a:lnTo>
                    <a:lnTo>
                      <a:pt x="95" y="18"/>
                    </a:lnTo>
                    <a:lnTo>
                      <a:pt x="91" y="21"/>
                    </a:lnTo>
                    <a:lnTo>
                      <a:pt x="89" y="21"/>
                    </a:lnTo>
                    <a:lnTo>
                      <a:pt x="87" y="19"/>
                    </a:lnTo>
                    <a:lnTo>
                      <a:pt x="81" y="18"/>
                    </a:lnTo>
                    <a:lnTo>
                      <a:pt x="73" y="25"/>
                    </a:lnTo>
                    <a:lnTo>
                      <a:pt x="71" y="29"/>
                    </a:lnTo>
                    <a:lnTo>
                      <a:pt x="66" y="29"/>
                    </a:lnTo>
                    <a:lnTo>
                      <a:pt x="64" y="35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4" y="43"/>
                    </a:lnTo>
                    <a:lnTo>
                      <a:pt x="60" y="44"/>
                    </a:lnTo>
                    <a:lnTo>
                      <a:pt x="56" y="43"/>
                    </a:lnTo>
                    <a:lnTo>
                      <a:pt x="50" y="41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1" y="31"/>
                    </a:lnTo>
                    <a:lnTo>
                      <a:pt x="37" y="29"/>
                    </a:lnTo>
                    <a:lnTo>
                      <a:pt x="37" y="39"/>
                    </a:lnTo>
                    <a:lnTo>
                      <a:pt x="33" y="43"/>
                    </a:lnTo>
                    <a:lnTo>
                      <a:pt x="25" y="46"/>
                    </a:lnTo>
                    <a:lnTo>
                      <a:pt x="20" y="50"/>
                    </a:lnTo>
                    <a:lnTo>
                      <a:pt x="14" y="60"/>
                    </a:lnTo>
                    <a:lnTo>
                      <a:pt x="12" y="62"/>
                    </a:lnTo>
                    <a:lnTo>
                      <a:pt x="10" y="68"/>
                    </a:lnTo>
                    <a:lnTo>
                      <a:pt x="4" y="69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4" y="83"/>
                    </a:lnTo>
                    <a:lnTo>
                      <a:pt x="6" y="87"/>
                    </a:lnTo>
                    <a:lnTo>
                      <a:pt x="4" y="96"/>
                    </a:lnTo>
                    <a:lnTo>
                      <a:pt x="6" y="104"/>
                    </a:lnTo>
                    <a:lnTo>
                      <a:pt x="10" y="106"/>
                    </a:lnTo>
                    <a:lnTo>
                      <a:pt x="18" y="104"/>
                    </a:lnTo>
                    <a:lnTo>
                      <a:pt x="18" y="108"/>
                    </a:lnTo>
                    <a:lnTo>
                      <a:pt x="14" y="112"/>
                    </a:lnTo>
                    <a:lnTo>
                      <a:pt x="10" y="114"/>
                    </a:lnTo>
                    <a:lnTo>
                      <a:pt x="10" y="117"/>
                    </a:lnTo>
                    <a:lnTo>
                      <a:pt x="12" y="119"/>
                    </a:lnTo>
                    <a:lnTo>
                      <a:pt x="14" y="119"/>
                    </a:lnTo>
                    <a:lnTo>
                      <a:pt x="16" y="12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8" name="Freeform 243"/>
              <p:cNvSpPr>
                <a:spLocks/>
              </p:cNvSpPr>
              <p:nvPr/>
            </p:nvSpPr>
            <p:spPr bwMode="auto">
              <a:xfrm>
                <a:off x="4414260" y="2825750"/>
                <a:ext cx="193748" cy="244475"/>
              </a:xfrm>
              <a:custGeom>
                <a:avLst/>
                <a:gdLst>
                  <a:gd name="T0" fmla="*/ 12 w 222"/>
                  <a:gd name="T1" fmla="*/ 28 h 290"/>
                  <a:gd name="T2" fmla="*/ 10 w 222"/>
                  <a:gd name="T3" fmla="*/ 30 h 290"/>
                  <a:gd name="T4" fmla="*/ 10 w 222"/>
                  <a:gd name="T5" fmla="*/ 33 h 290"/>
                  <a:gd name="T6" fmla="*/ 8 w 222"/>
                  <a:gd name="T7" fmla="*/ 35 h 290"/>
                  <a:gd name="T8" fmla="*/ 3 w 222"/>
                  <a:gd name="T9" fmla="*/ 35 h 290"/>
                  <a:gd name="T10" fmla="*/ 1 w 222"/>
                  <a:gd name="T11" fmla="*/ 42 h 290"/>
                  <a:gd name="T12" fmla="*/ 3 w 222"/>
                  <a:gd name="T13" fmla="*/ 45 h 290"/>
                  <a:gd name="T14" fmla="*/ 4 w 222"/>
                  <a:gd name="T15" fmla="*/ 49 h 290"/>
                  <a:gd name="T16" fmla="*/ 4 w 222"/>
                  <a:gd name="T17" fmla="*/ 53 h 290"/>
                  <a:gd name="T18" fmla="*/ 6 w 222"/>
                  <a:gd name="T19" fmla="*/ 56 h 290"/>
                  <a:gd name="T20" fmla="*/ 5 w 222"/>
                  <a:gd name="T21" fmla="*/ 61 h 290"/>
                  <a:gd name="T22" fmla="*/ 8 w 222"/>
                  <a:gd name="T23" fmla="*/ 61 h 290"/>
                  <a:gd name="T24" fmla="*/ 15 w 222"/>
                  <a:gd name="T25" fmla="*/ 63 h 290"/>
                  <a:gd name="T26" fmla="*/ 16 w 222"/>
                  <a:gd name="T27" fmla="*/ 66 h 290"/>
                  <a:gd name="T28" fmla="*/ 15 w 222"/>
                  <a:gd name="T29" fmla="*/ 71 h 290"/>
                  <a:gd name="T30" fmla="*/ 16 w 222"/>
                  <a:gd name="T31" fmla="*/ 79 h 290"/>
                  <a:gd name="T32" fmla="*/ 19 w 222"/>
                  <a:gd name="T33" fmla="*/ 78 h 290"/>
                  <a:gd name="T34" fmla="*/ 22 w 222"/>
                  <a:gd name="T35" fmla="*/ 76 h 290"/>
                  <a:gd name="T36" fmla="*/ 32 w 222"/>
                  <a:gd name="T37" fmla="*/ 80 h 290"/>
                  <a:gd name="T38" fmla="*/ 35 w 222"/>
                  <a:gd name="T39" fmla="*/ 79 h 290"/>
                  <a:gd name="T40" fmla="*/ 40 w 222"/>
                  <a:gd name="T41" fmla="*/ 76 h 290"/>
                  <a:gd name="T42" fmla="*/ 44 w 222"/>
                  <a:gd name="T43" fmla="*/ 78 h 290"/>
                  <a:gd name="T44" fmla="*/ 47 w 222"/>
                  <a:gd name="T45" fmla="*/ 74 h 290"/>
                  <a:gd name="T46" fmla="*/ 46 w 222"/>
                  <a:gd name="T47" fmla="*/ 72 h 290"/>
                  <a:gd name="T48" fmla="*/ 50 w 222"/>
                  <a:gd name="T49" fmla="*/ 70 h 290"/>
                  <a:gd name="T50" fmla="*/ 51 w 222"/>
                  <a:gd name="T51" fmla="*/ 65 h 290"/>
                  <a:gd name="T52" fmla="*/ 49 w 222"/>
                  <a:gd name="T53" fmla="*/ 62 h 290"/>
                  <a:gd name="T54" fmla="*/ 47 w 222"/>
                  <a:gd name="T55" fmla="*/ 58 h 290"/>
                  <a:gd name="T56" fmla="*/ 44 w 222"/>
                  <a:gd name="T57" fmla="*/ 54 h 290"/>
                  <a:gd name="T58" fmla="*/ 42 w 222"/>
                  <a:gd name="T59" fmla="*/ 49 h 290"/>
                  <a:gd name="T60" fmla="*/ 45 w 222"/>
                  <a:gd name="T61" fmla="*/ 48 h 290"/>
                  <a:gd name="T62" fmla="*/ 50 w 222"/>
                  <a:gd name="T63" fmla="*/ 44 h 290"/>
                  <a:gd name="T64" fmla="*/ 55 w 222"/>
                  <a:gd name="T65" fmla="*/ 41 h 290"/>
                  <a:gd name="T66" fmla="*/ 57 w 222"/>
                  <a:gd name="T67" fmla="*/ 33 h 290"/>
                  <a:gd name="T68" fmla="*/ 56 w 222"/>
                  <a:gd name="T69" fmla="*/ 29 h 290"/>
                  <a:gd name="T70" fmla="*/ 56 w 222"/>
                  <a:gd name="T71" fmla="*/ 24 h 290"/>
                  <a:gd name="T72" fmla="*/ 55 w 222"/>
                  <a:gd name="T73" fmla="*/ 17 h 290"/>
                  <a:gd name="T74" fmla="*/ 52 w 222"/>
                  <a:gd name="T75" fmla="*/ 11 h 290"/>
                  <a:gd name="T76" fmla="*/ 43 w 222"/>
                  <a:gd name="T77" fmla="*/ 8 h 290"/>
                  <a:gd name="T78" fmla="*/ 41 w 222"/>
                  <a:gd name="T79" fmla="*/ 12 h 290"/>
                  <a:gd name="T80" fmla="*/ 38 w 222"/>
                  <a:gd name="T81" fmla="*/ 15 h 290"/>
                  <a:gd name="T82" fmla="*/ 34 w 222"/>
                  <a:gd name="T83" fmla="*/ 11 h 290"/>
                  <a:gd name="T84" fmla="*/ 31 w 222"/>
                  <a:gd name="T85" fmla="*/ 8 h 290"/>
                  <a:gd name="T86" fmla="*/ 27 w 222"/>
                  <a:gd name="T87" fmla="*/ 4 h 290"/>
                  <a:gd name="T88" fmla="*/ 30 w 222"/>
                  <a:gd name="T89" fmla="*/ 1 h 290"/>
                  <a:gd name="T90" fmla="*/ 20 w 222"/>
                  <a:gd name="T91" fmla="*/ 0 h 290"/>
                  <a:gd name="T92" fmla="*/ 19 w 222"/>
                  <a:gd name="T93" fmla="*/ 4 h 290"/>
                  <a:gd name="T94" fmla="*/ 22 w 222"/>
                  <a:gd name="T95" fmla="*/ 9 h 290"/>
                  <a:gd name="T96" fmla="*/ 22 w 222"/>
                  <a:gd name="T97" fmla="*/ 16 h 290"/>
                  <a:gd name="T98" fmla="*/ 20 w 222"/>
                  <a:gd name="T99" fmla="*/ 16 h 290"/>
                  <a:gd name="T100" fmla="*/ 17 w 222"/>
                  <a:gd name="T101" fmla="*/ 19 h 290"/>
                  <a:gd name="T102" fmla="*/ 13 w 222"/>
                  <a:gd name="T103" fmla="*/ 19 h 290"/>
                  <a:gd name="T104" fmla="*/ 11 w 222"/>
                  <a:gd name="T105" fmla="*/ 22 h 290"/>
                  <a:gd name="T106" fmla="*/ 12 w 222"/>
                  <a:gd name="T107" fmla="*/ 22 h 29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90"/>
                  <a:gd name="T164" fmla="*/ 222 w 222"/>
                  <a:gd name="T165" fmla="*/ 290 h 29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90">
                    <a:moveTo>
                      <a:pt x="44" y="82"/>
                    </a:moveTo>
                    <a:lnTo>
                      <a:pt x="46" y="88"/>
                    </a:lnTo>
                    <a:lnTo>
                      <a:pt x="48" y="98"/>
                    </a:lnTo>
                    <a:lnTo>
                      <a:pt x="46" y="103"/>
                    </a:lnTo>
                    <a:lnTo>
                      <a:pt x="40" y="103"/>
                    </a:lnTo>
                    <a:lnTo>
                      <a:pt x="40" y="107"/>
                    </a:lnTo>
                    <a:lnTo>
                      <a:pt x="44" y="111"/>
                    </a:lnTo>
                    <a:lnTo>
                      <a:pt x="44" y="115"/>
                    </a:lnTo>
                    <a:lnTo>
                      <a:pt x="38" y="117"/>
                    </a:lnTo>
                    <a:lnTo>
                      <a:pt x="34" y="119"/>
                    </a:lnTo>
                    <a:lnTo>
                      <a:pt x="34" y="121"/>
                    </a:lnTo>
                    <a:lnTo>
                      <a:pt x="30" y="125"/>
                    </a:lnTo>
                    <a:lnTo>
                      <a:pt x="23" y="123"/>
                    </a:lnTo>
                    <a:lnTo>
                      <a:pt x="13" y="121"/>
                    </a:lnTo>
                    <a:lnTo>
                      <a:pt x="9" y="125"/>
                    </a:lnTo>
                    <a:lnTo>
                      <a:pt x="9" y="130"/>
                    </a:lnTo>
                    <a:lnTo>
                      <a:pt x="3" y="140"/>
                    </a:lnTo>
                    <a:lnTo>
                      <a:pt x="2" y="150"/>
                    </a:lnTo>
                    <a:lnTo>
                      <a:pt x="0" y="155"/>
                    </a:lnTo>
                    <a:lnTo>
                      <a:pt x="2" y="157"/>
                    </a:lnTo>
                    <a:lnTo>
                      <a:pt x="9" y="161"/>
                    </a:lnTo>
                    <a:lnTo>
                      <a:pt x="9" y="163"/>
                    </a:lnTo>
                    <a:lnTo>
                      <a:pt x="7" y="165"/>
                    </a:lnTo>
                    <a:lnTo>
                      <a:pt x="13" y="176"/>
                    </a:lnTo>
                    <a:lnTo>
                      <a:pt x="11" y="184"/>
                    </a:lnTo>
                    <a:lnTo>
                      <a:pt x="9" y="188"/>
                    </a:lnTo>
                    <a:lnTo>
                      <a:pt x="13" y="188"/>
                    </a:lnTo>
                    <a:lnTo>
                      <a:pt x="15" y="194"/>
                    </a:lnTo>
                    <a:lnTo>
                      <a:pt x="19" y="198"/>
                    </a:lnTo>
                    <a:lnTo>
                      <a:pt x="21" y="198"/>
                    </a:lnTo>
                    <a:lnTo>
                      <a:pt x="17" y="203"/>
                    </a:lnTo>
                    <a:lnTo>
                      <a:pt x="15" y="211"/>
                    </a:lnTo>
                    <a:lnTo>
                      <a:pt x="17" y="215"/>
                    </a:lnTo>
                    <a:lnTo>
                      <a:pt x="17" y="217"/>
                    </a:lnTo>
                    <a:lnTo>
                      <a:pt x="23" y="217"/>
                    </a:lnTo>
                    <a:lnTo>
                      <a:pt x="30" y="215"/>
                    </a:lnTo>
                    <a:lnTo>
                      <a:pt x="38" y="221"/>
                    </a:lnTo>
                    <a:lnTo>
                      <a:pt x="42" y="224"/>
                    </a:lnTo>
                    <a:lnTo>
                      <a:pt x="57" y="224"/>
                    </a:lnTo>
                    <a:lnTo>
                      <a:pt x="61" y="226"/>
                    </a:lnTo>
                    <a:lnTo>
                      <a:pt x="63" y="226"/>
                    </a:lnTo>
                    <a:lnTo>
                      <a:pt x="63" y="236"/>
                    </a:lnTo>
                    <a:lnTo>
                      <a:pt x="61" y="242"/>
                    </a:lnTo>
                    <a:lnTo>
                      <a:pt x="57" y="248"/>
                    </a:lnTo>
                    <a:lnTo>
                      <a:pt x="57" y="251"/>
                    </a:lnTo>
                    <a:lnTo>
                      <a:pt x="59" y="257"/>
                    </a:lnTo>
                    <a:lnTo>
                      <a:pt x="59" y="273"/>
                    </a:lnTo>
                    <a:lnTo>
                      <a:pt x="61" y="280"/>
                    </a:lnTo>
                    <a:lnTo>
                      <a:pt x="63" y="280"/>
                    </a:lnTo>
                    <a:lnTo>
                      <a:pt x="69" y="278"/>
                    </a:lnTo>
                    <a:lnTo>
                      <a:pt x="73" y="274"/>
                    </a:lnTo>
                    <a:lnTo>
                      <a:pt x="76" y="273"/>
                    </a:lnTo>
                    <a:lnTo>
                      <a:pt x="78" y="271"/>
                    </a:lnTo>
                    <a:lnTo>
                      <a:pt x="84" y="271"/>
                    </a:lnTo>
                    <a:lnTo>
                      <a:pt x="94" y="276"/>
                    </a:lnTo>
                    <a:lnTo>
                      <a:pt x="113" y="290"/>
                    </a:lnTo>
                    <a:lnTo>
                      <a:pt x="121" y="282"/>
                    </a:lnTo>
                    <a:lnTo>
                      <a:pt x="124" y="280"/>
                    </a:lnTo>
                    <a:lnTo>
                      <a:pt x="130" y="280"/>
                    </a:lnTo>
                    <a:lnTo>
                      <a:pt x="134" y="278"/>
                    </a:lnTo>
                    <a:lnTo>
                      <a:pt x="138" y="278"/>
                    </a:lnTo>
                    <a:lnTo>
                      <a:pt x="147" y="269"/>
                    </a:lnTo>
                    <a:lnTo>
                      <a:pt x="153" y="269"/>
                    </a:lnTo>
                    <a:lnTo>
                      <a:pt x="159" y="271"/>
                    </a:lnTo>
                    <a:lnTo>
                      <a:pt x="169" y="271"/>
                    </a:lnTo>
                    <a:lnTo>
                      <a:pt x="170" y="274"/>
                    </a:lnTo>
                    <a:lnTo>
                      <a:pt x="176" y="278"/>
                    </a:lnTo>
                    <a:lnTo>
                      <a:pt x="180" y="278"/>
                    </a:lnTo>
                    <a:lnTo>
                      <a:pt x="180" y="263"/>
                    </a:lnTo>
                    <a:lnTo>
                      <a:pt x="174" y="259"/>
                    </a:lnTo>
                    <a:lnTo>
                      <a:pt x="174" y="257"/>
                    </a:lnTo>
                    <a:lnTo>
                      <a:pt x="176" y="255"/>
                    </a:lnTo>
                    <a:lnTo>
                      <a:pt x="182" y="251"/>
                    </a:lnTo>
                    <a:lnTo>
                      <a:pt x="188" y="251"/>
                    </a:lnTo>
                    <a:lnTo>
                      <a:pt x="192" y="249"/>
                    </a:lnTo>
                    <a:lnTo>
                      <a:pt x="192" y="244"/>
                    </a:lnTo>
                    <a:lnTo>
                      <a:pt x="193" y="236"/>
                    </a:lnTo>
                    <a:lnTo>
                      <a:pt x="199" y="232"/>
                    </a:lnTo>
                    <a:lnTo>
                      <a:pt x="201" y="230"/>
                    </a:lnTo>
                    <a:lnTo>
                      <a:pt x="193" y="223"/>
                    </a:lnTo>
                    <a:lnTo>
                      <a:pt x="188" y="219"/>
                    </a:lnTo>
                    <a:lnTo>
                      <a:pt x="182" y="217"/>
                    </a:lnTo>
                    <a:lnTo>
                      <a:pt x="180" y="213"/>
                    </a:lnTo>
                    <a:lnTo>
                      <a:pt x="180" y="205"/>
                    </a:lnTo>
                    <a:lnTo>
                      <a:pt x="178" y="201"/>
                    </a:lnTo>
                    <a:lnTo>
                      <a:pt x="174" y="196"/>
                    </a:lnTo>
                    <a:lnTo>
                      <a:pt x="170" y="192"/>
                    </a:lnTo>
                    <a:lnTo>
                      <a:pt x="169" y="188"/>
                    </a:lnTo>
                    <a:lnTo>
                      <a:pt x="165" y="182"/>
                    </a:lnTo>
                    <a:lnTo>
                      <a:pt x="163" y="176"/>
                    </a:lnTo>
                    <a:lnTo>
                      <a:pt x="163" y="173"/>
                    </a:lnTo>
                    <a:lnTo>
                      <a:pt x="167" y="173"/>
                    </a:lnTo>
                    <a:lnTo>
                      <a:pt x="172" y="171"/>
                    </a:lnTo>
                    <a:lnTo>
                      <a:pt x="178" y="171"/>
                    </a:lnTo>
                    <a:lnTo>
                      <a:pt x="184" y="163"/>
                    </a:lnTo>
                    <a:lnTo>
                      <a:pt x="195" y="155"/>
                    </a:lnTo>
                    <a:lnTo>
                      <a:pt x="205" y="150"/>
                    </a:lnTo>
                    <a:lnTo>
                      <a:pt x="211" y="148"/>
                    </a:lnTo>
                    <a:lnTo>
                      <a:pt x="213" y="146"/>
                    </a:lnTo>
                    <a:lnTo>
                      <a:pt x="222" y="150"/>
                    </a:lnTo>
                    <a:lnTo>
                      <a:pt x="222" y="128"/>
                    </a:lnTo>
                    <a:lnTo>
                      <a:pt x="220" y="119"/>
                    </a:lnTo>
                    <a:lnTo>
                      <a:pt x="220" y="115"/>
                    </a:lnTo>
                    <a:lnTo>
                      <a:pt x="218" y="111"/>
                    </a:lnTo>
                    <a:lnTo>
                      <a:pt x="216" y="103"/>
                    </a:lnTo>
                    <a:lnTo>
                      <a:pt x="216" y="96"/>
                    </a:lnTo>
                    <a:lnTo>
                      <a:pt x="218" y="88"/>
                    </a:lnTo>
                    <a:lnTo>
                      <a:pt x="218" y="86"/>
                    </a:lnTo>
                    <a:lnTo>
                      <a:pt x="213" y="75"/>
                    </a:lnTo>
                    <a:lnTo>
                      <a:pt x="213" y="69"/>
                    </a:lnTo>
                    <a:lnTo>
                      <a:pt x="215" y="61"/>
                    </a:lnTo>
                    <a:lnTo>
                      <a:pt x="215" y="46"/>
                    </a:lnTo>
                    <a:lnTo>
                      <a:pt x="209" y="44"/>
                    </a:lnTo>
                    <a:lnTo>
                      <a:pt x="201" y="40"/>
                    </a:lnTo>
                    <a:lnTo>
                      <a:pt x="193" y="38"/>
                    </a:lnTo>
                    <a:lnTo>
                      <a:pt x="190" y="30"/>
                    </a:lnTo>
                    <a:lnTo>
                      <a:pt x="167" y="30"/>
                    </a:lnTo>
                    <a:lnTo>
                      <a:pt x="165" y="34"/>
                    </a:lnTo>
                    <a:lnTo>
                      <a:pt x="161" y="40"/>
                    </a:lnTo>
                    <a:lnTo>
                      <a:pt x="159" y="42"/>
                    </a:lnTo>
                    <a:lnTo>
                      <a:pt x="147" y="42"/>
                    </a:lnTo>
                    <a:lnTo>
                      <a:pt x="147" y="46"/>
                    </a:lnTo>
                    <a:lnTo>
                      <a:pt x="145" y="52"/>
                    </a:lnTo>
                    <a:lnTo>
                      <a:pt x="144" y="53"/>
                    </a:lnTo>
                    <a:lnTo>
                      <a:pt x="136" y="38"/>
                    </a:lnTo>
                    <a:lnTo>
                      <a:pt x="130" y="38"/>
                    </a:lnTo>
                    <a:lnTo>
                      <a:pt x="122" y="40"/>
                    </a:lnTo>
                    <a:lnTo>
                      <a:pt x="117" y="38"/>
                    </a:lnTo>
                    <a:lnTo>
                      <a:pt x="117" y="30"/>
                    </a:lnTo>
                    <a:lnTo>
                      <a:pt x="113" y="25"/>
                    </a:lnTo>
                    <a:lnTo>
                      <a:pt x="107" y="19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9" y="7"/>
                    </a:lnTo>
                    <a:lnTo>
                      <a:pt x="113" y="3"/>
                    </a:lnTo>
                    <a:lnTo>
                      <a:pt x="101" y="3"/>
                    </a:lnTo>
                    <a:lnTo>
                      <a:pt x="101" y="0"/>
                    </a:lnTo>
                    <a:lnTo>
                      <a:pt x="78" y="0"/>
                    </a:lnTo>
                    <a:lnTo>
                      <a:pt x="76" y="3"/>
                    </a:lnTo>
                    <a:lnTo>
                      <a:pt x="74" y="9"/>
                    </a:lnTo>
                    <a:lnTo>
                      <a:pt x="74" y="15"/>
                    </a:lnTo>
                    <a:lnTo>
                      <a:pt x="82" y="15"/>
                    </a:lnTo>
                    <a:lnTo>
                      <a:pt x="82" y="23"/>
                    </a:lnTo>
                    <a:lnTo>
                      <a:pt x="84" y="32"/>
                    </a:lnTo>
                    <a:lnTo>
                      <a:pt x="86" y="46"/>
                    </a:lnTo>
                    <a:lnTo>
                      <a:pt x="86" y="57"/>
                    </a:lnTo>
                    <a:lnTo>
                      <a:pt x="84" y="59"/>
                    </a:lnTo>
                    <a:lnTo>
                      <a:pt x="82" y="55"/>
                    </a:lnTo>
                    <a:lnTo>
                      <a:pt x="82" y="53"/>
                    </a:lnTo>
                    <a:lnTo>
                      <a:pt x="78" y="57"/>
                    </a:lnTo>
                    <a:lnTo>
                      <a:pt x="74" y="63"/>
                    </a:lnTo>
                    <a:lnTo>
                      <a:pt x="74" y="69"/>
                    </a:lnTo>
                    <a:lnTo>
                      <a:pt x="67" y="67"/>
                    </a:lnTo>
                    <a:lnTo>
                      <a:pt x="63" y="65"/>
                    </a:lnTo>
                    <a:lnTo>
                      <a:pt x="55" y="65"/>
                    </a:lnTo>
                    <a:lnTo>
                      <a:pt x="51" y="67"/>
                    </a:lnTo>
                    <a:lnTo>
                      <a:pt x="48" y="71"/>
                    </a:lnTo>
                    <a:lnTo>
                      <a:pt x="44" y="73"/>
                    </a:lnTo>
                    <a:lnTo>
                      <a:pt x="44" y="77"/>
                    </a:lnTo>
                    <a:lnTo>
                      <a:pt x="48" y="77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4" y="8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59" name="Freeform 250"/>
              <p:cNvSpPr>
                <a:spLocks/>
              </p:cNvSpPr>
              <p:nvPr/>
            </p:nvSpPr>
            <p:spPr bwMode="auto">
              <a:xfrm>
                <a:off x="4184506" y="2949576"/>
                <a:ext cx="282906" cy="269875"/>
              </a:xfrm>
              <a:custGeom>
                <a:avLst/>
                <a:gdLst>
                  <a:gd name="T0" fmla="*/ 69 w 323"/>
                  <a:gd name="T1" fmla="*/ 19 h 323"/>
                  <a:gd name="T2" fmla="*/ 74 w 323"/>
                  <a:gd name="T3" fmla="*/ 19 h 323"/>
                  <a:gd name="T4" fmla="*/ 79 w 323"/>
                  <a:gd name="T5" fmla="*/ 22 h 323"/>
                  <a:gd name="T6" fmla="*/ 84 w 323"/>
                  <a:gd name="T7" fmla="*/ 22 h 323"/>
                  <a:gd name="T8" fmla="*/ 83 w 323"/>
                  <a:gd name="T9" fmla="*/ 28 h 323"/>
                  <a:gd name="T10" fmla="*/ 83 w 323"/>
                  <a:gd name="T11" fmla="*/ 35 h 323"/>
                  <a:gd name="T12" fmla="*/ 83 w 323"/>
                  <a:gd name="T13" fmla="*/ 38 h 323"/>
                  <a:gd name="T14" fmla="*/ 81 w 323"/>
                  <a:gd name="T15" fmla="*/ 40 h 323"/>
                  <a:gd name="T16" fmla="*/ 77 w 323"/>
                  <a:gd name="T17" fmla="*/ 42 h 323"/>
                  <a:gd name="T18" fmla="*/ 74 w 323"/>
                  <a:gd name="T19" fmla="*/ 48 h 323"/>
                  <a:gd name="T20" fmla="*/ 69 w 323"/>
                  <a:gd name="T21" fmla="*/ 53 h 323"/>
                  <a:gd name="T22" fmla="*/ 74 w 323"/>
                  <a:gd name="T23" fmla="*/ 53 h 323"/>
                  <a:gd name="T24" fmla="*/ 75 w 323"/>
                  <a:gd name="T25" fmla="*/ 55 h 323"/>
                  <a:gd name="T26" fmla="*/ 79 w 323"/>
                  <a:gd name="T27" fmla="*/ 57 h 323"/>
                  <a:gd name="T28" fmla="*/ 78 w 323"/>
                  <a:gd name="T29" fmla="*/ 60 h 323"/>
                  <a:gd name="T30" fmla="*/ 76 w 323"/>
                  <a:gd name="T31" fmla="*/ 63 h 323"/>
                  <a:gd name="T32" fmla="*/ 76 w 323"/>
                  <a:gd name="T33" fmla="*/ 66 h 323"/>
                  <a:gd name="T34" fmla="*/ 76 w 323"/>
                  <a:gd name="T35" fmla="*/ 72 h 323"/>
                  <a:gd name="T36" fmla="*/ 79 w 323"/>
                  <a:gd name="T37" fmla="*/ 73 h 323"/>
                  <a:gd name="T38" fmla="*/ 77 w 323"/>
                  <a:gd name="T39" fmla="*/ 76 h 323"/>
                  <a:gd name="T40" fmla="*/ 77 w 323"/>
                  <a:gd name="T41" fmla="*/ 77 h 323"/>
                  <a:gd name="T42" fmla="*/ 74 w 323"/>
                  <a:gd name="T43" fmla="*/ 77 h 323"/>
                  <a:gd name="T44" fmla="*/ 74 w 323"/>
                  <a:gd name="T45" fmla="*/ 83 h 323"/>
                  <a:gd name="T46" fmla="*/ 64 w 323"/>
                  <a:gd name="T47" fmla="*/ 81 h 323"/>
                  <a:gd name="T48" fmla="*/ 55 w 323"/>
                  <a:gd name="T49" fmla="*/ 80 h 323"/>
                  <a:gd name="T50" fmla="*/ 52 w 323"/>
                  <a:gd name="T51" fmla="*/ 84 h 323"/>
                  <a:gd name="T52" fmla="*/ 49 w 323"/>
                  <a:gd name="T53" fmla="*/ 89 h 323"/>
                  <a:gd name="T54" fmla="*/ 43 w 323"/>
                  <a:gd name="T55" fmla="*/ 89 h 323"/>
                  <a:gd name="T56" fmla="*/ 42 w 323"/>
                  <a:gd name="T57" fmla="*/ 89 h 323"/>
                  <a:gd name="T58" fmla="*/ 37 w 323"/>
                  <a:gd name="T59" fmla="*/ 87 h 323"/>
                  <a:gd name="T60" fmla="*/ 33 w 323"/>
                  <a:gd name="T61" fmla="*/ 87 h 323"/>
                  <a:gd name="T62" fmla="*/ 30 w 323"/>
                  <a:gd name="T63" fmla="*/ 85 h 323"/>
                  <a:gd name="T64" fmla="*/ 26 w 323"/>
                  <a:gd name="T65" fmla="*/ 84 h 323"/>
                  <a:gd name="T66" fmla="*/ 25 w 323"/>
                  <a:gd name="T67" fmla="*/ 81 h 323"/>
                  <a:gd name="T68" fmla="*/ 25 w 323"/>
                  <a:gd name="T69" fmla="*/ 72 h 323"/>
                  <a:gd name="T70" fmla="*/ 18 w 323"/>
                  <a:gd name="T71" fmla="*/ 51 h 323"/>
                  <a:gd name="T72" fmla="*/ 17 w 323"/>
                  <a:gd name="T73" fmla="*/ 44 h 323"/>
                  <a:gd name="T74" fmla="*/ 14 w 323"/>
                  <a:gd name="T75" fmla="*/ 41 h 323"/>
                  <a:gd name="T76" fmla="*/ 13 w 323"/>
                  <a:gd name="T77" fmla="*/ 37 h 323"/>
                  <a:gd name="T78" fmla="*/ 6 w 323"/>
                  <a:gd name="T79" fmla="*/ 35 h 323"/>
                  <a:gd name="T80" fmla="*/ 1 w 323"/>
                  <a:gd name="T81" fmla="*/ 34 h 323"/>
                  <a:gd name="T82" fmla="*/ 1 w 323"/>
                  <a:gd name="T83" fmla="*/ 30 h 323"/>
                  <a:gd name="T84" fmla="*/ 1 w 323"/>
                  <a:gd name="T85" fmla="*/ 28 h 323"/>
                  <a:gd name="T86" fmla="*/ 5 w 323"/>
                  <a:gd name="T87" fmla="*/ 26 h 323"/>
                  <a:gd name="T88" fmla="*/ 11 w 323"/>
                  <a:gd name="T89" fmla="*/ 26 h 323"/>
                  <a:gd name="T90" fmla="*/ 16 w 323"/>
                  <a:gd name="T91" fmla="*/ 25 h 323"/>
                  <a:gd name="T92" fmla="*/ 22 w 323"/>
                  <a:gd name="T93" fmla="*/ 27 h 323"/>
                  <a:gd name="T94" fmla="*/ 19 w 323"/>
                  <a:gd name="T95" fmla="*/ 18 h 323"/>
                  <a:gd name="T96" fmla="*/ 20 w 323"/>
                  <a:gd name="T97" fmla="*/ 14 h 323"/>
                  <a:gd name="T98" fmla="*/ 26 w 323"/>
                  <a:gd name="T99" fmla="*/ 17 h 323"/>
                  <a:gd name="T100" fmla="*/ 33 w 323"/>
                  <a:gd name="T101" fmla="*/ 16 h 323"/>
                  <a:gd name="T102" fmla="*/ 36 w 323"/>
                  <a:gd name="T103" fmla="*/ 12 h 323"/>
                  <a:gd name="T104" fmla="*/ 40 w 323"/>
                  <a:gd name="T105" fmla="*/ 2 h 323"/>
                  <a:gd name="T106" fmla="*/ 48 w 323"/>
                  <a:gd name="T107" fmla="*/ 2 h 323"/>
                  <a:gd name="T108" fmla="*/ 50 w 323"/>
                  <a:gd name="T109" fmla="*/ 5 h 323"/>
                  <a:gd name="T110" fmla="*/ 51 w 323"/>
                  <a:gd name="T111" fmla="*/ 6 h 323"/>
                  <a:gd name="T112" fmla="*/ 55 w 323"/>
                  <a:gd name="T113" fmla="*/ 8 h 323"/>
                  <a:gd name="T114" fmla="*/ 56 w 323"/>
                  <a:gd name="T115" fmla="*/ 11 h 323"/>
                  <a:gd name="T116" fmla="*/ 61 w 323"/>
                  <a:gd name="T117" fmla="*/ 13 h 323"/>
                  <a:gd name="T118" fmla="*/ 63 w 323"/>
                  <a:gd name="T119" fmla="*/ 15 h 323"/>
                  <a:gd name="T120" fmla="*/ 68 w 323"/>
                  <a:gd name="T121" fmla="*/ 15 h 32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3"/>
                  <a:gd name="T184" fmla="*/ 0 h 323"/>
                  <a:gd name="T185" fmla="*/ 323 w 323"/>
                  <a:gd name="T186" fmla="*/ 323 h 32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3" h="323">
                    <a:moveTo>
                      <a:pt x="263" y="59"/>
                    </a:moveTo>
                    <a:lnTo>
                      <a:pt x="263" y="65"/>
                    </a:lnTo>
                    <a:lnTo>
                      <a:pt x="267" y="69"/>
                    </a:lnTo>
                    <a:lnTo>
                      <a:pt x="271" y="69"/>
                    </a:lnTo>
                    <a:lnTo>
                      <a:pt x="277" y="71"/>
                    </a:lnTo>
                    <a:lnTo>
                      <a:pt x="283" y="71"/>
                    </a:lnTo>
                    <a:lnTo>
                      <a:pt x="290" y="69"/>
                    </a:lnTo>
                    <a:lnTo>
                      <a:pt x="298" y="75"/>
                    </a:lnTo>
                    <a:lnTo>
                      <a:pt x="302" y="78"/>
                    </a:lnTo>
                    <a:lnTo>
                      <a:pt x="317" y="78"/>
                    </a:lnTo>
                    <a:lnTo>
                      <a:pt x="321" y="80"/>
                    </a:lnTo>
                    <a:lnTo>
                      <a:pt x="323" y="80"/>
                    </a:lnTo>
                    <a:lnTo>
                      <a:pt x="323" y="90"/>
                    </a:lnTo>
                    <a:lnTo>
                      <a:pt x="321" y="96"/>
                    </a:lnTo>
                    <a:lnTo>
                      <a:pt x="317" y="102"/>
                    </a:lnTo>
                    <a:lnTo>
                      <a:pt x="317" y="105"/>
                    </a:lnTo>
                    <a:lnTo>
                      <a:pt x="319" y="111"/>
                    </a:lnTo>
                    <a:lnTo>
                      <a:pt x="319" y="127"/>
                    </a:lnTo>
                    <a:lnTo>
                      <a:pt x="321" y="134"/>
                    </a:lnTo>
                    <a:lnTo>
                      <a:pt x="321" y="136"/>
                    </a:lnTo>
                    <a:lnTo>
                      <a:pt x="317" y="138"/>
                    </a:lnTo>
                    <a:lnTo>
                      <a:pt x="313" y="136"/>
                    </a:lnTo>
                    <a:lnTo>
                      <a:pt x="310" y="136"/>
                    </a:lnTo>
                    <a:lnTo>
                      <a:pt x="310" y="144"/>
                    </a:lnTo>
                    <a:lnTo>
                      <a:pt x="308" y="146"/>
                    </a:lnTo>
                    <a:lnTo>
                      <a:pt x="302" y="148"/>
                    </a:lnTo>
                    <a:lnTo>
                      <a:pt x="294" y="152"/>
                    </a:lnTo>
                    <a:lnTo>
                      <a:pt x="288" y="159"/>
                    </a:lnTo>
                    <a:lnTo>
                      <a:pt x="285" y="167"/>
                    </a:lnTo>
                    <a:lnTo>
                      <a:pt x="281" y="173"/>
                    </a:lnTo>
                    <a:lnTo>
                      <a:pt x="275" y="176"/>
                    </a:lnTo>
                    <a:lnTo>
                      <a:pt x="271" y="182"/>
                    </a:lnTo>
                    <a:lnTo>
                      <a:pt x="267" y="190"/>
                    </a:lnTo>
                    <a:lnTo>
                      <a:pt x="267" y="196"/>
                    </a:lnTo>
                    <a:lnTo>
                      <a:pt x="273" y="194"/>
                    </a:lnTo>
                    <a:lnTo>
                      <a:pt x="281" y="190"/>
                    </a:lnTo>
                    <a:lnTo>
                      <a:pt x="285" y="194"/>
                    </a:lnTo>
                    <a:lnTo>
                      <a:pt x="285" y="196"/>
                    </a:lnTo>
                    <a:lnTo>
                      <a:pt x="288" y="200"/>
                    </a:lnTo>
                    <a:lnTo>
                      <a:pt x="294" y="201"/>
                    </a:lnTo>
                    <a:lnTo>
                      <a:pt x="298" y="203"/>
                    </a:lnTo>
                    <a:lnTo>
                      <a:pt x="302" y="207"/>
                    </a:lnTo>
                    <a:lnTo>
                      <a:pt x="304" y="207"/>
                    </a:lnTo>
                    <a:lnTo>
                      <a:pt x="306" y="205"/>
                    </a:lnTo>
                    <a:lnTo>
                      <a:pt x="300" y="217"/>
                    </a:lnTo>
                    <a:lnTo>
                      <a:pt x="298" y="219"/>
                    </a:lnTo>
                    <a:lnTo>
                      <a:pt x="296" y="225"/>
                    </a:lnTo>
                    <a:lnTo>
                      <a:pt x="290" y="226"/>
                    </a:lnTo>
                    <a:lnTo>
                      <a:pt x="286" y="230"/>
                    </a:lnTo>
                    <a:lnTo>
                      <a:pt x="286" y="236"/>
                    </a:lnTo>
                    <a:lnTo>
                      <a:pt x="290" y="240"/>
                    </a:lnTo>
                    <a:lnTo>
                      <a:pt x="292" y="244"/>
                    </a:lnTo>
                    <a:lnTo>
                      <a:pt x="290" y="253"/>
                    </a:lnTo>
                    <a:lnTo>
                      <a:pt x="292" y="261"/>
                    </a:lnTo>
                    <a:lnTo>
                      <a:pt x="296" y="263"/>
                    </a:lnTo>
                    <a:lnTo>
                      <a:pt x="304" y="261"/>
                    </a:lnTo>
                    <a:lnTo>
                      <a:pt x="304" y="265"/>
                    </a:lnTo>
                    <a:lnTo>
                      <a:pt x="300" y="269"/>
                    </a:lnTo>
                    <a:lnTo>
                      <a:pt x="296" y="271"/>
                    </a:lnTo>
                    <a:lnTo>
                      <a:pt x="296" y="274"/>
                    </a:lnTo>
                    <a:lnTo>
                      <a:pt x="298" y="276"/>
                    </a:lnTo>
                    <a:lnTo>
                      <a:pt x="300" y="276"/>
                    </a:lnTo>
                    <a:lnTo>
                      <a:pt x="296" y="278"/>
                    </a:lnTo>
                    <a:lnTo>
                      <a:pt x="292" y="276"/>
                    </a:lnTo>
                    <a:lnTo>
                      <a:pt x="285" y="274"/>
                    </a:lnTo>
                    <a:lnTo>
                      <a:pt x="281" y="278"/>
                    </a:lnTo>
                    <a:lnTo>
                      <a:pt x="288" y="292"/>
                    </a:lnTo>
                    <a:lnTo>
                      <a:pt x="285" y="294"/>
                    </a:lnTo>
                    <a:lnTo>
                      <a:pt x="283" y="298"/>
                    </a:lnTo>
                    <a:lnTo>
                      <a:pt x="281" y="299"/>
                    </a:lnTo>
                    <a:lnTo>
                      <a:pt x="262" y="298"/>
                    </a:lnTo>
                    <a:lnTo>
                      <a:pt x="246" y="290"/>
                    </a:lnTo>
                    <a:lnTo>
                      <a:pt x="231" y="284"/>
                    </a:lnTo>
                    <a:lnTo>
                      <a:pt x="223" y="284"/>
                    </a:lnTo>
                    <a:lnTo>
                      <a:pt x="212" y="288"/>
                    </a:lnTo>
                    <a:lnTo>
                      <a:pt x="208" y="292"/>
                    </a:lnTo>
                    <a:lnTo>
                      <a:pt x="202" y="296"/>
                    </a:lnTo>
                    <a:lnTo>
                      <a:pt x="198" y="303"/>
                    </a:lnTo>
                    <a:lnTo>
                      <a:pt x="198" y="313"/>
                    </a:lnTo>
                    <a:lnTo>
                      <a:pt x="192" y="317"/>
                    </a:lnTo>
                    <a:lnTo>
                      <a:pt x="185" y="321"/>
                    </a:lnTo>
                    <a:lnTo>
                      <a:pt x="177" y="323"/>
                    </a:lnTo>
                    <a:lnTo>
                      <a:pt x="171" y="323"/>
                    </a:lnTo>
                    <a:lnTo>
                      <a:pt x="167" y="321"/>
                    </a:lnTo>
                    <a:lnTo>
                      <a:pt x="164" y="317"/>
                    </a:lnTo>
                    <a:lnTo>
                      <a:pt x="160" y="319"/>
                    </a:lnTo>
                    <a:lnTo>
                      <a:pt x="160" y="321"/>
                    </a:lnTo>
                    <a:lnTo>
                      <a:pt x="156" y="319"/>
                    </a:lnTo>
                    <a:lnTo>
                      <a:pt x="150" y="317"/>
                    </a:lnTo>
                    <a:lnTo>
                      <a:pt x="141" y="315"/>
                    </a:lnTo>
                    <a:lnTo>
                      <a:pt x="135" y="313"/>
                    </a:lnTo>
                    <a:lnTo>
                      <a:pt x="129" y="313"/>
                    </a:lnTo>
                    <a:lnTo>
                      <a:pt x="125" y="315"/>
                    </a:lnTo>
                    <a:lnTo>
                      <a:pt x="121" y="313"/>
                    </a:lnTo>
                    <a:lnTo>
                      <a:pt x="119" y="309"/>
                    </a:lnTo>
                    <a:lnTo>
                      <a:pt x="116" y="307"/>
                    </a:lnTo>
                    <a:lnTo>
                      <a:pt x="110" y="307"/>
                    </a:lnTo>
                    <a:lnTo>
                      <a:pt x="106" y="305"/>
                    </a:lnTo>
                    <a:lnTo>
                      <a:pt x="100" y="303"/>
                    </a:lnTo>
                    <a:lnTo>
                      <a:pt x="95" y="303"/>
                    </a:lnTo>
                    <a:lnTo>
                      <a:pt x="93" y="301"/>
                    </a:lnTo>
                    <a:lnTo>
                      <a:pt x="93" y="292"/>
                    </a:lnTo>
                    <a:lnTo>
                      <a:pt x="89" y="290"/>
                    </a:lnTo>
                    <a:lnTo>
                      <a:pt x="89" y="288"/>
                    </a:lnTo>
                    <a:lnTo>
                      <a:pt x="95" y="259"/>
                    </a:lnTo>
                    <a:lnTo>
                      <a:pt x="96" y="232"/>
                    </a:lnTo>
                    <a:lnTo>
                      <a:pt x="96" y="196"/>
                    </a:lnTo>
                    <a:lnTo>
                      <a:pt x="70" y="184"/>
                    </a:lnTo>
                    <a:lnTo>
                      <a:pt x="62" y="176"/>
                    </a:lnTo>
                    <a:lnTo>
                      <a:pt x="60" y="167"/>
                    </a:lnTo>
                    <a:lnTo>
                      <a:pt x="64" y="159"/>
                    </a:lnTo>
                    <a:lnTo>
                      <a:pt x="66" y="153"/>
                    </a:lnTo>
                    <a:lnTo>
                      <a:pt x="54" y="153"/>
                    </a:lnTo>
                    <a:lnTo>
                      <a:pt x="52" y="148"/>
                    </a:lnTo>
                    <a:lnTo>
                      <a:pt x="50" y="148"/>
                    </a:lnTo>
                    <a:lnTo>
                      <a:pt x="47" y="146"/>
                    </a:lnTo>
                    <a:lnTo>
                      <a:pt x="50" y="134"/>
                    </a:lnTo>
                    <a:lnTo>
                      <a:pt x="35" y="142"/>
                    </a:lnTo>
                    <a:lnTo>
                      <a:pt x="35" y="134"/>
                    </a:lnTo>
                    <a:lnTo>
                      <a:pt x="22" y="128"/>
                    </a:lnTo>
                    <a:lnTo>
                      <a:pt x="14" y="127"/>
                    </a:lnTo>
                    <a:lnTo>
                      <a:pt x="0" y="127"/>
                    </a:lnTo>
                    <a:lnTo>
                      <a:pt x="2" y="121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4" y="109"/>
                    </a:lnTo>
                    <a:lnTo>
                      <a:pt x="8" y="109"/>
                    </a:lnTo>
                    <a:lnTo>
                      <a:pt x="12" y="107"/>
                    </a:lnTo>
                    <a:lnTo>
                      <a:pt x="2" y="102"/>
                    </a:lnTo>
                    <a:lnTo>
                      <a:pt x="0" y="100"/>
                    </a:lnTo>
                    <a:lnTo>
                      <a:pt x="4" y="100"/>
                    </a:lnTo>
                    <a:lnTo>
                      <a:pt x="18" y="94"/>
                    </a:lnTo>
                    <a:lnTo>
                      <a:pt x="33" y="92"/>
                    </a:lnTo>
                    <a:lnTo>
                      <a:pt x="39" y="92"/>
                    </a:lnTo>
                    <a:lnTo>
                      <a:pt x="43" y="94"/>
                    </a:lnTo>
                    <a:lnTo>
                      <a:pt x="45" y="98"/>
                    </a:lnTo>
                    <a:lnTo>
                      <a:pt x="50" y="100"/>
                    </a:lnTo>
                    <a:lnTo>
                      <a:pt x="62" y="92"/>
                    </a:lnTo>
                    <a:lnTo>
                      <a:pt x="70" y="92"/>
                    </a:lnTo>
                    <a:lnTo>
                      <a:pt x="75" y="94"/>
                    </a:lnTo>
                    <a:lnTo>
                      <a:pt x="85" y="96"/>
                    </a:lnTo>
                    <a:lnTo>
                      <a:pt x="85" y="88"/>
                    </a:lnTo>
                    <a:lnTo>
                      <a:pt x="81" y="78"/>
                    </a:lnTo>
                    <a:lnTo>
                      <a:pt x="75" y="65"/>
                    </a:lnTo>
                    <a:lnTo>
                      <a:pt x="73" y="57"/>
                    </a:lnTo>
                    <a:lnTo>
                      <a:pt x="73" y="53"/>
                    </a:lnTo>
                    <a:lnTo>
                      <a:pt x="79" y="50"/>
                    </a:lnTo>
                    <a:lnTo>
                      <a:pt x="89" y="50"/>
                    </a:lnTo>
                    <a:lnTo>
                      <a:pt x="89" y="61"/>
                    </a:lnTo>
                    <a:lnTo>
                      <a:pt x="98" y="63"/>
                    </a:lnTo>
                    <a:lnTo>
                      <a:pt x="112" y="65"/>
                    </a:lnTo>
                    <a:lnTo>
                      <a:pt x="127" y="61"/>
                    </a:lnTo>
                    <a:lnTo>
                      <a:pt x="127" y="57"/>
                    </a:lnTo>
                    <a:lnTo>
                      <a:pt x="129" y="50"/>
                    </a:lnTo>
                    <a:lnTo>
                      <a:pt x="131" y="46"/>
                    </a:lnTo>
                    <a:lnTo>
                      <a:pt x="139" y="42"/>
                    </a:lnTo>
                    <a:lnTo>
                      <a:pt x="158" y="38"/>
                    </a:lnTo>
                    <a:lnTo>
                      <a:pt x="154" y="15"/>
                    </a:lnTo>
                    <a:lnTo>
                      <a:pt x="154" y="7"/>
                    </a:lnTo>
                    <a:lnTo>
                      <a:pt x="160" y="4"/>
                    </a:lnTo>
                    <a:lnTo>
                      <a:pt x="175" y="0"/>
                    </a:lnTo>
                    <a:lnTo>
                      <a:pt x="183" y="7"/>
                    </a:lnTo>
                    <a:lnTo>
                      <a:pt x="187" y="9"/>
                    </a:lnTo>
                    <a:lnTo>
                      <a:pt x="187" y="15"/>
                    </a:lnTo>
                    <a:lnTo>
                      <a:pt x="189" y="19"/>
                    </a:lnTo>
                    <a:lnTo>
                      <a:pt x="189" y="21"/>
                    </a:lnTo>
                    <a:lnTo>
                      <a:pt x="191" y="21"/>
                    </a:lnTo>
                    <a:lnTo>
                      <a:pt x="194" y="23"/>
                    </a:lnTo>
                    <a:lnTo>
                      <a:pt x="200" y="29"/>
                    </a:lnTo>
                    <a:lnTo>
                      <a:pt x="206" y="32"/>
                    </a:lnTo>
                    <a:lnTo>
                      <a:pt x="210" y="30"/>
                    </a:lnTo>
                    <a:lnTo>
                      <a:pt x="212" y="30"/>
                    </a:lnTo>
                    <a:lnTo>
                      <a:pt x="212" y="34"/>
                    </a:lnTo>
                    <a:lnTo>
                      <a:pt x="215" y="40"/>
                    </a:lnTo>
                    <a:lnTo>
                      <a:pt x="221" y="44"/>
                    </a:lnTo>
                    <a:lnTo>
                      <a:pt x="229" y="48"/>
                    </a:lnTo>
                    <a:lnTo>
                      <a:pt x="235" y="48"/>
                    </a:lnTo>
                    <a:lnTo>
                      <a:pt x="238" y="44"/>
                    </a:lnTo>
                    <a:lnTo>
                      <a:pt x="240" y="48"/>
                    </a:lnTo>
                    <a:lnTo>
                      <a:pt x="240" y="53"/>
                    </a:lnTo>
                    <a:lnTo>
                      <a:pt x="244" y="57"/>
                    </a:lnTo>
                    <a:lnTo>
                      <a:pt x="252" y="57"/>
                    </a:lnTo>
                    <a:lnTo>
                      <a:pt x="263" y="55"/>
                    </a:lnTo>
                    <a:lnTo>
                      <a:pt x="263" y="5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0" name="Freeform 251"/>
              <p:cNvSpPr>
                <a:spLocks noEditPoints="1"/>
              </p:cNvSpPr>
              <p:nvPr/>
            </p:nvSpPr>
            <p:spPr bwMode="auto">
              <a:xfrm>
                <a:off x="4717741" y="2273300"/>
                <a:ext cx="270904" cy="376238"/>
              </a:xfrm>
              <a:custGeom>
                <a:avLst/>
                <a:gdLst>
                  <a:gd name="T0" fmla="*/ 67 w 311"/>
                  <a:gd name="T1" fmla="*/ 10 h 446"/>
                  <a:gd name="T2" fmla="*/ 61 w 311"/>
                  <a:gd name="T3" fmla="*/ 6 h 446"/>
                  <a:gd name="T4" fmla="*/ 58 w 311"/>
                  <a:gd name="T5" fmla="*/ 0 h 446"/>
                  <a:gd name="T6" fmla="*/ 53 w 311"/>
                  <a:gd name="T7" fmla="*/ 3 h 446"/>
                  <a:gd name="T8" fmla="*/ 48 w 311"/>
                  <a:gd name="T9" fmla="*/ 3 h 446"/>
                  <a:gd name="T10" fmla="*/ 44 w 311"/>
                  <a:gd name="T11" fmla="*/ 6 h 446"/>
                  <a:gd name="T12" fmla="*/ 43 w 311"/>
                  <a:gd name="T13" fmla="*/ 10 h 446"/>
                  <a:gd name="T14" fmla="*/ 43 w 311"/>
                  <a:gd name="T15" fmla="*/ 15 h 446"/>
                  <a:gd name="T16" fmla="*/ 40 w 311"/>
                  <a:gd name="T17" fmla="*/ 20 h 446"/>
                  <a:gd name="T18" fmla="*/ 35 w 311"/>
                  <a:gd name="T19" fmla="*/ 19 h 446"/>
                  <a:gd name="T20" fmla="*/ 31 w 311"/>
                  <a:gd name="T21" fmla="*/ 19 h 446"/>
                  <a:gd name="T22" fmla="*/ 24 w 311"/>
                  <a:gd name="T23" fmla="*/ 19 h 446"/>
                  <a:gd name="T24" fmla="*/ 14 w 311"/>
                  <a:gd name="T25" fmla="*/ 11 h 446"/>
                  <a:gd name="T26" fmla="*/ 10 w 311"/>
                  <a:gd name="T27" fmla="*/ 15 h 446"/>
                  <a:gd name="T28" fmla="*/ 14 w 311"/>
                  <a:gd name="T29" fmla="*/ 19 h 446"/>
                  <a:gd name="T30" fmla="*/ 21 w 311"/>
                  <a:gd name="T31" fmla="*/ 22 h 446"/>
                  <a:gd name="T32" fmla="*/ 26 w 311"/>
                  <a:gd name="T33" fmla="*/ 28 h 446"/>
                  <a:gd name="T34" fmla="*/ 27 w 311"/>
                  <a:gd name="T35" fmla="*/ 33 h 446"/>
                  <a:gd name="T36" fmla="*/ 28 w 311"/>
                  <a:gd name="T37" fmla="*/ 37 h 446"/>
                  <a:gd name="T38" fmla="*/ 27 w 311"/>
                  <a:gd name="T39" fmla="*/ 43 h 446"/>
                  <a:gd name="T40" fmla="*/ 27 w 311"/>
                  <a:gd name="T41" fmla="*/ 46 h 446"/>
                  <a:gd name="T42" fmla="*/ 31 w 311"/>
                  <a:gd name="T43" fmla="*/ 52 h 446"/>
                  <a:gd name="T44" fmla="*/ 38 w 311"/>
                  <a:gd name="T45" fmla="*/ 55 h 446"/>
                  <a:gd name="T46" fmla="*/ 35 w 311"/>
                  <a:gd name="T47" fmla="*/ 66 h 446"/>
                  <a:gd name="T48" fmla="*/ 29 w 311"/>
                  <a:gd name="T49" fmla="*/ 75 h 446"/>
                  <a:gd name="T50" fmla="*/ 22 w 311"/>
                  <a:gd name="T51" fmla="*/ 80 h 446"/>
                  <a:gd name="T52" fmla="*/ 20 w 311"/>
                  <a:gd name="T53" fmla="*/ 82 h 446"/>
                  <a:gd name="T54" fmla="*/ 17 w 311"/>
                  <a:gd name="T55" fmla="*/ 89 h 446"/>
                  <a:gd name="T56" fmla="*/ 18 w 311"/>
                  <a:gd name="T57" fmla="*/ 97 h 446"/>
                  <a:gd name="T58" fmla="*/ 18 w 311"/>
                  <a:gd name="T59" fmla="*/ 104 h 446"/>
                  <a:gd name="T60" fmla="*/ 18 w 311"/>
                  <a:gd name="T61" fmla="*/ 111 h 446"/>
                  <a:gd name="T62" fmla="*/ 20 w 311"/>
                  <a:gd name="T63" fmla="*/ 115 h 446"/>
                  <a:gd name="T64" fmla="*/ 23 w 311"/>
                  <a:gd name="T65" fmla="*/ 114 h 446"/>
                  <a:gd name="T66" fmla="*/ 27 w 311"/>
                  <a:gd name="T67" fmla="*/ 118 h 446"/>
                  <a:gd name="T68" fmla="*/ 26 w 311"/>
                  <a:gd name="T69" fmla="*/ 123 h 446"/>
                  <a:gd name="T70" fmla="*/ 28 w 311"/>
                  <a:gd name="T71" fmla="*/ 121 h 446"/>
                  <a:gd name="T72" fmla="*/ 28 w 311"/>
                  <a:gd name="T73" fmla="*/ 123 h 446"/>
                  <a:gd name="T74" fmla="*/ 33 w 311"/>
                  <a:gd name="T75" fmla="*/ 125 h 446"/>
                  <a:gd name="T76" fmla="*/ 39 w 311"/>
                  <a:gd name="T77" fmla="*/ 120 h 446"/>
                  <a:gd name="T78" fmla="*/ 43 w 311"/>
                  <a:gd name="T79" fmla="*/ 118 h 446"/>
                  <a:gd name="T80" fmla="*/ 50 w 311"/>
                  <a:gd name="T81" fmla="*/ 116 h 446"/>
                  <a:gd name="T82" fmla="*/ 64 w 311"/>
                  <a:gd name="T83" fmla="*/ 107 h 446"/>
                  <a:gd name="T84" fmla="*/ 79 w 311"/>
                  <a:gd name="T85" fmla="*/ 90 h 446"/>
                  <a:gd name="T86" fmla="*/ 75 w 311"/>
                  <a:gd name="T87" fmla="*/ 88 h 446"/>
                  <a:gd name="T88" fmla="*/ 75 w 311"/>
                  <a:gd name="T89" fmla="*/ 80 h 446"/>
                  <a:gd name="T90" fmla="*/ 75 w 311"/>
                  <a:gd name="T91" fmla="*/ 75 h 446"/>
                  <a:gd name="T92" fmla="*/ 74 w 311"/>
                  <a:gd name="T93" fmla="*/ 71 h 446"/>
                  <a:gd name="T94" fmla="*/ 71 w 311"/>
                  <a:gd name="T95" fmla="*/ 66 h 446"/>
                  <a:gd name="T96" fmla="*/ 71 w 311"/>
                  <a:gd name="T97" fmla="*/ 63 h 446"/>
                  <a:gd name="T98" fmla="*/ 71 w 311"/>
                  <a:gd name="T99" fmla="*/ 57 h 446"/>
                  <a:gd name="T100" fmla="*/ 70 w 311"/>
                  <a:gd name="T101" fmla="*/ 50 h 446"/>
                  <a:gd name="T102" fmla="*/ 66 w 311"/>
                  <a:gd name="T103" fmla="*/ 35 h 446"/>
                  <a:gd name="T104" fmla="*/ 70 w 311"/>
                  <a:gd name="T105" fmla="*/ 28 h 446"/>
                  <a:gd name="T106" fmla="*/ 67 w 311"/>
                  <a:gd name="T107" fmla="*/ 23 h 446"/>
                  <a:gd name="T108" fmla="*/ 66 w 311"/>
                  <a:gd name="T109" fmla="*/ 15 h 446"/>
                  <a:gd name="T110" fmla="*/ 1 w 311"/>
                  <a:gd name="T111" fmla="*/ 120 h 446"/>
                  <a:gd name="T112" fmla="*/ 3 w 311"/>
                  <a:gd name="T113" fmla="*/ 125 h 446"/>
                  <a:gd name="T114" fmla="*/ 2 w 311"/>
                  <a:gd name="T115" fmla="*/ 121 h 44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11"/>
                  <a:gd name="T175" fmla="*/ 0 h 446"/>
                  <a:gd name="T176" fmla="*/ 311 w 311"/>
                  <a:gd name="T177" fmla="*/ 446 h 44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11" h="446">
                    <a:moveTo>
                      <a:pt x="265" y="37"/>
                    </a:moveTo>
                    <a:lnTo>
                      <a:pt x="263" y="35"/>
                    </a:lnTo>
                    <a:lnTo>
                      <a:pt x="259" y="35"/>
                    </a:lnTo>
                    <a:lnTo>
                      <a:pt x="254" y="33"/>
                    </a:lnTo>
                    <a:lnTo>
                      <a:pt x="250" y="29"/>
                    </a:lnTo>
                    <a:lnTo>
                      <a:pt x="238" y="21"/>
                    </a:lnTo>
                    <a:lnTo>
                      <a:pt x="230" y="14"/>
                    </a:lnTo>
                    <a:lnTo>
                      <a:pt x="227" y="4"/>
                    </a:lnTo>
                    <a:lnTo>
                      <a:pt x="225" y="0"/>
                    </a:lnTo>
                    <a:lnTo>
                      <a:pt x="219" y="2"/>
                    </a:lnTo>
                    <a:lnTo>
                      <a:pt x="211" y="8"/>
                    </a:lnTo>
                    <a:lnTo>
                      <a:pt x="204" y="12"/>
                    </a:lnTo>
                    <a:lnTo>
                      <a:pt x="198" y="8"/>
                    </a:lnTo>
                    <a:lnTo>
                      <a:pt x="188" y="8"/>
                    </a:lnTo>
                    <a:lnTo>
                      <a:pt x="186" y="10"/>
                    </a:lnTo>
                    <a:lnTo>
                      <a:pt x="184" y="16"/>
                    </a:lnTo>
                    <a:lnTo>
                      <a:pt x="179" y="19"/>
                    </a:lnTo>
                    <a:lnTo>
                      <a:pt x="171" y="23"/>
                    </a:lnTo>
                    <a:lnTo>
                      <a:pt x="167" y="29"/>
                    </a:lnTo>
                    <a:lnTo>
                      <a:pt x="165" y="31"/>
                    </a:lnTo>
                    <a:lnTo>
                      <a:pt x="165" y="33"/>
                    </a:lnTo>
                    <a:lnTo>
                      <a:pt x="163" y="37"/>
                    </a:lnTo>
                    <a:lnTo>
                      <a:pt x="165" y="41"/>
                    </a:lnTo>
                    <a:lnTo>
                      <a:pt x="165" y="52"/>
                    </a:lnTo>
                    <a:lnTo>
                      <a:pt x="163" y="60"/>
                    </a:lnTo>
                    <a:lnTo>
                      <a:pt x="159" y="66"/>
                    </a:lnTo>
                    <a:lnTo>
                      <a:pt x="154" y="69"/>
                    </a:lnTo>
                    <a:lnTo>
                      <a:pt x="150" y="73"/>
                    </a:lnTo>
                    <a:lnTo>
                      <a:pt x="150" y="79"/>
                    </a:lnTo>
                    <a:lnTo>
                      <a:pt x="135" y="68"/>
                    </a:lnTo>
                    <a:lnTo>
                      <a:pt x="133" y="64"/>
                    </a:lnTo>
                    <a:lnTo>
                      <a:pt x="127" y="64"/>
                    </a:lnTo>
                    <a:lnTo>
                      <a:pt x="123" y="66"/>
                    </a:lnTo>
                    <a:lnTo>
                      <a:pt x="123" y="68"/>
                    </a:lnTo>
                    <a:lnTo>
                      <a:pt x="115" y="66"/>
                    </a:lnTo>
                    <a:lnTo>
                      <a:pt x="94" y="66"/>
                    </a:lnTo>
                    <a:lnTo>
                      <a:pt x="90" y="68"/>
                    </a:lnTo>
                    <a:lnTo>
                      <a:pt x="62" y="37"/>
                    </a:lnTo>
                    <a:lnTo>
                      <a:pt x="54" y="37"/>
                    </a:lnTo>
                    <a:lnTo>
                      <a:pt x="50" y="41"/>
                    </a:lnTo>
                    <a:lnTo>
                      <a:pt x="50" y="46"/>
                    </a:lnTo>
                    <a:lnTo>
                      <a:pt x="37" y="52"/>
                    </a:lnTo>
                    <a:lnTo>
                      <a:pt x="48" y="56"/>
                    </a:lnTo>
                    <a:lnTo>
                      <a:pt x="54" y="62"/>
                    </a:lnTo>
                    <a:lnTo>
                      <a:pt x="56" y="68"/>
                    </a:lnTo>
                    <a:lnTo>
                      <a:pt x="62" y="73"/>
                    </a:lnTo>
                    <a:lnTo>
                      <a:pt x="77" y="77"/>
                    </a:lnTo>
                    <a:lnTo>
                      <a:pt x="83" y="79"/>
                    </a:lnTo>
                    <a:lnTo>
                      <a:pt x="88" y="83"/>
                    </a:lnTo>
                    <a:lnTo>
                      <a:pt x="96" y="94"/>
                    </a:lnTo>
                    <a:lnTo>
                      <a:pt x="102" y="100"/>
                    </a:lnTo>
                    <a:lnTo>
                      <a:pt x="102" y="104"/>
                    </a:lnTo>
                    <a:lnTo>
                      <a:pt x="104" y="110"/>
                    </a:lnTo>
                    <a:lnTo>
                      <a:pt x="104" y="117"/>
                    </a:lnTo>
                    <a:lnTo>
                      <a:pt x="106" y="123"/>
                    </a:lnTo>
                    <a:lnTo>
                      <a:pt x="110" y="129"/>
                    </a:lnTo>
                    <a:lnTo>
                      <a:pt x="110" y="131"/>
                    </a:lnTo>
                    <a:lnTo>
                      <a:pt x="108" y="139"/>
                    </a:lnTo>
                    <a:lnTo>
                      <a:pt x="108" y="146"/>
                    </a:lnTo>
                    <a:lnTo>
                      <a:pt x="106" y="152"/>
                    </a:lnTo>
                    <a:lnTo>
                      <a:pt x="104" y="156"/>
                    </a:lnTo>
                    <a:lnTo>
                      <a:pt x="106" y="162"/>
                    </a:lnTo>
                    <a:lnTo>
                      <a:pt x="106" y="164"/>
                    </a:lnTo>
                    <a:lnTo>
                      <a:pt x="108" y="166"/>
                    </a:lnTo>
                    <a:lnTo>
                      <a:pt x="111" y="183"/>
                    </a:lnTo>
                    <a:lnTo>
                      <a:pt x="123" y="183"/>
                    </a:lnTo>
                    <a:lnTo>
                      <a:pt x="133" y="185"/>
                    </a:lnTo>
                    <a:lnTo>
                      <a:pt x="146" y="185"/>
                    </a:lnTo>
                    <a:lnTo>
                      <a:pt x="146" y="196"/>
                    </a:lnTo>
                    <a:lnTo>
                      <a:pt x="150" y="208"/>
                    </a:lnTo>
                    <a:lnTo>
                      <a:pt x="150" y="217"/>
                    </a:lnTo>
                    <a:lnTo>
                      <a:pt x="135" y="233"/>
                    </a:lnTo>
                    <a:lnTo>
                      <a:pt x="127" y="239"/>
                    </a:lnTo>
                    <a:lnTo>
                      <a:pt x="119" y="258"/>
                    </a:lnTo>
                    <a:lnTo>
                      <a:pt x="115" y="265"/>
                    </a:lnTo>
                    <a:lnTo>
                      <a:pt x="106" y="273"/>
                    </a:lnTo>
                    <a:lnTo>
                      <a:pt x="92" y="281"/>
                    </a:lnTo>
                    <a:lnTo>
                      <a:pt x="85" y="285"/>
                    </a:lnTo>
                    <a:lnTo>
                      <a:pt x="85" y="300"/>
                    </a:lnTo>
                    <a:lnTo>
                      <a:pt x="81" y="300"/>
                    </a:lnTo>
                    <a:lnTo>
                      <a:pt x="77" y="292"/>
                    </a:lnTo>
                    <a:lnTo>
                      <a:pt x="73" y="302"/>
                    </a:lnTo>
                    <a:lnTo>
                      <a:pt x="69" y="308"/>
                    </a:lnTo>
                    <a:lnTo>
                      <a:pt x="65" y="315"/>
                    </a:lnTo>
                    <a:lnTo>
                      <a:pt x="62" y="315"/>
                    </a:lnTo>
                    <a:lnTo>
                      <a:pt x="62" y="329"/>
                    </a:lnTo>
                    <a:lnTo>
                      <a:pt x="69" y="342"/>
                    </a:lnTo>
                    <a:lnTo>
                      <a:pt x="73" y="350"/>
                    </a:lnTo>
                    <a:lnTo>
                      <a:pt x="73" y="360"/>
                    </a:lnTo>
                    <a:lnTo>
                      <a:pt x="71" y="367"/>
                    </a:lnTo>
                    <a:lnTo>
                      <a:pt x="69" y="377"/>
                    </a:lnTo>
                    <a:lnTo>
                      <a:pt x="69" y="396"/>
                    </a:lnTo>
                    <a:lnTo>
                      <a:pt x="71" y="394"/>
                    </a:lnTo>
                    <a:lnTo>
                      <a:pt x="75" y="392"/>
                    </a:lnTo>
                    <a:lnTo>
                      <a:pt x="77" y="392"/>
                    </a:lnTo>
                    <a:lnTo>
                      <a:pt x="77" y="408"/>
                    </a:lnTo>
                    <a:lnTo>
                      <a:pt x="83" y="406"/>
                    </a:lnTo>
                    <a:lnTo>
                      <a:pt x="85" y="404"/>
                    </a:lnTo>
                    <a:lnTo>
                      <a:pt x="90" y="404"/>
                    </a:lnTo>
                    <a:lnTo>
                      <a:pt x="88" y="404"/>
                    </a:lnTo>
                    <a:lnTo>
                      <a:pt x="100" y="411"/>
                    </a:lnTo>
                    <a:lnTo>
                      <a:pt x="106" y="417"/>
                    </a:lnTo>
                    <a:lnTo>
                      <a:pt x="92" y="419"/>
                    </a:lnTo>
                    <a:lnTo>
                      <a:pt x="88" y="435"/>
                    </a:lnTo>
                    <a:lnTo>
                      <a:pt x="100" y="435"/>
                    </a:lnTo>
                    <a:lnTo>
                      <a:pt x="98" y="431"/>
                    </a:lnTo>
                    <a:lnTo>
                      <a:pt x="108" y="425"/>
                    </a:lnTo>
                    <a:lnTo>
                      <a:pt x="108" y="427"/>
                    </a:lnTo>
                    <a:lnTo>
                      <a:pt x="111" y="427"/>
                    </a:lnTo>
                    <a:lnTo>
                      <a:pt x="111" y="431"/>
                    </a:lnTo>
                    <a:lnTo>
                      <a:pt x="110" y="436"/>
                    </a:lnTo>
                    <a:lnTo>
                      <a:pt x="111" y="438"/>
                    </a:lnTo>
                    <a:lnTo>
                      <a:pt x="119" y="442"/>
                    </a:lnTo>
                    <a:lnTo>
                      <a:pt x="127" y="442"/>
                    </a:lnTo>
                    <a:lnTo>
                      <a:pt x="138" y="438"/>
                    </a:lnTo>
                    <a:lnTo>
                      <a:pt x="142" y="435"/>
                    </a:lnTo>
                    <a:lnTo>
                      <a:pt x="150" y="425"/>
                    </a:lnTo>
                    <a:lnTo>
                      <a:pt x="158" y="419"/>
                    </a:lnTo>
                    <a:lnTo>
                      <a:pt x="169" y="419"/>
                    </a:lnTo>
                    <a:lnTo>
                      <a:pt x="167" y="417"/>
                    </a:lnTo>
                    <a:lnTo>
                      <a:pt x="165" y="411"/>
                    </a:lnTo>
                    <a:lnTo>
                      <a:pt x="181" y="410"/>
                    </a:lnTo>
                    <a:lnTo>
                      <a:pt x="192" y="410"/>
                    </a:lnTo>
                    <a:lnTo>
                      <a:pt x="202" y="411"/>
                    </a:lnTo>
                    <a:lnTo>
                      <a:pt x="223" y="394"/>
                    </a:lnTo>
                    <a:lnTo>
                      <a:pt x="246" y="381"/>
                    </a:lnTo>
                    <a:lnTo>
                      <a:pt x="288" y="354"/>
                    </a:lnTo>
                    <a:lnTo>
                      <a:pt x="311" y="337"/>
                    </a:lnTo>
                    <a:lnTo>
                      <a:pt x="305" y="319"/>
                    </a:lnTo>
                    <a:lnTo>
                      <a:pt x="302" y="313"/>
                    </a:lnTo>
                    <a:lnTo>
                      <a:pt x="296" y="313"/>
                    </a:lnTo>
                    <a:lnTo>
                      <a:pt x="290" y="310"/>
                    </a:lnTo>
                    <a:lnTo>
                      <a:pt x="286" y="304"/>
                    </a:lnTo>
                    <a:lnTo>
                      <a:pt x="286" y="287"/>
                    </a:lnTo>
                    <a:lnTo>
                      <a:pt x="290" y="283"/>
                    </a:lnTo>
                    <a:lnTo>
                      <a:pt x="294" y="277"/>
                    </a:lnTo>
                    <a:lnTo>
                      <a:pt x="294" y="271"/>
                    </a:lnTo>
                    <a:lnTo>
                      <a:pt x="292" y="265"/>
                    </a:lnTo>
                    <a:lnTo>
                      <a:pt x="288" y="260"/>
                    </a:lnTo>
                    <a:lnTo>
                      <a:pt x="288" y="254"/>
                    </a:lnTo>
                    <a:lnTo>
                      <a:pt x="286" y="250"/>
                    </a:lnTo>
                    <a:lnTo>
                      <a:pt x="280" y="246"/>
                    </a:lnTo>
                    <a:lnTo>
                      <a:pt x="277" y="240"/>
                    </a:lnTo>
                    <a:lnTo>
                      <a:pt x="275" y="235"/>
                    </a:lnTo>
                    <a:lnTo>
                      <a:pt x="275" y="233"/>
                    </a:lnTo>
                    <a:lnTo>
                      <a:pt x="273" y="231"/>
                    </a:lnTo>
                    <a:lnTo>
                      <a:pt x="273" y="223"/>
                    </a:lnTo>
                    <a:lnTo>
                      <a:pt x="269" y="212"/>
                    </a:lnTo>
                    <a:lnTo>
                      <a:pt x="271" y="208"/>
                    </a:lnTo>
                    <a:lnTo>
                      <a:pt x="273" y="202"/>
                    </a:lnTo>
                    <a:lnTo>
                      <a:pt x="273" y="198"/>
                    </a:lnTo>
                    <a:lnTo>
                      <a:pt x="271" y="192"/>
                    </a:lnTo>
                    <a:lnTo>
                      <a:pt x="271" y="177"/>
                    </a:lnTo>
                    <a:lnTo>
                      <a:pt x="269" y="173"/>
                    </a:lnTo>
                    <a:lnTo>
                      <a:pt x="265" y="162"/>
                    </a:lnTo>
                    <a:lnTo>
                      <a:pt x="255" y="123"/>
                    </a:lnTo>
                    <a:lnTo>
                      <a:pt x="257" y="116"/>
                    </a:lnTo>
                    <a:lnTo>
                      <a:pt x="265" y="108"/>
                    </a:lnTo>
                    <a:lnTo>
                      <a:pt x="269" y="100"/>
                    </a:lnTo>
                    <a:lnTo>
                      <a:pt x="269" y="92"/>
                    </a:lnTo>
                    <a:lnTo>
                      <a:pt x="263" y="81"/>
                    </a:lnTo>
                    <a:lnTo>
                      <a:pt x="259" y="81"/>
                    </a:lnTo>
                    <a:lnTo>
                      <a:pt x="255" y="77"/>
                    </a:lnTo>
                    <a:lnTo>
                      <a:pt x="254" y="68"/>
                    </a:lnTo>
                    <a:lnTo>
                      <a:pt x="254" y="54"/>
                    </a:lnTo>
                    <a:lnTo>
                      <a:pt x="255" y="46"/>
                    </a:lnTo>
                    <a:lnTo>
                      <a:pt x="265" y="37"/>
                    </a:lnTo>
                    <a:close/>
                    <a:moveTo>
                      <a:pt x="4" y="423"/>
                    </a:moveTo>
                    <a:lnTo>
                      <a:pt x="8" y="435"/>
                    </a:lnTo>
                    <a:lnTo>
                      <a:pt x="0" y="435"/>
                    </a:lnTo>
                    <a:lnTo>
                      <a:pt x="12" y="442"/>
                    </a:lnTo>
                    <a:lnTo>
                      <a:pt x="19" y="446"/>
                    </a:lnTo>
                    <a:lnTo>
                      <a:pt x="19" y="431"/>
                    </a:lnTo>
                    <a:lnTo>
                      <a:pt x="8" y="427"/>
                    </a:lnTo>
                    <a:lnTo>
                      <a:pt x="4" y="42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1" name="Freeform 330"/>
              <p:cNvSpPr>
                <a:spLocks/>
              </p:cNvSpPr>
              <p:nvPr/>
            </p:nvSpPr>
            <p:spPr bwMode="auto">
              <a:xfrm>
                <a:off x="4338819" y="2943226"/>
                <a:ext cx="87444" cy="53975"/>
              </a:xfrm>
              <a:custGeom>
                <a:avLst/>
                <a:gdLst>
                  <a:gd name="T0" fmla="*/ 0 w 98"/>
                  <a:gd name="T1" fmla="*/ 2 h 63"/>
                  <a:gd name="T2" fmla="*/ 2 w 98"/>
                  <a:gd name="T3" fmla="*/ 4 h 63"/>
                  <a:gd name="T4" fmla="*/ 3 w 98"/>
                  <a:gd name="T5" fmla="*/ 4 h 63"/>
                  <a:gd name="T6" fmla="*/ 3 w 98"/>
                  <a:gd name="T7" fmla="*/ 6 h 63"/>
                  <a:gd name="T8" fmla="*/ 4 w 98"/>
                  <a:gd name="T9" fmla="*/ 7 h 63"/>
                  <a:gd name="T10" fmla="*/ 4 w 98"/>
                  <a:gd name="T11" fmla="*/ 8 h 63"/>
                  <a:gd name="T12" fmla="*/ 4 w 98"/>
                  <a:gd name="T13" fmla="*/ 8 h 63"/>
                  <a:gd name="T14" fmla="*/ 5 w 98"/>
                  <a:gd name="T15" fmla="*/ 9 h 63"/>
                  <a:gd name="T16" fmla="*/ 7 w 98"/>
                  <a:gd name="T17" fmla="*/ 10 h 63"/>
                  <a:gd name="T18" fmla="*/ 8 w 98"/>
                  <a:gd name="T19" fmla="*/ 11 h 63"/>
                  <a:gd name="T20" fmla="*/ 9 w 98"/>
                  <a:gd name="T21" fmla="*/ 10 h 63"/>
                  <a:gd name="T22" fmla="*/ 10 w 98"/>
                  <a:gd name="T23" fmla="*/ 10 h 63"/>
                  <a:gd name="T24" fmla="*/ 10 w 98"/>
                  <a:gd name="T25" fmla="*/ 12 h 63"/>
                  <a:gd name="T26" fmla="*/ 11 w 98"/>
                  <a:gd name="T27" fmla="*/ 13 h 63"/>
                  <a:gd name="T28" fmla="*/ 12 w 98"/>
                  <a:gd name="T29" fmla="*/ 15 h 63"/>
                  <a:gd name="T30" fmla="*/ 15 w 98"/>
                  <a:gd name="T31" fmla="*/ 16 h 63"/>
                  <a:gd name="T32" fmla="*/ 16 w 98"/>
                  <a:gd name="T33" fmla="*/ 16 h 63"/>
                  <a:gd name="T34" fmla="*/ 17 w 98"/>
                  <a:gd name="T35" fmla="*/ 15 h 63"/>
                  <a:gd name="T36" fmla="*/ 18 w 98"/>
                  <a:gd name="T37" fmla="*/ 16 h 63"/>
                  <a:gd name="T38" fmla="*/ 18 w 98"/>
                  <a:gd name="T39" fmla="*/ 17 h 63"/>
                  <a:gd name="T40" fmla="*/ 19 w 98"/>
                  <a:gd name="T41" fmla="*/ 18 h 63"/>
                  <a:gd name="T42" fmla="*/ 21 w 98"/>
                  <a:gd name="T43" fmla="*/ 18 h 63"/>
                  <a:gd name="T44" fmla="*/ 24 w 98"/>
                  <a:gd name="T45" fmla="*/ 18 h 63"/>
                  <a:gd name="T46" fmla="*/ 24 w 98"/>
                  <a:gd name="T47" fmla="*/ 17 h 63"/>
                  <a:gd name="T48" fmla="*/ 24 w 98"/>
                  <a:gd name="T49" fmla="*/ 16 h 63"/>
                  <a:gd name="T50" fmla="*/ 24 w 98"/>
                  <a:gd name="T51" fmla="*/ 15 h 63"/>
                  <a:gd name="T52" fmla="*/ 26 w 98"/>
                  <a:gd name="T53" fmla="*/ 14 h 63"/>
                  <a:gd name="T54" fmla="*/ 26 w 98"/>
                  <a:gd name="T55" fmla="*/ 13 h 63"/>
                  <a:gd name="T56" fmla="*/ 27 w 98"/>
                  <a:gd name="T57" fmla="*/ 10 h 63"/>
                  <a:gd name="T58" fmla="*/ 25 w 98"/>
                  <a:gd name="T59" fmla="*/ 7 h 63"/>
                  <a:gd name="T60" fmla="*/ 26 w 98"/>
                  <a:gd name="T61" fmla="*/ 6 h 63"/>
                  <a:gd name="T62" fmla="*/ 26 w 98"/>
                  <a:gd name="T63" fmla="*/ 6 h 63"/>
                  <a:gd name="T64" fmla="*/ 23 w 98"/>
                  <a:gd name="T65" fmla="*/ 5 h 63"/>
                  <a:gd name="T66" fmla="*/ 23 w 98"/>
                  <a:gd name="T67" fmla="*/ 4 h 63"/>
                  <a:gd name="T68" fmla="*/ 22 w 98"/>
                  <a:gd name="T69" fmla="*/ 4 h 63"/>
                  <a:gd name="T70" fmla="*/ 21 w 98"/>
                  <a:gd name="T71" fmla="*/ 4 h 63"/>
                  <a:gd name="T72" fmla="*/ 20 w 98"/>
                  <a:gd name="T73" fmla="*/ 3 h 63"/>
                  <a:gd name="T74" fmla="*/ 20 w 98"/>
                  <a:gd name="T75" fmla="*/ 2 h 63"/>
                  <a:gd name="T76" fmla="*/ 17 w 98"/>
                  <a:gd name="T77" fmla="*/ 2 h 63"/>
                  <a:gd name="T78" fmla="*/ 16 w 98"/>
                  <a:gd name="T79" fmla="*/ 2 h 63"/>
                  <a:gd name="T80" fmla="*/ 15 w 98"/>
                  <a:gd name="T81" fmla="*/ 3 h 63"/>
                  <a:gd name="T82" fmla="*/ 12 w 98"/>
                  <a:gd name="T83" fmla="*/ 3 h 63"/>
                  <a:gd name="T84" fmla="*/ 10 w 98"/>
                  <a:gd name="T85" fmla="*/ 2 h 63"/>
                  <a:gd name="T86" fmla="*/ 9 w 98"/>
                  <a:gd name="T87" fmla="*/ 1 h 63"/>
                  <a:gd name="T88" fmla="*/ 9 w 98"/>
                  <a:gd name="T89" fmla="*/ 0 h 63"/>
                  <a:gd name="T90" fmla="*/ 5 w 98"/>
                  <a:gd name="T91" fmla="*/ 1 h 63"/>
                  <a:gd name="T92" fmla="*/ 0 w 98"/>
                  <a:gd name="T93" fmla="*/ 2 h 6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8"/>
                  <a:gd name="T142" fmla="*/ 0 h 63"/>
                  <a:gd name="T143" fmla="*/ 98 w 98"/>
                  <a:gd name="T144" fmla="*/ 63 h 6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8" h="63">
                    <a:moveTo>
                      <a:pt x="0" y="6"/>
                    </a:moveTo>
                    <a:lnTo>
                      <a:pt x="8" y="13"/>
                    </a:lnTo>
                    <a:lnTo>
                      <a:pt x="12" y="15"/>
                    </a:lnTo>
                    <a:lnTo>
                      <a:pt x="12" y="21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6" y="27"/>
                    </a:lnTo>
                    <a:lnTo>
                      <a:pt x="19" y="29"/>
                    </a:lnTo>
                    <a:lnTo>
                      <a:pt x="25" y="35"/>
                    </a:lnTo>
                    <a:lnTo>
                      <a:pt x="31" y="38"/>
                    </a:lnTo>
                    <a:lnTo>
                      <a:pt x="35" y="36"/>
                    </a:lnTo>
                    <a:lnTo>
                      <a:pt x="37" y="36"/>
                    </a:lnTo>
                    <a:lnTo>
                      <a:pt x="37" y="40"/>
                    </a:lnTo>
                    <a:lnTo>
                      <a:pt x="40" y="46"/>
                    </a:lnTo>
                    <a:lnTo>
                      <a:pt x="46" y="50"/>
                    </a:lnTo>
                    <a:lnTo>
                      <a:pt x="54" y="54"/>
                    </a:lnTo>
                    <a:lnTo>
                      <a:pt x="60" y="54"/>
                    </a:lnTo>
                    <a:lnTo>
                      <a:pt x="63" y="50"/>
                    </a:lnTo>
                    <a:lnTo>
                      <a:pt x="65" y="54"/>
                    </a:lnTo>
                    <a:lnTo>
                      <a:pt x="65" y="59"/>
                    </a:lnTo>
                    <a:lnTo>
                      <a:pt x="69" y="63"/>
                    </a:lnTo>
                    <a:lnTo>
                      <a:pt x="77" y="63"/>
                    </a:lnTo>
                    <a:lnTo>
                      <a:pt x="88" y="61"/>
                    </a:lnTo>
                    <a:lnTo>
                      <a:pt x="88" y="58"/>
                    </a:lnTo>
                    <a:lnTo>
                      <a:pt x="90" y="54"/>
                    </a:lnTo>
                    <a:lnTo>
                      <a:pt x="90" y="50"/>
                    </a:lnTo>
                    <a:lnTo>
                      <a:pt x="94" y="48"/>
                    </a:lnTo>
                    <a:lnTo>
                      <a:pt x="96" y="44"/>
                    </a:lnTo>
                    <a:lnTo>
                      <a:pt x="98" y="36"/>
                    </a:lnTo>
                    <a:lnTo>
                      <a:pt x="92" y="25"/>
                    </a:lnTo>
                    <a:lnTo>
                      <a:pt x="94" y="23"/>
                    </a:lnTo>
                    <a:lnTo>
                      <a:pt x="94" y="21"/>
                    </a:lnTo>
                    <a:lnTo>
                      <a:pt x="87" y="17"/>
                    </a:lnTo>
                    <a:lnTo>
                      <a:pt x="85" y="15"/>
                    </a:lnTo>
                    <a:lnTo>
                      <a:pt x="81" y="15"/>
                    </a:lnTo>
                    <a:lnTo>
                      <a:pt x="77" y="13"/>
                    </a:lnTo>
                    <a:lnTo>
                      <a:pt x="73" y="10"/>
                    </a:lnTo>
                    <a:lnTo>
                      <a:pt x="73" y="6"/>
                    </a:lnTo>
                    <a:lnTo>
                      <a:pt x="63" y="6"/>
                    </a:lnTo>
                    <a:lnTo>
                      <a:pt x="58" y="8"/>
                    </a:lnTo>
                    <a:lnTo>
                      <a:pt x="54" y="10"/>
                    </a:lnTo>
                    <a:lnTo>
                      <a:pt x="46" y="11"/>
                    </a:lnTo>
                    <a:lnTo>
                      <a:pt x="37" y="8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19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45" name="Group 336"/>
            <p:cNvGrpSpPr/>
            <p:nvPr/>
          </p:nvGrpSpPr>
          <p:grpSpPr>
            <a:xfrm>
              <a:off x="4419404" y="2720975"/>
              <a:ext cx="248614" cy="530225"/>
              <a:chOff x="4419404" y="2720975"/>
              <a:chExt cx="248614" cy="530225"/>
            </a:xfrm>
            <a:grpFill/>
          </p:grpSpPr>
          <p:sp>
            <p:nvSpPr>
              <p:cNvPr id="446" name="Freeform 77"/>
              <p:cNvSpPr>
                <a:spLocks/>
              </p:cNvSpPr>
              <p:nvPr/>
            </p:nvSpPr>
            <p:spPr bwMode="auto">
              <a:xfrm>
                <a:off x="4419404" y="3052762"/>
                <a:ext cx="99446" cy="71438"/>
              </a:xfrm>
              <a:custGeom>
                <a:avLst/>
                <a:gdLst>
                  <a:gd name="T0" fmla="*/ 30 w 114"/>
                  <a:gd name="T1" fmla="*/ 10 h 82"/>
                  <a:gd name="T2" fmla="*/ 27 w 114"/>
                  <a:gd name="T3" fmla="*/ 7 h 82"/>
                  <a:gd name="T4" fmla="*/ 22 w 114"/>
                  <a:gd name="T5" fmla="*/ 2 h 82"/>
                  <a:gd name="T6" fmla="*/ 18 w 114"/>
                  <a:gd name="T7" fmla="*/ 0 h 82"/>
                  <a:gd name="T8" fmla="*/ 17 w 114"/>
                  <a:gd name="T9" fmla="*/ 1 h 82"/>
                  <a:gd name="T10" fmla="*/ 14 w 114"/>
                  <a:gd name="T11" fmla="*/ 3 h 82"/>
                  <a:gd name="T12" fmla="*/ 14 w 114"/>
                  <a:gd name="T13" fmla="*/ 3 h 82"/>
                  <a:gd name="T14" fmla="*/ 12 w 114"/>
                  <a:gd name="T15" fmla="*/ 3 h 82"/>
                  <a:gd name="T16" fmla="*/ 11 w 114"/>
                  <a:gd name="T17" fmla="*/ 5 h 82"/>
                  <a:gd name="T18" fmla="*/ 9 w 114"/>
                  <a:gd name="T19" fmla="*/ 7 h 82"/>
                  <a:gd name="T20" fmla="*/ 6 w 114"/>
                  <a:gd name="T21" fmla="*/ 10 h 82"/>
                  <a:gd name="T22" fmla="*/ 4 w 114"/>
                  <a:gd name="T23" fmla="*/ 14 h 82"/>
                  <a:gd name="T24" fmla="*/ 1 w 114"/>
                  <a:gd name="T25" fmla="*/ 17 h 82"/>
                  <a:gd name="T26" fmla="*/ 0 w 114"/>
                  <a:gd name="T27" fmla="*/ 21 h 82"/>
                  <a:gd name="T28" fmla="*/ 4 w 114"/>
                  <a:gd name="T29" fmla="*/ 20 h 82"/>
                  <a:gd name="T30" fmla="*/ 5 w 114"/>
                  <a:gd name="T31" fmla="*/ 21 h 82"/>
                  <a:gd name="T32" fmla="*/ 7 w 114"/>
                  <a:gd name="T33" fmla="*/ 23 h 82"/>
                  <a:gd name="T34" fmla="*/ 9 w 114"/>
                  <a:gd name="T35" fmla="*/ 25 h 82"/>
                  <a:gd name="T36" fmla="*/ 10 w 114"/>
                  <a:gd name="T37" fmla="*/ 24 h 82"/>
                  <a:gd name="T38" fmla="*/ 13 w 114"/>
                  <a:gd name="T39" fmla="*/ 23 h 82"/>
                  <a:gd name="T40" fmla="*/ 14 w 114"/>
                  <a:gd name="T41" fmla="*/ 18 h 82"/>
                  <a:gd name="T42" fmla="*/ 17 w 114"/>
                  <a:gd name="T43" fmla="*/ 21 h 82"/>
                  <a:gd name="T44" fmla="*/ 18 w 114"/>
                  <a:gd name="T45" fmla="*/ 22 h 82"/>
                  <a:gd name="T46" fmla="*/ 20 w 114"/>
                  <a:gd name="T47" fmla="*/ 23 h 82"/>
                  <a:gd name="T48" fmla="*/ 22 w 114"/>
                  <a:gd name="T49" fmla="*/ 22 h 82"/>
                  <a:gd name="T50" fmla="*/ 21 w 114"/>
                  <a:gd name="T51" fmla="*/ 20 h 82"/>
                  <a:gd name="T52" fmla="*/ 23 w 114"/>
                  <a:gd name="T53" fmla="*/ 18 h 82"/>
                  <a:gd name="T54" fmla="*/ 26 w 114"/>
                  <a:gd name="T55" fmla="*/ 15 h 82"/>
                  <a:gd name="T56" fmla="*/ 28 w 114"/>
                  <a:gd name="T57" fmla="*/ 16 h 82"/>
                  <a:gd name="T58" fmla="*/ 30 w 114"/>
                  <a:gd name="T59" fmla="*/ 15 h 82"/>
                  <a:gd name="T60" fmla="*/ 28 w 114"/>
                  <a:gd name="T61" fmla="*/ 14 h 82"/>
                  <a:gd name="T62" fmla="*/ 29 w 114"/>
                  <a:gd name="T63" fmla="*/ 13 h 82"/>
                  <a:gd name="T64" fmla="*/ 30 w 114"/>
                  <a:gd name="T65" fmla="*/ 12 h 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4"/>
                  <a:gd name="T100" fmla="*/ 0 h 82"/>
                  <a:gd name="T101" fmla="*/ 114 w 114"/>
                  <a:gd name="T102" fmla="*/ 82 h 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4" h="82">
                    <a:moveTo>
                      <a:pt x="114" y="40"/>
                    </a:moveTo>
                    <a:lnTo>
                      <a:pt x="114" y="34"/>
                    </a:lnTo>
                    <a:lnTo>
                      <a:pt x="106" y="27"/>
                    </a:lnTo>
                    <a:lnTo>
                      <a:pt x="104" y="23"/>
                    </a:lnTo>
                    <a:lnTo>
                      <a:pt x="106" y="19"/>
                    </a:lnTo>
                    <a:lnTo>
                      <a:pt x="87" y="5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66" y="3"/>
                    </a:lnTo>
                    <a:lnTo>
                      <a:pt x="62" y="7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0" y="13"/>
                    </a:lnTo>
                    <a:lnTo>
                      <a:pt x="46" y="11"/>
                    </a:lnTo>
                    <a:lnTo>
                      <a:pt x="43" y="11"/>
                    </a:lnTo>
                    <a:lnTo>
                      <a:pt x="43" y="19"/>
                    </a:lnTo>
                    <a:lnTo>
                      <a:pt x="41" y="21"/>
                    </a:lnTo>
                    <a:lnTo>
                      <a:pt x="35" y="23"/>
                    </a:lnTo>
                    <a:lnTo>
                      <a:pt x="27" y="27"/>
                    </a:lnTo>
                    <a:lnTo>
                      <a:pt x="21" y="34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8" y="51"/>
                    </a:lnTo>
                    <a:lnTo>
                      <a:pt x="4" y="57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6" y="69"/>
                    </a:lnTo>
                    <a:lnTo>
                      <a:pt x="14" y="65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21" y="75"/>
                    </a:lnTo>
                    <a:lnTo>
                      <a:pt x="27" y="76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9" y="80"/>
                    </a:lnTo>
                    <a:lnTo>
                      <a:pt x="44" y="76"/>
                    </a:lnTo>
                    <a:lnTo>
                      <a:pt x="52" y="75"/>
                    </a:lnTo>
                    <a:lnTo>
                      <a:pt x="56" y="71"/>
                    </a:lnTo>
                    <a:lnTo>
                      <a:pt x="56" y="61"/>
                    </a:lnTo>
                    <a:lnTo>
                      <a:pt x="60" y="63"/>
                    </a:lnTo>
                    <a:lnTo>
                      <a:pt x="64" y="69"/>
                    </a:lnTo>
                    <a:lnTo>
                      <a:pt x="66" y="71"/>
                    </a:lnTo>
                    <a:lnTo>
                      <a:pt x="69" y="73"/>
                    </a:lnTo>
                    <a:lnTo>
                      <a:pt x="75" y="75"/>
                    </a:lnTo>
                    <a:lnTo>
                      <a:pt x="79" y="76"/>
                    </a:lnTo>
                    <a:lnTo>
                      <a:pt x="83" y="75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3" y="67"/>
                    </a:lnTo>
                    <a:lnTo>
                      <a:pt x="85" y="61"/>
                    </a:lnTo>
                    <a:lnTo>
                      <a:pt x="90" y="61"/>
                    </a:lnTo>
                    <a:lnTo>
                      <a:pt x="92" y="57"/>
                    </a:lnTo>
                    <a:lnTo>
                      <a:pt x="100" y="50"/>
                    </a:lnTo>
                    <a:lnTo>
                      <a:pt x="106" y="51"/>
                    </a:lnTo>
                    <a:lnTo>
                      <a:pt x="108" y="53"/>
                    </a:lnTo>
                    <a:lnTo>
                      <a:pt x="110" y="53"/>
                    </a:lnTo>
                    <a:lnTo>
                      <a:pt x="114" y="50"/>
                    </a:lnTo>
                    <a:lnTo>
                      <a:pt x="114" y="46"/>
                    </a:lnTo>
                    <a:lnTo>
                      <a:pt x="110" y="46"/>
                    </a:lnTo>
                    <a:lnTo>
                      <a:pt x="110" y="42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4" y="4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7" name="Freeform 248"/>
              <p:cNvSpPr>
                <a:spLocks/>
              </p:cNvSpPr>
              <p:nvPr/>
            </p:nvSpPr>
            <p:spPr bwMode="auto">
              <a:xfrm>
                <a:off x="4475985" y="3201987"/>
                <a:ext cx="25719" cy="49213"/>
              </a:xfrm>
              <a:custGeom>
                <a:avLst/>
                <a:gdLst>
                  <a:gd name="T0" fmla="*/ 5 w 28"/>
                  <a:gd name="T1" fmla="*/ 0 h 58"/>
                  <a:gd name="T2" fmla="*/ 5 w 28"/>
                  <a:gd name="T3" fmla="*/ 1 h 58"/>
                  <a:gd name="T4" fmla="*/ 4 w 28"/>
                  <a:gd name="T5" fmla="*/ 2 h 58"/>
                  <a:gd name="T6" fmla="*/ 4 w 28"/>
                  <a:gd name="T7" fmla="*/ 3 h 58"/>
                  <a:gd name="T8" fmla="*/ 0 w 28"/>
                  <a:gd name="T9" fmla="*/ 7 h 58"/>
                  <a:gd name="T10" fmla="*/ 0 w 28"/>
                  <a:gd name="T11" fmla="*/ 11 h 58"/>
                  <a:gd name="T12" fmla="*/ 2 w 28"/>
                  <a:gd name="T13" fmla="*/ 17 h 58"/>
                  <a:gd name="T14" fmla="*/ 6 w 28"/>
                  <a:gd name="T15" fmla="*/ 17 h 58"/>
                  <a:gd name="T16" fmla="*/ 6 w 28"/>
                  <a:gd name="T17" fmla="*/ 14 h 58"/>
                  <a:gd name="T18" fmla="*/ 6 w 28"/>
                  <a:gd name="T19" fmla="*/ 12 h 58"/>
                  <a:gd name="T20" fmla="*/ 6 w 28"/>
                  <a:gd name="T21" fmla="*/ 10 h 58"/>
                  <a:gd name="T22" fmla="*/ 8 w 28"/>
                  <a:gd name="T23" fmla="*/ 7 h 58"/>
                  <a:gd name="T24" fmla="*/ 6 w 28"/>
                  <a:gd name="T25" fmla="*/ 3 h 58"/>
                  <a:gd name="T26" fmla="*/ 5 w 28"/>
                  <a:gd name="T27" fmla="*/ 0 h 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"/>
                  <a:gd name="T43" fmla="*/ 0 h 58"/>
                  <a:gd name="T44" fmla="*/ 28 w 28"/>
                  <a:gd name="T45" fmla="*/ 58 h 5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" h="58">
                    <a:moveTo>
                      <a:pt x="19" y="0"/>
                    </a:moveTo>
                    <a:lnTo>
                      <a:pt x="17" y="2"/>
                    </a:lnTo>
                    <a:lnTo>
                      <a:pt x="15" y="8"/>
                    </a:lnTo>
                    <a:lnTo>
                      <a:pt x="15" y="12"/>
                    </a:lnTo>
                    <a:lnTo>
                      <a:pt x="0" y="27"/>
                    </a:lnTo>
                    <a:lnTo>
                      <a:pt x="0" y="39"/>
                    </a:lnTo>
                    <a:lnTo>
                      <a:pt x="7" y="58"/>
                    </a:lnTo>
                    <a:lnTo>
                      <a:pt x="23" y="58"/>
                    </a:lnTo>
                    <a:lnTo>
                      <a:pt x="21" y="50"/>
                    </a:lnTo>
                    <a:lnTo>
                      <a:pt x="21" y="41"/>
                    </a:lnTo>
                    <a:lnTo>
                      <a:pt x="23" y="35"/>
                    </a:lnTo>
                    <a:lnTo>
                      <a:pt x="28" y="25"/>
                    </a:lnTo>
                    <a:lnTo>
                      <a:pt x="23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8" name="Freeform 267"/>
              <p:cNvSpPr>
                <a:spLocks noEditPoints="1"/>
              </p:cNvSpPr>
              <p:nvPr/>
            </p:nvSpPr>
            <p:spPr bwMode="auto">
              <a:xfrm>
                <a:off x="4465698" y="2720975"/>
                <a:ext cx="99446" cy="125413"/>
              </a:xfrm>
              <a:custGeom>
                <a:avLst/>
                <a:gdLst>
                  <a:gd name="T0" fmla="*/ 11 w 113"/>
                  <a:gd name="T1" fmla="*/ 34 h 150"/>
                  <a:gd name="T2" fmla="*/ 13 w 113"/>
                  <a:gd name="T3" fmla="*/ 30 h 150"/>
                  <a:gd name="T4" fmla="*/ 14 w 113"/>
                  <a:gd name="T5" fmla="*/ 33 h 150"/>
                  <a:gd name="T6" fmla="*/ 15 w 113"/>
                  <a:gd name="T7" fmla="*/ 34 h 150"/>
                  <a:gd name="T8" fmla="*/ 17 w 113"/>
                  <a:gd name="T9" fmla="*/ 35 h 150"/>
                  <a:gd name="T10" fmla="*/ 19 w 113"/>
                  <a:gd name="T11" fmla="*/ 40 h 150"/>
                  <a:gd name="T12" fmla="*/ 17 w 113"/>
                  <a:gd name="T13" fmla="*/ 32 h 150"/>
                  <a:gd name="T14" fmla="*/ 16 w 113"/>
                  <a:gd name="T15" fmla="*/ 29 h 150"/>
                  <a:gd name="T16" fmla="*/ 14 w 113"/>
                  <a:gd name="T17" fmla="*/ 28 h 150"/>
                  <a:gd name="T18" fmla="*/ 16 w 113"/>
                  <a:gd name="T19" fmla="*/ 19 h 150"/>
                  <a:gd name="T20" fmla="*/ 19 w 113"/>
                  <a:gd name="T21" fmla="*/ 20 h 150"/>
                  <a:gd name="T22" fmla="*/ 16 w 113"/>
                  <a:gd name="T23" fmla="*/ 17 h 150"/>
                  <a:gd name="T24" fmla="*/ 16 w 113"/>
                  <a:gd name="T25" fmla="*/ 12 h 150"/>
                  <a:gd name="T26" fmla="*/ 14 w 113"/>
                  <a:gd name="T27" fmla="*/ 9 h 150"/>
                  <a:gd name="T28" fmla="*/ 14 w 113"/>
                  <a:gd name="T29" fmla="*/ 8 h 150"/>
                  <a:gd name="T30" fmla="*/ 17 w 113"/>
                  <a:gd name="T31" fmla="*/ 6 h 150"/>
                  <a:gd name="T32" fmla="*/ 17 w 113"/>
                  <a:gd name="T33" fmla="*/ 2 h 150"/>
                  <a:gd name="T34" fmla="*/ 16 w 113"/>
                  <a:gd name="T35" fmla="*/ 1 h 150"/>
                  <a:gd name="T36" fmla="*/ 12 w 113"/>
                  <a:gd name="T37" fmla="*/ 3 h 150"/>
                  <a:gd name="T38" fmla="*/ 11 w 113"/>
                  <a:gd name="T39" fmla="*/ 6 h 150"/>
                  <a:gd name="T40" fmla="*/ 9 w 113"/>
                  <a:gd name="T41" fmla="*/ 8 h 150"/>
                  <a:gd name="T42" fmla="*/ 5 w 113"/>
                  <a:gd name="T43" fmla="*/ 7 h 150"/>
                  <a:gd name="T44" fmla="*/ 2 w 113"/>
                  <a:gd name="T45" fmla="*/ 10 h 150"/>
                  <a:gd name="T46" fmla="*/ 2 w 113"/>
                  <a:gd name="T47" fmla="*/ 14 h 150"/>
                  <a:gd name="T48" fmla="*/ 4 w 113"/>
                  <a:gd name="T49" fmla="*/ 11 h 150"/>
                  <a:gd name="T50" fmla="*/ 5 w 113"/>
                  <a:gd name="T51" fmla="*/ 12 h 150"/>
                  <a:gd name="T52" fmla="*/ 6 w 113"/>
                  <a:gd name="T53" fmla="*/ 14 h 150"/>
                  <a:gd name="T54" fmla="*/ 7 w 113"/>
                  <a:gd name="T55" fmla="*/ 11 h 150"/>
                  <a:gd name="T56" fmla="*/ 7 w 113"/>
                  <a:gd name="T57" fmla="*/ 9 h 150"/>
                  <a:gd name="T58" fmla="*/ 10 w 113"/>
                  <a:gd name="T59" fmla="*/ 9 h 150"/>
                  <a:gd name="T60" fmla="*/ 10 w 113"/>
                  <a:gd name="T61" fmla="*/ 13 h 150"/>
                  <a:gd name="T62" fmla="*/ 9 w 113"/>
                  <a:gd name="T63" fmla="*/ 14 h 150"/>
                  <a:gd name="T64" fmla="*/ 8 w 113"/>
                  <a:gd name="T65" fmla="*/ 13 h 150"/>
                  <a:gd name="T66" fmla="*/ 7 w 113"/>
                  <a:gd name="T67" fmla="*/ 16 h 150"/>
                  <a:gd name="T68" fmla="*/ 0 w 113"/>
                  <a:gd name="T69" fmla="*/ 17 h 150"/>
                  <a:gd name="T70" fmla="*/ 0 w 113"/>
                  <a:gd name="T71" fmla="*/ 20 h 150"/>
                  <a:gd name="T72" fmla="*/ 2 w 113"/>
                  <a:gd name="T73" fmla="*/ 22 h 150"/>
                  <a:gd name="T74" fmla="*/ 3 w 113"/>
                  <a:gd name="T75" fmla="*/ 25 h 150"/>
                  <a:gd name="T76" fmla="*/ 2 w 113"/>
                  <a:gd name="T77" fmla="*/ 28 h 150"/>
                  <a:gd name="T78" fmla="*/ 5 w 113"/>
                  <a:gd name="T79" fmla="*/ 32 h 150"/>
                  <a:gd name="T80" fmla="*/ 6 w 113"/>
                  <a:gd name="T81" fmla="*/ 34 h 150"/>
                  <a:gd name="T82" fmla="*/ 26 w 113"/>
                  <a:gd name="T83" fmla="*/ 36 h 150"/>
                  <a:gd name="T84" fmla="*/ 23 w 113"/>
                  <a:gd name="T85" fmla="*/ 37 h 150"/>
                  <a:gd name="T86" fmla="*/ 22 w 113"/>
                  <a:gd name="T87" fmla="*/ 40 h 150"/>
                  <a:gd name="T88" fmla="*/ 24 w 113"/>
                  <a:gd name="T89" fmla="*/ 42 h 150"/>
                  <a:gd name="T90" fmla="*/ 30 w 113"/>
                  <a:gd name="T91" fmla="*/ 37 h 150"/>
                  <a:gd name="T92" fmla="*/ 26 w 113"/>
                  <a:gd name="T93" fmla="*/ 20 h 150"/>
                  <a:gd name="T94" fmla="*/ 25 w 113"/>
                  <a:gd name="T95" fmla="*/ 24 h 150"/>
                  <a:gd name="T96" fmla="*/ 23 w 113"/>
                  <a:gd name="T97" fmla="*/ 24 h 150"/>
                  <a:gd name="T98" fmla="*/ 19 w 113"/>
                  <a:gd name="T99" fmla="*/ 28 h 150"/>
                  <a:gd name="T100" fmla="*/ 22 w 113"/>
                  <a:gd name="T101" fmla="*/ 31 h 150"/>
                  <a:gd name="T102" fmla="*/ 23 w 113"/>
                  <a:gd name="T103" fmla="*/ 33 h 150"/>
                  <a:gd name="T104" fmla="*/ 23 w 113"/>
                  <a:gd name="T105" fmla="*/ 33 h 150"/>
                  <a:gd name="T106" fmla="*/ 25 w 113"/>
                  <a:gd name="T107" fmla="*/ 33 h 150"/>
                  <a:gd name="T108" fmla="*/ 26 w 113"/>
                  <a:gd name="T109" fmla="*/ 34 h 150"/>
                  <a:gd name="T110" fmla="*/ 29 w 113"/>
                  <a:gd name="T111" fmla="*/ 32 h 150"/>
                  <a:gd name="T112" fmla="*/ 26 w 113"/>
                  <a:gd name="T113" fmla="*/ 20 h 1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3"/>
                  <a:gd name="T172" fmla="*/ 0 h 150"/>
                  <a:gd name="T173" fmla="*/ 113 w 113"/>
                  <a:gd name="T174" fmla="*/ 150 h 1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3" h="150">
                    <a:moveTo>
                      <a:pt x="19" y="123"/>
                    </a:moveTo>
                    <a:lnTo>
                      <a:pt x="42" y="123"/>
                    </a:lnTo>
                    <a:lnTo>
                      <a:pt x="44" y="117"/>
                    </a:lnTo>
                    <a:lnTo>
                      <a:pt x="50" y="109"/>
                    </a:lnTo>
                    <a:lnTo>
                      <a:pt x="50" y="115"/>
                    </a:lnTo>
                    <a:lnTo>
                      <a:pt x="52" y="117"/>
                    </a:lnTo>
                    <a:lnTo>
                      <a:pt x="54" y="121"/>
                    </a:lnTo>
                    <a:lnTo>
                      <a:pt x="58" y="123"/>
                    </a:lnTo>
                    <a:lnTo>
                      <a:pt x="65" y="123"/>
                    </a:lnTo>
                    <a:lnTo>
                      <a:pt x="67" y="128"/>
                    </a:lnTo>
                    <a:lnTo>
                      <a:pt x="69" y="136"/>
                    </a:lnTo>
                    <a:lnTo>
                      <a:pt x="73" y="142"/>
                    </a:lnTo>
                    <a:lnTo>
                      <a:pt x="69" y="128"/>
                    </a:lnTo>
                    <a:lnTo>
                      <a:pt x="67" y="115"/>
                    </a:lnTo>
                    <a:lnTo>
                      <a:pt x="65" y="103"/>
                    </a:lnTo>
                    <a:lnTo>
                      <a:pt x="60" y="105"/>
                    </a:lnTo>
                    <a:lnTo>
                      <a:pt x="58" y="105"/>
                    </a:lnTo>
                    <a:lnTo>
                      <a:pt x="54" y="103"/>
                    </a:lnTo>
                    <a:lnTo>
                      <a:pt x="62" y="69"/>
                    </a:lnTo>
                    <a:lnTo>
                      <a:pt x="63" y="71"/>
                    </a:lnTo>
                    <a:lnTo>
                      <a:pt x="67" y="73"/>
                    </a:lnTo>
                    <a:lnTo>
                      <a:pt x="73" y="73"/>
                    </a:lnTo>
                    <a:lnTo>
                      <a:pt x="73" y="61"/>
                    </a:lnTo>
                    <a:lnTo>
                      <a:pt x="62" y="61"/>
                    </a:lnTo>
                    <a:lnTo>
                      <a:pt x="60" y="53"/>
                    </a:lnTo>
                    <a:lnTo>
                      <a:pt x="62" y="44"/>
                    </a:lnTo>
                    <a:lnTo>
                      <a:pt x="62" y="34"/>
                    </a:lnTo>
                    <a:lnTo>
                      <a:pt x="54" y="34"/>
                    </a:lnTo>
                    <a:lnTo>
                      <a:pt x="46" y="30"/>
                    </a:lnTo>
                    <a:lnTo>
                      <a:pt x="54" y="30"/>
                    </a:lnTo>
                    <a:lnTo>
                      <a:pt x="60" y="28"/>
                    </a:lnTo>
                    <a:lnTo>
                      <a:pt x="65" y="23"/>
                    </a:lnTo>
                    <a:lnTo>
                      <a:pt x="67" y="15"/>
                    </a:lnTo>
                    <a:lnTo>
                      <a:pt x="67" y="5"/>
                    </a:lnTo>
                    <a:lnTo>
                      <a:pt x="65" y="0"/>
                    </a:lnTo>
                    <a:lnTo>
                      <a:pt x="60" y="3"/>
                    </a:lnTo>
                    <a:lnTo>
                      <a:pt x="52" y="7"/>
                    </a:lnTo>
                    <a:lnTo>
                      <a:pt x="46" y="11"/>
                    </a:lnTo>
                    <a:lnTo>
                      <a:pt x="42" y="17"/>
                    </a:lnTo>
                    <a:lnTo>
                      <a:pt x="40" y="23"/>
                    </a:lnTo>
                    <a:lnTo>
                      <a:pt x="38" y="27"/>
                    </a:lnTo>
                    <a:lnTo>
                      <a:pt x="33" y="28"/>
                    </a:lnTo>
                    <a:lnTo>
                      <a:pt x="25" y="27"/>
                    </a:lnTo>
                    <a:lnTo>
                      <a:pt x="19" y="27"/>
                    </a:lnTo>
                    <a:lnTo>
                      <a:pt x="14" y="30"/>
                    </a:lnTo>
                    <a:lnTo>
                      <a:pt x="8" y="36"/>
                    </a:lnTo>
                    <a:lnTo>
                      <a:pt x="4" y="42"/>
                    </a:lnTo>
                    <a:lnTo>
                      <a:pt x="8" y="50"/>
                    </a:lnTo>
                    <a:lnTo>
                      <a:pt x="12" y="50"/>
                    </a:lnTo>
                    <a:lnTo>
                      <a:pt x="15" y="38"/>
                    </a:lnTo>
                    <a:lnTo>
                      <a:pt x="23" y="38"/>
                    </a:lnTo>
                    <a:lnTo>
                      <a:pt x="19" y="42"/>
                    </a:lnTo>
                    <a:lnTo>
                      <a:pt x="19" y="50"/>
                    </a:lnTo>
                    <a:lnTo>
                      <a:pt x="23" y="50"/>
                    </a:lnTo>
                    <a:lnTo>
                      <a:pt x="25" y="46"/>
                    </a:lnTo>
                    <a:lnTo>
                      <a:pt x="25" y="38"/>
                    </a:lnTo>
                    <a:lnTo>
                      <a:pt x="23" y="34"/>
                    </a:lnTo>
                    <a:lnTo>
                      <a:pt x="27" y="34"/>
                    </a:lnTo>
                    <a:lnTo>
                      <a:pt x="33" y="36"/>
                    </a:lnTo>
                    <a:lnTo>
                      <a:pt x="38" y="34"/>
                    </a:lnTo>
                    <a:lnTo>
                      <a:pt x="37" y="38"/>
                    </a:lnTo>
                    <a:lnTo>
                      <a:pt x="38" y="46"/>
                    </a:lnTo>
                    <a:lnTo>
                      <a:pt x="38" y="50"/>
                    </a:lnTo>
                    <a:lnTo>
                      <a:pt x="35" y="50"/>
                    </a:lnTo>
                    <a:lnTo>
                      <a:pt x="35" y="48"/>
                    </a:lnTo>
                    <a:lnTo>
                      <a:pt x="31" y="46"/>
                    </a:lnTo>
                    <a:lnTo>
                      <a:pt x="27" y="50"/>
                    </a:lnTo>
                    <a:lnTo>
                      <a:pt x="25" y="57"/>
                    </a:lnTo>
                    <a:lnTo>
                      <a:pt x="23" y="61"/>
                    </a:lnTo>
                    <a:lnTo>
                      <a:pt x="0" y="61"/>
                    </a:lnTo>
                    <a:lnTo>
                      <a:pt x="2" y="67"/>
                    </a:lnTo>
                    <a:lnTo>
                      <a:pt x="0" y="73"/>
                    </a:lnTo>
                    <a:lnTo>
                      <a:pt x="0" y="77"/>
                    </a:lnTo>
                    <a:lnTo>
                      <a:pt x="8" y="78"/>
                    </a:lnTo>
                    <a:lnTo>
                      <a:pt x="12" y="82"/>
                    </a:lnTo>
                    <a:lnTo>
                      <a:pt x="12" y="90"/>
                    </a:lnTo>
                    <a:lnTo>
                      <a:pt x="10" y="92"/>
                    </a:lnTo>
                    <a:lnTo>
                      <a:pt x="8" y="103"/>
                    </a:lnTo>
                    <a:lnTo>
                      <a:pt x="8" y="111"/>
                    </a:lnTo>
                    <a:lnTo>
                      <a:pt x="19" y="115"/>
                    </a:lnTo>
                    <a:lnTo>
                      <a:pt x="19" y="119"/>
                    </a:lnTo>
                    <a:lnTo>
                      <a:pt x="21" y="121"/>
                    </a:lnTo>
                    <a:lnTo>
                      <a:pt x="19" y="123"/>
                    </a:lnTo>
                    <a:close/>
                    <a:moveTo>
                      <a:pt x="100" y="130"/>
                    </a:moveTo>
                    <a:lnTo>
                      <a:pt x="94" y="132"/>
                    </a:lnTo>
                    <a:lnTo>
                      <a:pt x="88" y="132"/>
                    </a:lnTo>
                    <a:lnTo>
                      <a:pt x="81" y="134"/>
                    </a:lnTo>
                    <a:lnTo>
                      <a:pt x="83" y="142"/>
                    </a:lnTo>
                    <a:lnTo>
                      <a:pt x="83" y="148"/>
                    </a:lnTo>
                    <a:lnTo>
                      <a:pt x="92" y="150"/>
                    </a:lnTo>
                    <a:lnTo>
                      <a:pt x="104" y="144"/>
                    </a:lnTo>
                    <a:lnTo>
                      <a:pt x="113" y="132"/>
                    </a:lnTo>
                    <a:lnTo>
                      <a:pt x="100" y="130"/>
                    </a:lnTo>
                    <a:close/>
                    <a:moveTo>
                      <a:pt x="100" y="73"/>
                    </a:moveTo>
                    <a:lnTo>
                      <a:pt x="92" y="86"/>
                    </a:lnTo>
                    <a:lnTo>
                      <a:pt x="96" y="88"/>
                    </a:lnTo>
                    <a:lnTo>
                      <a:pt x="96" y="94"/>
                    </a:lnTo>
                    <a:lnTo>
                      <a:pt x="85" y="86"/>
                    </a:lnTo>
                    <a:lnTo>
                      <a:pt x="81" y="88"/>
                    </a:lnTo>
                    <a:lnTo>
                      <a:pt x="73" y="100"/>
                    </a:lnTo>
                    <a:lnTo>
                      <a:pt x="75" y="105"/>
                    </a:lnTo>
                    <a:lnTo>
                      <a:pt x="81" y="111"/>
                    </a:lnTo>
                    <a:lnTo>
                      <a:pt x="83" y="117"/>
                    </a:lnTo>
                    <a:lnTo>
                      <a:pt x="85" y="119"/>
                    </a:lnTo>
                    <a:lnTo>
                      <a:pt x="85" y="121"/>
                    </a:lnTo>
                    <a:lnTo>
                      <a:pt x="85" y="119"/>
                    </a:lnTo>
                    <a:lnTo>
                      <a:pt x="86" y="117"/>
                    </a:lnTo>
                    <a:lnTo>
                      <a:pt x="96" y="119"/>
                    </a:lnTo>
                    <a:lnTo>
                      <a:pt x="92" y="123"/>
                    </a:lnTo>
                    <a:lnTo>
                      <a:pt x="100" y="121"/>
                    </a:lnTo>
                    <a:lnTo>
                      <a:pt x="100" y="119"/>
                    </a:lnTo>
                    <a:lnTo>
                      <a:pt x="111" y="115"/>
                    </a:lnTo>
                    <a:lnTo>
                      <a:pt x="111" y="73"/>
                    </a:lnTo>
                    <a:lnTo>
                      <a:pt x="100" y="7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449" name="Freeform 334"/>
              <p:cNvSpPr>
                <a:spLocks/>
              </p:cNvSpPr>
              <p:nvPr/>
            </p:nvSpPr>
            <p:spPr bwMode="auto">
              <a:xfrm>
                <a:off x="4513706" y="3013075"/>
                <a:ext cx="154312" cy="76200"/>
              </a:xfrm>
              <a:custGeom>
                <a:avLst/>
                <a:gdLst>
                  <a:gd name="T0" fmla="*/ 2 w 175"/>
                  <a:gd name="T1" fmla="*/ 22 h 92"/>
                  <a:gd name="T2" fmla="*/ 0 w 175"/>
                  <a:gd name="T3" fmla="*/ 20 h 92"/>
                  <a:gd name="T4" fmla="*/ 2 w 175"/>
                  <a:gd name="T5" fmla="*/ 17 h 92"/>
                  <a:gd name="T6" fmla="*/ 5 w 175"/>
                  <a:gd name="T7" fmla="*/ 16 h 92"/>
                  <a:gd name="T8" fmla="*/ 7 w 175"/>
                  <a:gd name="T9" fmla="*/ 15 h 92"/>
                  <a:gd name="T10" fmla="*/ 11 w 175"/>
                  <a:gd name="T11" fmla="*/ 13 h 92"/>
                  <a:gd name="T12" fmla="*/ 15 w 175"/>
                  <a:gd name="T13" fmla="*/ 13 h 92"/>
                  <a:gd name="T14" fmla="*/ 16 w 175"/>
                  <a:gd name="T15" fmla="*/ 15 h 92"/>
                  <a:gd name="T16" fmla="*/ 17 w 175"/>
                  <a:gd name="T17" fmla="*/ 11 h 92"/>
                  <a:gd name="T18" fmla="*/ 16 w 175"/>
                  <a:gd name="T19" fmla="*/ 9 h 92"/>
                  <a:gd name="T20" fmla="*/ 18 w 175"/>
                  <a:gd name="T21" fmla="*/ 8 h 92"/>
                  <a:gd name="T22" fmla="*/ 21 w 175"/>
                  <a:gd name="T23" fmla="*/ 7 h 92"/>
                  <a:gd name="T24" fmla="*/ 21 w 175"/>
                  <a:gd name="T25" fmla="*/ 4 h 92"/>
                  <a:gd name="T26" fmla="*/ 23 w 175"/>
                  <a:gd name="T27" fmla="*/ 2 h 92"/>
                  <a:gd name="T28" fmla="*/ 27 w 175"/>
                  <a:gd name="T29" fmla="*/ 4 h 92"/>
                  <a:gd name="T30" fmla="*/ 30 w 175"/>
                  <a:gd name="T31" fmla="*/ 2 h 92"/>
                  <a:gd name="T32" fmla="*/ 31 w 175"/>
                  <a:gd name="T33" fmla="*/ 0 h 92"/>
                  <a:gd name="T34" fmla="*/ 35 w 175"/>
                  <a:gd name="T35" fmla="*/ 1 h 92"/>
                  <a:gd name="T36" fmla="*/ 38 w 175"/>
                  <a:gd name="T37" fmla="*/ 3 h 92"/>
                  <a:gd name="T38" fmla="*/ 44 w 175"/>
                  <a:gd name="T39" fmla="*/ 3 h 92"/>
                  <a:gd name="T40" fmla="*/ 45 w 175"/>
                  <a:gd name="T41" fmla="*/ 6 h 92"/>
                  <a:gd name="T42" fmla="*/ 44 w 175"/>
                  <a:gd name="T43" fmla="*/ 9 h 92"/>
                  <a:gd name="T44" fmla="*/ 45 w 175"/>
                  <a:gd name="T45" fmla="*/ 12 h 92"/>
                  <a:gd name="T46" fmla="*/ 44 w 175"/>
                  <a:gd name="T47" fmla="*/ 16 h 92"/>
                  <a:gd name="T48" fmla="*/ 42 w 175"/>
                  <a:gd name="T49" fmla="*/ 17 h 92"/>
                  <a:gd name="T50" fmla="*/ 41 w 175"/>
                  <a:gd name="T51" fmla="*/ 19 h 92"/>
                  <a:gd name="T52" fmla="*/ 40 w 175"/>
                  <a:gd name="T53" fmla="*/ 19 h 92"/>
                  <a:gd name="T54" fmla="*/ 35 w 175"/>
                  <a:gd name="T55" fmla="*/ 20 h 92"/>
                  <a:gd name="T56" fmla="*/ 31 w 175"/>
                  <a:gd name="T57" fmla="*/ 20 h 92"/>
                  <a:gd name="T58" fmla="*/ 28 w 175"/>
                  <a:gd name="T59" fmla="*/ 23 h 92"/>
                  <a:gd name="T60" fmla="*/ 24 w 175"/>
                  <a:gd name="T61" fmla="*/ 22 h 92"/>
                  <a:gd name="T62" fmla="*/ 23 w 175"/>
                  <a:gd name="T63" fmla="*/ 23 h 92"/>
                  <a:gd name="T64" fmla="*/ 16 w 175"/>
                  <a:gd name="T65" fmla="*/ 25 h 92"/>
                  <a:gd name="T66" fmla="*/ 13 w 175"/>
                  <a:gd name="T67" fmla="*/ 25 h 92"/>
                  <a:gd name="T68" fmla="*/ 12 w 175"/>
                  <a:gd name="T69" fmla="*/ 24 h 92"/>
                  <a:gd name="T70" fmla="*/ 8 w 175"/>
                  <a:gd name="T71" fmla="*/ 23 h 92"/>
                  <a:gd name="T72" fmla="*/ 6 w 175"/>
                  <a:gd name="T73" fmla="*/ 22 h 92"/>
                  <a:gd name="T74" fmla="*/ 6 w 175"/>
                  <a:gd name="T75" fmla="*/ 23 h 92"/>
                  <a:gd name="T76" fmla="*/ 4 w 175"/>
                  <a:gd name="T77" fmla="*/ 23 h 92"/>
                  <a:gd name="T78" fmla="*/ 2 w 175"/>
                  <a:gd name="T79" fmla="*/ 22 h 9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75"/>
                  <a:gd name="T121" fmla="*/ 0 h 92"/>
                  <a:gd name="T122" fmla="*/ 175 w 175"/>
                  <a:gd name="T123" fmla="*/ 92 h 92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75" h="92">
                    <a:moveTo>
                      <a:pt x="8" y="82"/>
                    </a:moveTo>
                    <a:lnTo>
                      <a:pt x="6" y="82"/>
                    </a:lnTo>
                    <a:lnTo>
                      <a:pt x="6" y="80"/>
                    </a:lnTo>
                    <a:lnTo>
                      <a:pt x="0" y="75"/>
                    </a:lnTo>
                    <a:lnTo>
                      <a:pt x="0" y="67"/>
                    </a:lnTo>
                    <a:lnTo>
                      <a:pt x="6" y="61"/>
                    </a:lnTo>
                    <a:lnTo>
                      <a:pt x="11" y="57"/>
                    </a:lnTo>
                    <a:lnTo>
                      <a:pt x="17" y="57"/>
                    </a:lnTo>
                    <a:lnTo>
                      <a:pt x="21" y="55"/>
                    </a:lnTo>
                    <a:lnTo>
                      <a:pt x="25" y="55"/>
                    </a:lnTo>
                    <a:lnTo>
                      <a:pt x="34" y="46"/>
                    </a:lnTo>
                    <a:lnTo>
                      <a:pt x="40" y="46"/>
                    </a:lnTo>
                    <a:lnTo>
                      <a:pt x="46" y="48"/>
                    </a:lnTo>
                    <a:lnTo>
                      <a:pt x="56" y="48"/>
                    </a:lnTo>
                    <a:lnTo>
                      <a:pt x="57" y="51"/>
                    </a:lnTo>
                    <a:lnTo>
                      <a:pt x="63" y="55"/>
                    </a:lnTo>
                    <a:lnTo>
                      <a:pt x="67" y="55"/>
                    </a:lnTo>
                    <a:lnTo>
                      <a:pt x="67" y="40"/>
                    </a:lnTo>
                    <a:lnTo>
                      <a:pt x="61" y="36"/>
                    </a:lnTo>
                    <a:lnTo>
                      <a:pt x="61" y="34"/>
                    </a:lnTo>
                    <a:lnTo>
                      <a:pt x="63" y="32"/>
                    </a:lnTo>
                    <a:lnTo>
                      <a:pt x="69" y="28"/>
                    </a:lnTo>
                    <a:lnTo>
                      <a:pt x="75" y="28"/>
                    </a:lnTo>
                    <a:lnTo>
                      <a:pt x="79" y="26"/>
                    </a:lnTo>
                    <a:lnTo>
                      <a:pt x="79" y="21"/>
                    </a:lnTo>
                    <a:lnTo>
                      <a:pt x="80" y="13"/>
                    </a:lnTo>
                    <a:lnTo>
                      <a:pt x="86" y="9"/>
                    </a:lnTo>
                    <a:lnTo>
                      <a:pt x="88" y="7"/>
                    </a:lnTo>
                    <a:lnTo>
                      <a:pt x="92" y="11"/>
                    </a:lnTo>
                    <a:lnTo>
                      <a:pt x="102" y="15"/>
                    </a:lnTo>
                    <a:lnTo>
                      <a:pt x="107" y="13"/>
                    </a:lnTo>
                    <a:lnTo>
                      <a:pt x="113" y="5"/>
                    </a:lnTo>
                    <a:lnTo>
                      <a:pt x="115" y="1"/>
                    </a:lnTo>
                    <a:lnTo>
                      <a:pt x="117" y="0"/>
                    </a:lnTo>
                    <a:lnTo>
                      <a:pt x="127" y="0"/>
                    </a:lnTo>
                    <a:lnTo>
                      <a:pt x="132" y="1"/>
                    </a:lnTo>
                    <a:lnTo>
                      <a:pt x="138" y="7"/>
                    </a:lnTo>
                    <a:lnTo>
                      <a:pt x="144" y="9"/>
                    </a:lnTo>
                    <a:lnTo>
                      <a:pt x="169" y="9"/>
                    </a:lnTo>
                    <a:lnTo>
                      <a:pt x="165" y="11"/>
                    </a:lnTo>
                    <a:lnTo>
                      <a:pt x="163" y="19"/>
                    </a:lnTo>
                    <a:lnTo>
                      <a:pt x="169" y="23"/>
                    </a:lnTo>
                    <a:lnTo>
                      <a:pt x="175" y="34"/>
                    </a:lnTo>
                    <a:lnTo>
                      <a:pt x="167" y="34"/>
                    </a:lnTo>
                    <a:lnTo>
                      <a:pt x="167" y="40"/>
                    </a:lnTo>
                    <a:lnTo>
                      <a:pt x="169" y="44"/>
                    </a:lnTo>
                    <a:lnTo>
                      <a:pt x="167" y="50"/>
                    </a:lnTo>
                    <a:lnTo>
                      <a:pt x="167" y="57"/>
                    </a:lnTo>
                    <a:lnTo>
                      <a:pt x="163" y="61"/>
                    </a:lnTo>
                    <a:lnTo>
                      <a:pt x="157" y="61"/>
                    </a:lnTo>
                    <a:lnTo>
                      <a:pt x="153" y="65"/>
                    </a:lnTo>
                    <a:lnTo>
                      <a:pt x="153" y="69"/>
                    </a:lnTo>
                    <a:lnTo>
                      <a:pt x="151" y="69"/>
                    </a:lnTo>
                    <a:lnTo>
                      <a:pt x="150" y="71"/>
                    </a:lnTo>
                    <a:lnTo>
                      <a:pt x="138" y="75"/>
                    </a:lnTo>
                    <a:lnTo>
                      <a:pt x="132" y="73"/>
                    </a:lnTo>
                    <a:lnTo>
                      <a:pt x="123" y="73"/>
                    </a:lnTo>
                    <a:lnTo>
                      <a:pt x="119" y="75"/>
                    </a:lnTo>
                    <a:lnTo>
                      <a:pt x="111" y="82"/>
                    </a:lnTo>
                    <a:lnTo>
                      <a:pt x="105" y="84"/>
                    </a:lnTo>
                    <a:lnTo>
                      <a:pt x="98" y="84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8" y="86"/>
                    </a:lnTo>
                    <a:lnTo>
                      <a:pt x="84" y="90"/>
                    </a:lnTo>
                    <a:lnTo>
                      <a:pt x="61" y="90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0" y="86"/>
                    </a:lnTo>
                    <a:lnTo>
                      <a:pt x="32" y="86"/>
                    </a:lnTo>
                    <a:lnTo>
                      <a:pt x="29" y="84"/>
                    </a:lnTo>
                    <a:lnTo>
                      <a:pt x="23" y="80"/>
                    </a:lnTo>
                    <a:lnTo>
                      <a:pt x="21" y="80"/>
                    </a:lnTo>
                    <a:lnTo>
                      <a:pt x="23" y="84"/>
                    </a:lnTo>
                    <a:lnTo>
                      <a:pt x="19" y="86"/>
                    </a:lnTo>
                    <a:lnTo>
                      <a:pt x="13" y="84"/>
                    </a:lnTo>
                    <a:lnTo>
                      <a:pt x="9" y="82"/>
                    </a:lnTo>
                    <a:lnTo>
                      <a:pt x="8" y="8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414139"/>
                  <a:satOff val="-61755"/>
                  <a:lumOff val="432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468" name="Group 352"/>
          <p:cNvGrpSpPr>
            <a:grpSpLocks/>
          </p:cNvGrpSpPr>
          <p:nvPr/>
        </p:nvGrpSpPr>
        <p:grpSpPr bwMode="auto">
          <a:xfrm>
            <a:off x="3757215" y="2693912"/>
            <a:ext cx="1169847" cy="1517672"/>
            <a:chOff x="3905029" y="3371850"/>
            <a:chExt cx="1510547" cy="1931988"/>
          </a:xfrm>
          <a:solidFill>
            <a:srgbClr val="CEC8AA"/>
          </a:solidFill>
        </p:grpSpPr>
        <p:grpSp>
          <p:nvGrpSpPr>
            <p:cNvPr id="469" name="Group 350"/>
            <p:cNvGrpSpPr>
              <a:grpSpLocks/>
            </p:cNvGrpSpPr>
            <p:nvPr/>
          </p:nvGrpSpPr>
          <p:grpSpPr bwMode="auto">
            <a:xfrm>
              <a:off x="4540380" y="4576763"/>
              <a:ext cx="849782" cy="727075"/>
              <a:chOff x="4540380" y="4576763"/>
              <a:chExt cx="849782" cy="727075"/>
            </a:xfrm>
            <a:grpFill/>
          </p:grpSpPr>
          <p:sp>
            <p:nvSpPr>
              <p:cNvPr id="513" name="Freeform 47"/>
              <p:cNvSpPr>
                <a:spLocks/>
              </p:cNvSpPr>
              <p:nvPr/>
            </p:nvSpPr>
            <p:spPr bwMode="auto">
              <a:xfrm>
                <a:off x="4838995" y="4776788"/>
                <a:ext cx="171545" cy="190500"/>
              </a:xfrm>
              <a:custGeom>
                <a:avLst/>
                <a:gdLst>
                  <a:gd name="T0" fmla="*/ 35 w 194"/>
                  <a:gd name="T1" fmla="*/ 6 h 227"/>
                  <a:gd name="T2" fmla="*/ 39 w 194"/>
                  <a:gd name="T3" fmla="*/ 6 h 227"/>
                  <a:gd name="T4" fmla="*/ 41 w 194"/>
                  <a:gd name="T5" fmla="*/ 7 h 227"/>
                  <a:gd name="T6" fmla="*/ 44 w 194"/>
                  <a:gd name="T7" fmla="*/ 9 h 227"/>
                  <a:gd name="T8" fmla="*/ 48 w 194"/>
                  <a:gd name="T9" fmla="*/ 12 h 227"/>
                  <a:gd name="T10" fmla="*/ 51 w 194"/>
                  <a:gd name="T11" fmla="*/ 16 h 227"/>
                  <a:gd name="T12" fmla="*/ 49 w 194"/>
                  <a:gd name="T13" fmla="*/ 18 h 227"/>
                  <a:gd name="T14" fmla="*/ 49 w 194"/>
                  <a:gd name="T15" fmla="*/ 26 h 227"/>
                  <a:gd name="T16" fmla="*/ 52 w 194"/>
                  <a:gd name="T17" fmla="*/ 29 h 227"/>
                  <a:gd name="T18" fmla="*/ 51 w 194"/>
                  <a:gd name="T19" fmla="*/ 31 h 227"/>
                  <a:gd name="T20" fmla="*/ 49 w 194"/>
                  <a:gd name="T21" fmla="*/ 33 h 227"/>
                  <a:gd name="T22" fmla="*/ 48 w 194"/>
                  <a:gd name="T23" fmla="*/ 35 h 227"/>
                  <a:gd name="T24" fmla="*/ 50 w 194"/>
                  <a:gd name="T25" fmla="*/ 37 h 227"/>
                  <a:gd name="T26" fmla="*/ 49 w 194"/>
                  <a:gd name="T27" fmla="*/ 40 h 227"/>
                  <a:gd name="T28" fmla="*/ 49 w 194"/>
                  <a:gd name="T29" fmla="*/ 47 h 227"/>
                  <a:gd name="T30" fmla="*/ 49 w 194"/>
                  <a:gd name="T31" fmla="*/ 50 h 227"/>
                  <a:gd name="T32" fmla="*/ 48 w 194"/>
                  <a:gd name="T33" fmla="*/ 51 h 227"/>
                  <a:gd name="T34" fmla="*/ 51 w 194"/>
                  <a:gd name="T35" fmla="*/ 51 h 227"/>
                  <a:gd name="T36" fmla="*/ 49 w 194"/>
                  <a:gd name="T37" fmla="*/ 54 h 227"/>
                  <a:gd name="T38" fmla="*/ 47 w 194"/>
                  <a:gd name="T39" fmla="*/ 57 h 227"/>
                  <a:gd name="T40" fmla="*/ 42 w 194"/>
                  <a:gd name="T41" fmla="*/ 63 h 227"/>
                  <a:gd name="T42" fmla="*/ 39 w 194"/>
                  <a:gd name="T43" fmla="*/ 62 h 227"/>
                  <a:gd name="T44" fmla="*/ 37 w 194"/>
                  <a:gd name="T45" fmla="*/ 61 h 227"/>
                  <a:gd name="T46" fmla="*/ 32 w 194"/>
                  <a:gd name="T47" fmla="*/ 62 h 227"/>
                  <a:gd name="T48" fmla="*/ 30 w 194"/>
                  <a:gd name="T49" fmla="*/ 61 h 227"/>
                  <a:gd name="T50" fmla="*/ 29 w 194"/>
                  <a:gd name="T51" fmla="*/ 61 h 227"/>
                  <a:gd name="T52" fmla="*/ 26 w 194"/>
                  <a:gd name="T53" fmla="*/ 59 h 227"/>
                  <a:gd name="T54" fmla="*/ 23 w 194"/>
                  <a:gd name="T55" fmla="*/ 58 h 227"/>
                  <a:gd name="T56" fmla="*/ 21 w 194"/>
                  <a:gd name="T57" fmla="*/ 57 h 227"/>
                  <a:gd name="T58" fmla="*/ 21 w 194"/>
                  <a:gd name="T59" fmla="*/ 54 h 227"/>
                  <a:gd name="T60" fmla="*/ 21 w 194"/>
                  <a:gd name="T61" fmla="*/ 51 h 227"/>
                  <a:gd name="T62" fmla="*/ 20 w 194"/>
                  <a:gd name="T63" fmla="*/ 50 h 227"/>
                  <a:gd name="T64" fmla="*/ 19 w 194"/>
                  <a:gd name="T65" fmla="*/ 48 h 227"/>
                  <a:gd name="T66" fmla="*/ 16 w 194"/>
                  <a:gd name="T67" fmla="*/ 45 h 227"/>
                  <a:gd name="T68" fmla="*/ 13 w 194"/>
                  <a:gd name="T69" fmla="*/ 41 h 227"/>
                  <a:gd name="T70" fmla="*/ 12 w 194"/>
                  <a:gd name="T71" fmla="*/ 39 h 227"/>
                  <a:gd name="T72" fmla="*/ 10 w 194"/>
                  <a:gd name="T73" fmla="*/ 40 h 227"/>
                  <a:gd name="T74" fmla="*/ 9 w 194"/>
                  <a:gd name="T75" fmla="*/ 38 h 227"/>
                  <a:gd name="T76" fmla="*/ 6 w 194"/>
                  <a:gd name="T77" fmla="*/ 35 h 227"/>
                  <a:gd name="T78" fmla="*/ 4 w 194"/>
                  <a:gd name="T79" fmla="*/ 32 h 227"/>
                  <a:gd name="T80" fmla="*/ 4 w 194"/>
                  <a:gd name="T81" fmla="*/ 29 h 227"/>
                  <a:gd name="T82" fmla="*/ 1 w 194"/>
                  <a:gd name="T83" fmla="*/ 27 h 227"/>
                  <a:gd name="T84" fmla="*/ 0 w 194"/>
                  <a:gd name="T85" fmla="*/ 23 h 227"/>
                  <a:gd name="T86" fmla="*/ 6 w 194"/>
                  <a:gd name="T87" fmla="*/ 24 h 227"/>
                  <a:gd name="T88" fmla="*/ 13 w 194"/>
                  <a:gd name="T89" fmla="*/ 23 h 227"/>
                  <a:gd name="T90" fmla="*/ 20 w 194"/>
                  <a:gd name="T91" fmla="*/ 21 h 227"/>
                  <a:gd name="T92" fmla="*/ 21 w 194"/>
                  <a:gd name="T93" fmla="*/ 14 h 227"/>
                  <a:gd name="T94" fmla="*/ 23 w 194"/>
                  <a:gd name="T95" fmla="*/ 12 h 227"/>
                  <a:gd name="T96" fmla="*/ 24 w 194"/>
                  <a:gd name="T97" fmla="*/ 11 h 227"/>
                  <a:gd name="T98" fmla="*/ 25 w 194"/>
                  <a:gd name="T99" fmla="*/ 9 h 227"/>
                  <a:gd name="T100" fmla="*/ 25 w 194"/>
                  <a:gd name="T101" fmla="*/ 6 h 227"/>
                  <a:gd name="T102" fmla="*/ 27 w 194"/>
                  <a:gd name="T103" fmla="*/ 6 h 227"/>
                  <a:gd name="T104" fmla="*/ 30 w 194"/>
                  <a:gd name="T105" fmla="*/ 4 h 227"/>
                  <a:gd name="T106" fmla="*/ 36 w 194"/>
                  <a:gd name="T107" fmla="*/ 0 h 22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94"/>
                  <a:gd name="T163" fmla="*/ 0 h 227"/>
                  <a:gd name="T164" fmla="*/ 194 w 194"/>
                  <a:gd name="T165" fmla="*/ 227 h 22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94" h="227">
                    <a:moveTo>
                      <a:pt x="135" y="0"/>
                    </a:moveTo>
                    <a:lnTo>
                      <a:pt x="131" y="20"/>
                    </a:lnTo>
                    <a:lnTo>
                      <a:pt x="142" y="20"/>
                    </a:lnTo>
                    <a:lnTo>
                      <a:pt x="148" y="22"/>
                    </a:lnTo>
                    <a:lnTo>
                      <a:pt x="152" y="23"/>
                    </a:lnTo>
                    <a:lnTo>
                      <a:pt x="156" y="27"/>
                    </a:lnTo>
                    <a:lnTo>
                      <a:pt x="162" y="29"/>
                    </a:lnTo>
                    <a:lnTo>
                      <a:pt x="165" y="33"/>
                    </a:lnTo>
                    <a:lnTo>
                      <a:pt x="177" y="37"/>
                    </a:lnTo>
                    <a:lnTo>
                      <a:pt x="183" y="41"/>
                    </a:lnTo>
                    <a:lnTo>
                      <a:pt x="186" y="43"/>
                    </a:lnTo>
                    <a:lnTo>
                      <a:pt x="190" y="56"/>
                    </a:lnTo>
                    <a:lnTo>
                      <a:pt x="190" y="58"/>
                    </a:lnTo>
                    <a:lnTo>
                      <a:pt x="185" y="64"/>
                    </a:lnTo>
                    <a:lnTo>
                      <a:pt x="185" y="85"/>
                    </a:lnTo>
                    <a:lnTo>
                      <a:pt x="186" y="93"/>
                    </a:lnTo>
                    <a:lnTo>
                      <a:pt x="188" y="98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0" y="110"/>
                    </a:lnTo>
                    <a:lnTo>
                      <a:pt x="188" y="114"/>
                    </a:lnTo>
                    <a:lnTo>
                      <a:pt x="185" y="118"/>
                    </a:lnTo>
                    <a:lnTo>
                      <a:pt x="183" y="121"/>
                    </a:lnTo>
                    <a:lnTo>
                      <a:pt x="183" y="125"/>
                    </a:lnTo>
                    <a:lnTo>
                      <a:pt x="186" y="129"/>
                    </a:lnTo>
                    <a:lnTo>
                      <a:pt x="188" y="133"/>
                    </a:lnTo>
                    <a:lnTo>
                      <a:pt x="188" y="135"/>
                    </a:lnTo>
                    <a:lnTo>
                      <a:pt x="185" y="141"/>
                    </a:lnTo>
                    <a:lnTo>
                      <a:pt x="185" y="160"/>
                    </a:lnTo>
                    <a:lnTo>
                      <a:pt x="186" y="166"/>
                    </a:lnTo>
                    <a:lnTo>
                      <a:pt x="186" y="171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6" y="183"/>
                    </a:lnTo>
                    <a:lnTo>
                      <a:pt x="190" y="183"/>
                    </a:lnTo>
                    <a:lnTo>
                      <a:pt x="190" y="187"/>
                    </a:lnTo>
                    <a:lnTo>
                      <a:pt x="186" y="193"/>
                    </a:lnTo>
                    <a:lnTo>
                      <a:pt x="181" y="200"/>
                    </a:lnTo>
                    <a:lnTo>
                      <a:pt x="179" y="204"/>
                    </a:lnTo>
                    <a:lnTo>
                      <a:pt x="160" y="227"/>
                    </a:lnTo>
                    <a:lnTo>
                      <a:pt x="158" y="225"/>
                    </a:lnTo>
                    <a:lnTo>
                      <a:pt x="154" y="223"/>
                    </a:lnTo>
                    <a:lnTo>
                      <a:pt x="146" y="223"/>
                    </a:lnTo>
                    <a:lnTo>
                      <a:pt x="140" y="221"/>
                    </a:lnTo>
                    <a:lnTo>
                      <a:pt x="137" y="219"/>
                    </a:lnTo>
                    <a:lnTo>
                      <a:pt x="127" y="219"/>
                    </a:lnTo>
                    <a:lnTo>
                      <a:pt x="121" y="221"/>
                    </a:lnTo>
                    <a:lnTo>
                      <a:pt x="115" y="221"/>
                    </a:lnTo>
                    <a:lnTo>
                      <a:pt x="112" y="219"/>
                    </a:lnTo>
                    <a:lnTo>
                      <a:pt x="110" y="218"/>
                    </a:lnTo>
                    <a:lnTo>
                      <a:pt x="108" y="218"/>
                    </a:lnTo>
                    <a:lnTo>
                      <a:pt x="102" y="216"/>
                    </a:lnTo>
                    <a:lnTo>
                      <a:pt x="98" y="210"/>
                    </a:lnTo>
                    <a:lnTo>
                      <a:pt x="92" y="210"/>
                    </a:lnTo>
                    <a:lnTo>
                      <a:pt x="87" y="208"/>
                    </a:lnTo>
                    <a:lnTo>
                      <a:pt x="83" y="204"/>
                    </a:lnTo>
                    <a:lnTo>
                      <a:pt x="79" y="204"/>
                    </a:lnTo>
                    <a:lnTo>
                      <a:pt x="79" y="200"/>
                    </a:lnTo>
                    <a:lnTo>
                      <a:pt x="77" y="193"/>
                    </a:lnTo>
                    <a:lnTo>
                      <a:pt x="77" y="187"/>
                    </a:lnTo>
                    <a:lnTo>
                      <a:pt x="79" y="183"/>
                    </a:lnTo>
                    <a:lnTo>
                      <a:pt x="79" y="179"/>
                    </a:lnTo>
                    <a:lnTo>
                      <a:pt x="73" y="177"/>
                    </a:lnTo>
                    <a:lnTo>
                      <a:pt x="69" y="175"/>
                    </a:lnTo>
                    <a:lnTo>
                      <a:pt x="69" y="171"/>
                    </a:lnTo>
                    <a:lnTo>
                      <a:pt x="64" y="166"/>
                    </a:lnTo>
                    <a:lnTo>
                      <a:pt x="62" y="160"/>
                    </a:lnTo>
                    <a:lnTo>
                      <a:pt x="62" y="152"/>
                    </a:lnTo>
                    <a:lnTo>
                      <a:pt x="50" y="146"/>
                    </a:lnTo>
                    <a:lnTo>
                      <a:pt x="46" y="141"/>
                    </a:lnTo>
                    <a:lnTo>
                      <a:pt x="44" y="139"/>
                    </a:lnTo>
                    <a:lnTo>
                      <a:pt x="43" y="141"/>
                    </a:lnTo>
                    <a:lnTo>
                      <a:pt x="37" y="143"/>
                    </a:lnTo>
                    <a:lnTo>
                      <a:pt x="33" y="139"/>
                    </a:lnTo>
                    <a:lnTo>
                      <a:pt x="33" y="135"/>
                    </a:lnTo>
                    <a:lnTo>
                      <a:pt x="29" y="133"/>
                    </a:lnTo>
                    <a:lnTo>
                      <a:pt x="23" y="127"/>
                    </a:lnTo>
                    <a:lnTo>
                      <a:pt x="18" y="120"/>
                    </a:lnTo>
                    <a:lnTo>
                      <a:pt x="16" y="114"/>
                    </a:lnTo>
                    <a:lnTo>
                      <a:pt x="14" y="110"/>
                    </a:lnTo>
                    <a:lnTo>
                      <a:pt x="14" y="104"/>
                    </a:lnTo>
                    <a:lnTo>
                      <a:pt x="8" y="100"/>
                    </a:lnTo>
                    <a:lnTo>
                      <a:pt x="4" y="96"/>
                    </a:lnTo>
                    <a:lnTo>
                      <a:pt x="2" y="89"/>
                    </a:lnTo>
                    <a:lnTo>
                      <a:pt x="0" y="83"/>
                    </a:lnTo>
                    <a:lnTo>
                      <a:pt x="4" y="85"/>
                    </a:lnTo>
                    <a:lnTo>
                      <a:pt x="23" y="85"/>
                    </a:lnTo>
                    <a:lnTo>
                      <a:pt x="27" y="83"/>
                    </a:lnTo>
                    <a:lnTo>
                      <a:pt x="48" y="83"/>
                    </a:lnTo>
                    <a:lnTo>
                      <a:pt x="71" y="75"/>
                    </a:lnTo>
                    <a:lnTo>
                      <a:pt x="75" y="73"/>
                    </a:lnTo>
                    <a:lnTo>
                      <a:pt x="77" y="64"/>
                    </a:lnTo>
                    <a:lnTo>
                      <a:pt x="79" y="50"/>
                    </a:lnTo>
                    <a:lnTo>
                      <a:pt x="81" y="45"/>
                    </a:lnTo>
                    <a:lnTo>
                      <a:pt x="85" y="43"/>
                    </a:lnTo>
                    <a:lnTo>
                      <a:pt x="85" y="41"/>
                    </a:lnTo>
                    <a:lnTo>
                      <a:pt x="89" y="37"/>
                    </a:lnTo>
                    <a:lnTo>
                      <a:pt x="92" y="35"/>
                    </a:lnTo>
                    <a:lnTo>
                      <a:pt x="94" y="33"/>
                    </a:lnTo>
                    <a:lnTo>
                      <a:pt x="94" y="27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2" y="20"/>
                    </a:lnTo>
                    <a:lnTo>
                      <a:pt x="108" y="16"/>
                    </a:lnTo>
                    <a:lnTo>
                      <a:pt x="112" y="14"/>
                    </a:lnTo>
                    <a:lnTo>
                      <a:pt x="114" y="10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4" name="Freeform 48"/>
              <p:cNvSpPr>
                <a:spLocks/>
              </p:cNvSpPr>
              <p:nvPr/>
            </p:nvSpPr>
            <p:spPr bwMode="auto">
              <a:xfrm>
                <a:off x="4770695" y="4592638"/>
                <a:ext cx="252552" cy="255587"/>
              </a:xfrm>
              <a:custGeom>
                <a:avLst/>
                <a:gdLst>
                  <a:gd name="T0" fmla="*/ 18 w 285"/>
                  <a:gd name="T1" fmla="*/ 83 h 302"/>
                  <a:gd name="T2" fmla="*/ 20 w 285"/>
                  <a:gd name="T3" fmla="*/ 85 h 302"/>
                  <a:gd name="T4" fmla="*/ 27 w 285"/>
                  <a:gd name="T5" fmla="*/ 85 h 302"/>
                  <a:gd name="T6" fmla="*/ 40 w 285"/>
                  <a:gd name="T7" fmla="*/ 83 h 302"/>
                  <a:gd name="T8" fmla="*/ 42 w 285"/>
                  <a:gd name="T9" fmla="*/ 75 h 302"/>
                  <a:gd name="T10" fmla="*/ 44 w 285"/>
                  <a:gd name="T11" fmla="*/ 72 h 302"/>
                  <a:gd name="T12" fmla="*/ 45 w 285"/>
                  <a:gd name="T13" fmla="*/ 69 h 302"/>
                  <a:gd name="T14" fmla="*/ 47 w 285"/>
                  <a:gd name="T15" fmla="*/ 67 h 302"/>
                  <a:gd name="T16" fmla="*/ 51 w 285"/>
                  <a:gd name="T17" fmla="*/ 65 h 302"/>
                  <a:gd name="T18" fmla="*/ 55 w 285"/>
                  <a:gd name="T19" fmla="*/ 59 h 302"/>
                  <a:gd name="T20" fmla="*/ 69 w 285"/>
                  <a:gd name="T21" fmla="*/ 51 h 302"/>
                  <a:gd name="T22" fmla="*/ 69 w 285"/>
                  <a:gd name="T23" fmla="*/ 46 h 302"/>
                  <a:gd name="T24" fmla="*/ 69 w 285"/>
                  <a:gd name="T25" fmla="*/ 41 h 302"/>
                  <a:gd name="T26" fmla="*/ 72 w 285"/>
                  <a:gd name="T27" fmla="*/ 36 h 302"/>
                  <a:gd name="T28" fmla="*/ 73 w 285"/>
                  <a:gd name="T29" fmla="*/ 32 h 302"/>
                  <a:gd name="T30" fmla="*/ 72 w 285"/>
                  <a:gd name="T31" fmla="*/ 29 h 302"/>
                  <a:gd name="T32" fmla="*/ 74 w 285"/>
                  <a:gd name="T33" fmla="*/ 22 h 302"/>
                  <a:gd name="T34" fmla="*/ 75 w 285"/>
                  <a:gd name="T35" fmla="*/ 19 h 302"/>
                  <a:gd name="T36" fmla="*/ 74 w 285"/>
                  <a:gd name="T37" fmla="*/ 13 h 302"/>
                  <a:gd name="T38" fmla="*/ 71 w 285"/>
                  <a:gd name="T39" fmla="*/ 10 h 302"/>
                  <a:gd name="T40" fmla="*/ 67 w 285"/>
                  <a:gd name="T41" fmla="*/ 6 h 302"/>
                  <a:gd name="T42" fmla="*/ 66 w 285"/>
                  <a:gd name="T43" fmla="*/ 2 h 302"/>
                  <a:gd name="T44" fmla="*/ 63 w 285"/>
                  <a:gd name="T45" fmla="*/ 3 h 302"/>
                  <a:gd name="T46" fmla="*/ 57 w 285"/>
                  <a:gd name="T47" fmla="*/ 2 h 302"/>
                  <a:gd name="T48" fmla="*/ 43 w 285"/>
                  <a:gd name="T49" fmla="*/ 5 h 302"/>
                  <a:gd name="T50" fmla="*/ 41 w 285"/>
                  <a:gd name="T51" fmla="*/ 9 h 302"/>
                  <a:gd name="T52" fmla="*/ 39 w 285"/>
                  <a:gd name="T53" fmla="*/ 11 h 302"/>
                  <a:gd name="T54" fmla="*/ 40 w 285"/>
                  <a:gd name="T55" fmla="*/ 13 h 302"/>
                  <a:gd name="T56" fmla="*/ 42 w 285"/>
                  <a:gd name="T57" fmla="*/ 19 h 302"/>
                  <a:gd name="T58" fmla="*/ 41 w 285"/>
                  <a:gd name="T59" fmla="*/ 25 h 302"/>
                  <a:gd name="T60" fmla="*/ 47 w 285"/>
                  <a:gd name="T61" fmla="*/ 29 h 302"/>
                  <a:gd name="T62" fmla="*/ 50 w 285"/>
                  <a:gd name="T63" fmla="*/ 33 h 302"/>
                  <a:gd name="T64" fmla="*/ 54 w 285"/>
                  <a:gd name="T65" fmla="*/ 31 h 302"/>
                  <a:gd name="T66" fmla="*/ 52 w 285"/>
                  <a:gd name="T67" fmla="*/ 39 h 302"/>
                  <a:gd name="T68" fmla="*/ 50 w 285"/>
                  <a:gd name="T69" fmla="*/ 40 h 302"/>
                  <a:gd name="T70" fmla="*/ 45 w 285"/>
                  <a:gd name="T71" fmla="*/ 39 h 302"/>
                  <a:gd name="T72" fmla="*/ 45 w 285"/>
                  <a:gd name="T73" fmla="*/ 35 h 302"/>
                  <a:gd name="T74" fmla="*/ 40 w 285"/>
                  <a:gd name="T75" fmla="*/ 33 h 302"/>
                  <a:gd name="T76" fmla="*/ 38 w 285"/>
                  <a:gd name="T77" fmla="*/ 29 h 302"/>
                  <a:gd name="T78" fmla="*/ 35 w 285"/>
                  <a:gd name="T79" fmla="*/ 26 h 302"/>
                  <a:gd name="T80" fmla="*/ 32 w 285"/>
                  <a:gd name="T81" fmla="*/ 29 h 302"/>
                  <a:gd name="T82" fmla="*/ 23 w 285"/>
                  <a:gd name="T83" fmla="*/ 27 h 302"/>
                  <a:gd name="T84" fmla="*/ 23 w 285"/>
                  <a:gd name="T85" fmla="*/ 23 h 302"/>
                  <a:gd name="T86" fmla="*/ 20 w 285"/>
                  <a:gd name="T87" fmla="*/ 25 h 302"/>
                  <a:gd name="T88" fmla="*/ 19 w 285"/>
                  <a:gd name="T89" fmla="*/ 20 h 302"/>
                  <a:gd name="T90" fmla="*/ 14 w 285"/>
                  <a:gd name="T91" fmla="*/ 21 h 302"/>
                  <a:gd name="T92" fmla="*/ 14 w 285"/>
                  <a:gd name="T93" fmla="*/ 30 h 302"/>
                  <a:gd name="T94" fmla="*/ 0 w 285"/>
                  <a:gd name="T95" fmla="*/ 36 h 302"/>
                  <a:gd name="T96" fmla="*/ 2 w 285"/>
                  <a:gd name="T97" fmla="*/ 72 h 302"/>
                  <a:gd name="T98" fmla="*/ 6 w 285"/>
                  <a:gd name="T99" fmla="*/ 81 h 3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5"/>
                  <a:gd name="T151" fmla="*/ 0 h 302"/>
                  <a:gd name="T152" fmla="*/ 285 w 285"/>
                  <a:gd name="T153" fmla="*/ 302 h 3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5" h="302">
                    <a:moveTo>
                      <a:pt x="34" y="296"/>
                    </a:moveTo>
                    <a:lnTo>
                      <a:pt x="61" y="292"/>
                    </a:lnTo>
                    <a:lnTo>
                      <a:pt x="67" y="292"/>
                    </a:lnTo>
                    <a:lnTo>
                      <a:pt x="71" y="296"/>
                    </a:lnTo>
                    <a:lnTo>
                      <a:pt x="74" y="298"/>
                    </a:lnTo>
                    <a:lnTo>
                      <a:pt x="76" y="300"/>
                    </a:lnTo>
                    <a:lnTo>
                      <a:pt x="80" y="302"/>
                    </a:lnTo>
                    <a:lnTo>
                      <a:pt x="99" y="302"/>
                    </a:lnTo>
                    <a:lnTo>
                      <a:pt x="103" y="300"/>
                    </a:lnTo>
                    <a:lnTo>
                      <a:pt x="124" y="300"/>
                    </a:lnTo>
                    <a:lnTo>
                      <a:pt x="147" y="292"/>
                    </a:lnTo>
                    <a:lnTo>
                      <a:pt x="151" y="290"/>
                    </a:lnTo>
                    <a:lnTo>
                      <a:pt x="153" y="281"/>
                    </a:lnTo>
                    <a:lnTo>
                      <a:pt x="155" y="267"/>
                    </a:lnTo>
                    <a:lnTo>
                      <a:pt x="157" y="262"/>
                    </a:lnTo>
                    <a:lnTo>
                      <a:pt x="161" y="260"/>
                    </a:lnTo>
                    <a:lnTo>
                      <a:pt x="161" y="258"/>
                    </a:lnTo>
                    <a:lnTo>
                      <a:pt x="165" y="254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0" y="244"/>
                    </a:lnTo>
                    <a:lnTo>
                      <a:pt x="172" y="240"/>
                    </a:lnTo>
                    <a:lnTo>
                      <a:pt x="174" y="239"/>
                    </a:lnTo>
                    <a:lnTo>
                      <a:pt x="178" y="237"/>
                    </a:lnTo>
                    <a:lnTo>
                      <a:pt x="184" y="233"/>
                    </a:lnTo>
                    <a:lnTo>
                      <a:pt x="188" y="231"/>
                    </a:lnTo>
                    <a:lnTo>
                      <a:pt x="190" y="227"/>
                    </a:lnTo>
                    <a:lnTo>
                      <a:pt x="209" y="219"/>
                    </a:lnTo>
                    <a:lnTo>
                      <a:pt x="209" y="212"/>
                    </a:lnTo>
                    <a:lnTo>
                      <a:pt x="205" y="206"/>
                    </a:lnTo>
                    <a:lnTo>
                      <a:pt x="203" y="204"/>
                    </a:lnTo>
                    <a:lnTo>
                      <a:pt x="261" y="185"/>
                    </a:lnTo>
                    <a:lnTo>
                      <a:pt x="259" y="181"/>
                    </a:lnTo>
                    <a:lnTo>
                      <a:pt x="259" y="175"/>
                    </a:lnTo>
                    <a:lnTo>
                      <a:pt x="257" y="169"/>
                    </a:lnTo>
                    <a:lnTo>
                      <a:pt x="257" y="164"/>
                    </a:lnTo>
                    <a:lnTo>
                      <a:pt x="261" y="158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59" y="137"/>
                    </a:lnTo>
                    <a:lnTo>
                      <a:pt x="262" y="131"/>
                    </a:lnTo>
                    <a:lnTo>
                      <a:pt x="270" y="127"/>
                    </a:lnTo>
                    <a:lnTo>
                      <a:pt x="276" y="123"/>
                    </a:lnTo>
                    <a:lnTo>
                      <a:pt x="278" y="116"/>
                    </a:lnTo>
                    <a:lnTo>
                      <a:pt x="276" y="112"/>
                    </a:lnTo>
                    <a:lnTo>
                      <a:pt x="272" y="112"/>
                    </a:lnTo>
                    <a:lnTo>
                      <a:pt x="270" y="108"/>
                    </a:lnTo>
                    <a:lnTo>
                      <a:pt x="272" y="102"/>
                    </a:lnTo>
                    <a:lnTo>
                      <a:pt x="270" y="96"/>
                    </a:lnTo>
                    <a:lnTo>
                      <a:pt x="270" y="87"/>
                    </a:lnTo>
                    <a:lnTo>
                      <a:pt x="278" y="79"/>
                    </a:lnTo>
                    <a:lnTo>
                      <a:pt x="282" y="73"/>
                    </a:lnTo>
                    <a:lnTo>
                      <a:pt x="285" y="69"/>
                    </a:lnTo>
                    <a:lnTo>
                      <a:pt x="284" y="66"/>
                    </a:lnTo>
                    <a:lnTo>
                      <a:pt x="282" y="58"/>
                    </a:lnTo>
                    <a:lnTo>
                      <a:pt x="282" y="50"/>
                    </a:lnTo>
                    <a:lnTo>
                      <a:pt x="280" y="46"/>
                    </a:lnTo>
                    <a:lnTo>
                      <a:pt x="276" y="43"/>
                    </a:lnTo>
                    <a:lnTo>
                      <a:pt x="272" y="35"/>
                    </a:lnTo>
                    <a:lnTo>
                      <a:pt x="268" y="33"/>
                    </a:lnTo>
                    <a:lnTo>
                      <a:pt x="262" y="33"/>
                    </a:lnTo>
                    <a:lnTo>
                      <a:pt x="255" y="25"/>
                    </a:lnTo>
                    <a:lnTo>
                      <a:pt x="251" y="23"/>
                    </a:lnTo>
                    <a:lnTo>
                      <a:pt x="245" y="18"/>
                    </a:lnTo>
                    <a:lnTo>
                      <a:pt x="245" y="12"/>
                    </a:lnTo>
                    <a:lnTo>
                      <a:pt x="247" y="8"/>
                    </a:lnTo>
                    <a:lnTo>
                      <a:pt x="245" y="8"/>
                    </a:lnTo>
                    <a:lnTo>
                      <a:pt x="234" y="4"/>
                    </a:lnTo>
                    <a:lnTo>
                      <a:pt x="236" y="10"/>
                    </a:lnTo>
                    <a:lnTo>
                      <a:pt x="234" y="14"/>
                    </a:lnTo>
                    <a:lnTo>
                      <a:pt x="218" y="14"/>
                    </a:lnTo>
                    <a:lnTo>
                      <a:pt x="213" y="8"/>
                    </a:lnTo>
                    <a:lnTo>
                      <a:pt x="211" y="0"/>
                    </a:lnTo>
                    <a:lnTo>
                      <a:pt x="170" y="12"/>
                    </a:lnTo>
                    <a:lnTo>
                      <a:pt x="163" y="19"/>
                    </a:lnTo>
                    <a:lnTo>
                      <a:pt x="155" y="23"/>
                    </a:lnTo>
                    <a:lnTo>
                      <a:pt x="155" y="27"/>
                    </a:lnTo>
                    <a:lnTo>
                      <a:pt x="153" y="31"/>
                    </a:lnTo>
                    <a:lnTo>
                      <a:pt x="151" y="33"/>
                    </a:lnTo>
                    <a:lnTo>
                      <a:pt x="149" y="33"/>
                    </a:lnTo>
                    <a:lnTo>
                      <a:pt x="147" y="37"/>
                    </a:lnTo>
                    <a:lnTo>
                      <a:pt x="149" y="41"/>
                    </a:lnTo>
                    <a:lnTo>
                      <a:pt x="149" y="44"/>
                    </a:lnTo>
                    <a:lnTo>
                      <a:pt x="151" y="46"/>
                    </a:lnTo>
                    <a:lnTo>
                      <a:pt x="151" y="54"/>
                    </a:lnTo>
                    <a:lnTo>
                      <a:pt x="153" y="60"/>
                    </a:lnTo>
                    <a:lnTo>
                      <a:pt x="157" y="66"/>
                    </a:lnTo>
                    <a:lnTo>
                      <a:pt x="157" y="69"/>
                    </a:lnTo>
                    <a:lnTo>
                      <a:pt x="155" y="75"/>
                    </a:lnTo>
                    <a:lnTo>
                      <a:pt x="155" y="87"/>
                    </a:lnTo>
                    <a:lnTo>
                      <a:pt x="165" y="96"/>
                    </a:lnTo>
                    <a:lnTo>
                      <a:pt x="170" y="100"/>
                    </a:lnTo>
                    <a:lnTo>
                      <a:pt x="176" y="102"/>
                    </a:lnTo>
                    <a:lnTo>
                      <a:pt x="182" y="108"/>
                    </a:lnTo>
                    <a:lnTo>
                      <a:pt x="186" y="114"/>
                    </a:lnTo>
                    <a:lnTo>
                      <a:pt x="188" y="114"/>
                    </a:lnTo>
                    <a:lnTo>
                      <a:pt x="190" y="112"/>
                    </a:lnTo>
                    <a:lnTo>
                      <a:pt x="195" y="112"/>
                    </a:lnTo>
                    <a:lnTo>
                      <a:pt x="201" y="110"/>
                    </a:lnTo>
                    <a:lnTo>
                      <a:pt x="203" y="110"/>
                    </a:lnTo>
                    <a:lnTo>
                      <a:pt x="203" y="139"/>
                    </a:lnTo>
                    <a:lnTo>
                      <a:pt x="193" y="137"/>
                    </a:lnTo>
                    <a:lnTo>
                      <a:pt x="191" y="137"/>
                    </a:lnTo>
                    <a:lnTo>
                      <a:pt x="190" y="139"/>
                    </a:lnTo>
                    <a:lnTo>
                      <a:pt x="186" y="141"/>
                    </a:lnTo>
                    <a:lnTo>
                      <a:pt x="180" y="142"/>
                    </a:lnTo>
                    <a:lnTo>
                      <a:pt x="174" y="142"/>
                    </a:lnTo>
                    <a:lnTo>
                      <a:pt x="170" y="139"/>
                    </a:lnTo>
                    <a:lnTo>
                      <a:pt x="172" y="133"/>
                    </a:lnTo>
                    <a:lnTo>
                      <a:pt x="172" y="129"/>
                    </a:lnTo>
                    <a:lnTo>
                      <a:pt x="170" y="121"/>
                    </a:lnTo>
                    <a:lnTo>
                      <a:pt x="165" y="119"/>
                    </a:lnTo>
                    <a:lnTo>
                      <a:pt x="157" y="117"/>
                    </a:lnTo>
                    <a:lnTo>
                      <a:pt x="151" y="114"/>
                    </a:lnTo>
                    <a:lnTo>
                      <a:pt x="147" y="108"/>
                    </a:lnTo>
                    <a:lnTo>
                      <a:pt x="143" y="106"/>
                    </a:lnTo>
                    <a:lnTo>
                      <a:pt x="142" y="102"/>
                    </a:lnTo>
                    <a:lnTo>
                      <a:pt x="142" y="94"/>
                    </a:lnTo>
                    <a:lnTo>
                      <a:pt x="138" y="92"/>
                    </a:lnTo>
                    <a:lnTo>
                      <a:pt x="130" y="92"/>
                    </a:lnTo>
                    <a:lnTo>
                      <a:pt x="128" y="94"/>
                    </a:lnTo>
                    <a:lnTo>
                      <a:pt x="124" y="100"/>
                    </a:lnTo>
                    <a:lnTo>
                      <a:pt x="122" y="102"/>
                    </a:lnTo>
                    <a:lnTo>
                      <a:pt x="97" y="102"/>
                    </a:lnTo>
                    <a:lnTo>
                      <a:pt x="90" y="98"/>
                    </a:lnTo>
                    <a:lnTo>
                      <a:pt x="88" y="96"/>
                    </a:lnTo>
                    <a:lnTo>
                      <a:pt x="90" y="94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2" y="83"/>
                    </a:lnTo>
                    <a:lnTo>
                      <a:pt x="78" y="89"/>
                    </a:lnTo>
                    <a:lnTo>
                      <a:pt x="74" y="89"/>
                    </a:lnTo>
                    <a:lnTo>
                      <a:pt x="71" y="85"/>
                    </a:lnTo>
                    <a:lnTo>
                      <a:pt x="71" y="77"/>
                    </a:lnTo>
                    <a:lnTo>
                      <a:pt x="69" y="71"/>
                    </a:lnTo>
                    <a:lnTo>
                      <a:pt x="69" y="69"/>
                    </a:lnTo>
                    <a:lnTo>
                      <a:pt x="53" y="73"/>
                    </a:lnTo>
                    <a:lnTo>
                      <a:pt x="55" y="75"/>
                    </a:lnTo>
                    <a:lnTo>
                      <a:pt x="59" y="91"/>
                    </a:lnTo>
                    <a:lnTo>
                      <a:pt x="55" y="102"/>
                    </a:lnTo>
                    <a:lnTo>
                      <a:pt x="53" y="106"/>
                    </a:lnTo>
                    <a:lnTo>
                      <a:pt x="55" y="110"/>
                    </a:lnTo>
                    <a:lnTo>
                      <a:pt x="55" y="127"/>
                    </a:lnTo>
                    <a:lnTo>
                      <a:pt x="0" y="127"/>
                    </a:lnTo>
                    <a:lnTo>
                      <a:pt x="0" y="240"/>
                    </a:lnTo>
                    <a:lnTo>
                      <a:pt x="1" y="244"/>
                    </a:lnTo>
                    <a:lnTo>
                      <a:pt x="5" y="254"/>
                    </a:lnTo>
                    <a:lnTo>
                      <a:pt x="7" y="262"/>
                    </a:lnTo>
                    <a:lnTo>
                      <a:pt x="19" y="273"/>
                    </a:lnTo>
                    <a:lnTo>
                      <a:pt x="24" y="283"/>
                    </a:lnTo>
                    <a:lnTo>
                      <a:pt x="26" y="292"/>
                    </a:lnTo>
                    <a:lnTo>
                      <a:pt x="34" y="29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5" name="Freeform 72"/>
              <p:cNvSpPr>
                <a:spLocks/>
              </p:cNvSpPr>
              <p:nvPr/>
            </p:nvSpPr>
            <p:spPr bwMode="auto">
              <a:xfrm>
                <a:off x="5007363" y="4576763"/>
                <a:ext cx="6354" cy="9525"/>
              </a:xfrm>
              <a:custGeom>
                <a:avLst/>
                <a:gdLst>
                  <a:gd name="T0" fmla="*/ 1 w 10"/>
                  <a:gd name="T1" fmla="*/ 0 h 12"/>
                  <a:gd name="T2" fmla="*/ 1 w 10"/>
                  <a:gd name="T3" fmla="*/ 2 h 12"/>
                  <a:gd name="T4" fmla="*/ 2 w 10"/>
                  <a:gd name="T5" fmla="*/ 3 h 12"/>
                  <a:gd name="T6" fmla="*/ 1 w 10"/>
                  <a:gd name="T7" fmla="*/ 3 h 12"/>
                  <a:gd name="T8" fmla="*/ 0 w 10"/>
                  <a:gd name="T9" fmla="*/ 2 h 12"/>
                  <a:gd name="T10" fmla="*/ 0 w 10"/>
                  <a:gd name="T11" fmla="*/ 1 h 12"/>
                  <a:gd name="T12" fmla="*/ 1 w 10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2"/>
                  <a:gd name="T23" fmla="*/ 10 w 10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6" name="Freeform 84"/>
              <p:cNvSpPr>
                <a:spLocks/>
              </p:cNvSpPr>
              <p:nvPr/>
            </p:nvSpPr>
            <p:spPr bwMode="auto">
              <a:xfrm>
                <a:off x="4964477" y="5053013"/>
                <a:ext cx="25414" cy="39687"/>
              </a:xfrm>
              <a:custGeom>
                <a:avLst/>
                <a:gdLst>
                  <a:gd name="T0" fmla="*/ 7 w 31"/>
                  <a:gd name="T1" fmla="*/ 9 h 46"/>
                  <a:gd name="T2" fmla="*/ 7 w 31"/>
                  <a:gd name="T3" fmla="*/ 8 h 46"/>
                  <a:gd name="T4" fmla="*/ 7 w 31"/>
                  <a:gd name="T5" fmla="*/ 5 h 46"/>
                  <a:gd name="T6" fmla="*/ 7 w 31"/>
                  <a:gd name="T7" fmla="*/ 4 h 46"/>
                  <a:gd name="T8" fmla="*/ 5 w 31"/>
                  <a:gd name="T9" fmla="*/ 1 h 46"/>
                  <a:gd name="T10" fmla="*/ 5 w 31"/>
                  <a:gd name="T11" fmla="*/ 0 h 46"/>
                  <a:gd name="T12" fmla="*/ 4 w 31"/>
                  <a:gd name="T13" fmla="*/ 1 h 46"/>
                  <a:gd name="T14" fmla="*/ 3 w 31"/>
                  <a:gd name="T15" fmla="*/ 1 h 46"/>
                  <a:gd name="T16" fmla="*/ 1 w 31"/>
                  <a:gd name="T17" fmla="*/ 1 h 46"/>
                  <a:gd name="T18" fmla="*/ 0 w 31"/>
                  <a:gd name="T19" fmla="*/ 2 h 46"/>
                  <a:gd name="T20" fmla="*/ 0 w 31"/>
                  <a:gd name="T21" fmla="*/ 8 h 46"/>
                  <a:gd name="T22" fmla="*/ 0 w 31"/>
                  <a:gd name="T23" fmla="*/ 10 h 46"/>
                  <a:gd name="T24" fmla="*/ 1 w 31"/>
                  <a:gd name="T25" fmla="*/ 11 h 46"/>
                  <a:gd name="T26" fmla="*/ 1 w 31"/>
                  <a:gd name="T27" fmla="*/ 11 h 46"/>
                  <a:gd name="T28" fmla="*/ 3 w 31"/>
                  <a:gd name="T29" fmla="*/ 12 h 46"/>
                  <a:gd name="T30" fmla="*/ 5 w 31"/>
                  <a:gd name="T31" fmla="*/ 13 h 46"/>
                  <a:gd name="T32" fmla="*/ 6 w 31"/>
                  <a:gd name="T33" fmla="*/ 13 h 46"/>
                  <a:gd name="T34" fmla="*/ 7 w 31"/>
                  <a:gd name="T35" fmla="*/ 14 h 46"/>
                  <a:gd name="T36" fmla="*/ 7 w 31"/>
                  <a:gd name="T37" fmla="*/ 9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46"/>
                  <a:gd name="T59" fmla="*/ 31 w 31"/>
                  <a:gd name="T60" fmla="*/ 46 h 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46">
                    <a:moveTo>
                      <a:pt x="29" y="31"/>
                    </a:moveTo>
                    <a:lnTo>
                      <a:pt x="29" y="27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29" y="46"/>
                    </a:lnTo>
                    <a:lnTo>
                      <a:pt x="29" y="3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7" name="Freeform 92"/>
              <p:cNvSpPr>
                <a:spLocks noEditPoints="1"/>
              </p:cNvSpPr>
              <p:nvPr/>
            </p:nvSpPr>
            <p:spPr bwMode="auto">
              <a:xfrm>
                <a:off x="4643625" y="4959350"/>
                <a:ext cx="360561" cy="344488"/>
              </a:xfrm>
              <a:custGeom>
                <a:avLst/>
                <a:gdLst>
                  <a:gd name="T0" fmla="*/ 108 w 406"/>
                  <a:gd name="T1" fmla="*/ 52 h 407"/>
                  <a:gd name="T2" fmla="*/ 104 w 406"/>
                  <a:gd name="T3" fmla="*/ 58 h 407"/>
                  <a:gd name="T4" fmla="*/ 100 w 406"/>
                  <a:gd name="T5" fmla="*/ 64 h 407"/>
                  <a:gd name="T6" fmla="*/ 94 w 406"/>
                  <a:gd name="T7" fmla="*/ 78 h 407"/>
                  <a:gd name="T8" fmla="*/ 91 w 406"/>
                  <a:gd name="T9" fmla="*/ 83 h 407"/>
                  <a:gd name="T10" fmla="*/ 82 w 406"/>
                  <a:gd name="T11" fmla="*/ 93 h 407"/>
                  <a:gd name="T12" fmla="*/ 66 w 406"/>
                  <a:gd name="T13" fmla="*/ 106 h 407"/>
                  <a:gd name="T14" fmla="*/ 63 w 406"/>
                  <a:gd name="T15" fmla="*/ 108 h 407"/>
                  <a:gd name="T16" fmla="*/ 56 w 406"/>
                  <a:gd name="T17" fmla="*/ 108 h 407"/>
                  <a:gd name="T18" fmla="*/ 45 w 406"/>
                  <a:gd name="T19" fmla="*/ 109 h 407"/>
                  <a:gd name="T20" fmla="*/ 36 w 406"/>
                  <a:gd name="T21" fmla="*/ 112 h 407"/>
                  <a:gd name="T22" fmla="*/ 28 w 406"/>
                  <a:gd name="T23" fmla="*/ 112 h 407"/>
                  <a:gd name="T24" fmla="*/ 19 w 406"/>
                  <a:gd name="T25" fmla="*/ 116 h 407"/>
                  <a:gd name="T26" fmla="*/ 14 w 406"/>
                  <a:gd name="T27" fmla="*/ 112 h 407"/>
                  <a:gd name="T28" fmla="*/ 10 w 406"/>
                  <a:gd name="T29" fmla="*/ 109 h 407"/>
                  <a:gd name="T30" fmla="*/ 7 w 406"/>
                  <a:gd name="T31" fmla="*/ 100 h 407"/>
                  <a:gd name="T32" fmla="*/ 11 w 406"/>
                  <a:gd name="T33" fmla="*/ 93 h 407"/>
                  <a:gd name="T34" fmla="*/ 8 w 406"/>
                  <a:gd name="T35" fmla="*/ 79 h 407"/>
                  <a:gd name="T36" fmla="*/ 5 w 406"/>
                  <a:gd name="T37" fmla="*/ 77 h 407"/>
                  <a:gd name="T38" fmla="*/ 3 w 406"/>
                  <a:gd name="T39" fmla="*/ 64 h 407"/>
                  <a:gd name="T40" fmla="*/ 1 w 406"/>
                  <a:gd name="T41" fmla="*/ 61 h 407"/>
                  <a:gd name="T42" fmla="*/ 5 w 406"/>
                  <a:gd name="T43" fmla="*/ 56 h 407"/>
                  <a:gd name="T44" fmla="*/ 7 w 406"/>
                  <a:gd name="T45" fmla="*/ 59 h 407"/>
                  <a:gd name="T46" fmla="*/ 13 w 406"/>
                  <a:gd name="T47" fmla="*/ 61 h 407"/>
                  <a:gd name="T48" fmla="*/ 16 w 406"/>
                  <a:gd name="T49" fmla="*/ 60 h 407"/>
                  <a:gd name="T50" fmla="*/ 19 w 406"/>
                  <a:gd name="T51" fmla="*/ 57 h 407"/>
                  <a:gd name="T52" fmla="*/ 25 w 406"/>
                  <a:gd name="T53" fmla="*/ 30 h 407"/>
                  <a:gd name="T54" fmla="*/ 27 w 406"/>
                  <a:gd name="T55" fmla="*/ 38 h 407"/>
                  <a:gd name="T56" fmla="*/ 27 w 406"/>
                  <a:gd name="T57" fmla="*/ 44 h 407"/>
                  <a:gd name="T58" fmla="*/ 31 w 406"/>
                  <a:gd name="T59" fmla="*/ 43 h 407"/>
                  <a:gd name="T60" fmla="*/ 37 w 406"/>
                  <a:gd name="T61" fmla="*/ 41 h 407"/>
                  <a:gd name="T62" fmla="*/ 43 w 406"/>
                  <a:gd name="T63" fmla="*/ 36 h 407"/>
                  <a:gd name="T64" fmla="*/ 46 w 406"/>
                  <a:gd name="T65" fmla="*/ 31 h 407"/>
                  <a:gd name="T66" fmla="*/ 49 w 406"/>
                  <a:gd name="T67" fmla="*/ 31 h 407"/>
                  <a:gd name="T68" fmla="*/ 54 w 406"/>
                  <a:gd name="T69" fmla="*/ 31 h 407"/>
                  <a:gd name="T70" fmla="*/ 61 w 406"/>
                  <a:gd name="T71" fmla="*/ 33 h 407"/>
                  <a:gd name="T72" fmla="*/ 63 w 406"/>
                  <a:gd name="T73" fmla="*/ 29 h 407"/>
                  <a:gd name="T74" fmla="*/ 65 w 406"/>
                  <a:gd name="T75" fmla="*/ 21 h 407"/>
                  <a:gd name="T76" fmla="*/ 68 w 406"/>
                  <a:gd name="T77" fmla="*/ 15 h 407"/>
                  <a:gd name="T78" fmla="*/ 73 w 406"/>
                  <a:gd name="T79" fmla="*/ 9 h 407"/>
                  <a:gd name="T80" fmla="*/ 79 w 406"/>
                  <a:gd name="T81" fmla="*/ 6 h 407"/>
                  <a:gd name="T82" fmla="*/ 83 w 406"/>
                  <a:gd name="T83" fmla="*/ 4 h 407"/>
                  <a:gd name="T84" fmla="*/ 88 w 406"/>
                  <a:gd name="T85" fmla="*/ 1 h 407"/>
                  <a:gd name="T86" fmla="*/ 89 w 406"/>
                  <a:gd name="T87" fmla="*/ 1 h 407"/>
                  <a:gd name="T88" fmla="*/ 96 w 406"/>
                  <a:gd name="T89" fmla="*/ 1 h 407"/>
                  <a:gd name="T90" fmla="*/ 100 w 406"/>
                  <a:gd name="T91" fmla="*/ 2 h 407"/>
                  <a:gd name="T92" fmla="*/ 102 w 406"/>
                  <a:gd name="T93" fmla="*/ 4 h 407"/>
                  <a:gd name="T94" fmla="*/ 101 w 406"/>
                  <a:gd name="T95" fmla="*/ 15 h 407"/>
                  <a:gd name="T96" fmla="*/ 100 w 406"/>
                  <a:gd name="T97" fmla="*/ 28 h 407"/>
                  <a:gd name="T98" fmla="*/ 102 w 406"/>
                  <a:gd name="T99" fmla="*/ 31 h 407"/>
                  <a:gd name="T100" fmla="*/ 98 w 406"/>
                  <a:gd name="T101" fmla="*/ 33 h 407"/>
                  <a:gd name="T102" fmla="*/ 97 w 406"/>
                  <a:gd name="T103" fmla="*/ 41 h 407"/>
                  <a:gd name="T104" fmla="*/ 100 w 406"/>
                  <a:gd name="T105" fmla="*/ 43 h 407"/>
                  <a:gd name="T106" fmla="*/ 104 w 406"/>
                  <a:gd name="T107" fmla="*/ 45 h 407"/>
                  <a:gd name="T108" fmla="*/ 77 w 406"/>
                  <a:gd name="T109" fmla="*/ 75 h 407"/>
                  <a:gd name="T110" fmla="*/ 80 w 406"/>
                  <a:gd name="T111" fmla="*/ 72 h 407"/>
                  <a:gd name="T112" fmla="*/ 83 w 406"/>
                  <a:gd name="T113" fmla="*/ 71 h 407"/>
                  <a:gd name="T114" fmla="*/ 79 w 406"/>
                  <a:gd name="T115" fmla="*/ 63 h 407"/>
                  <a:gd name="T116" fmla="*/ 74 w 406"/>
                  <a:gd name="T117" fmla="*/ 67 h 407"/>
                  <a:gd name="T118" fmla="*/ 71 w 406"/>
                  <a:gd name="T119" fmla="*/ 68 h 407"/>
                  <a:gd name="T120" fmla="*/ 71 w 406"/>
                  <a:gd name="T121" fmla="*/ 71 h 407"/>
                  <a:gd name="T122" fmla="*/ 73 w 406"/>
                  <a:gd name="T123" fmla="*/ 75 h 407"/>
                  <a:gd name="T124" fmla="*/ 77 w 406"/>
                  <a:gd name="T125" fmla="*/ 75 h 4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06"/>
                  <a:gd name="T190" fmla="*/ 0 h 407"/>
                  <a:gd name="T191" fmla="*/ 406 w 406"/>
                  <a:gd name="T192" fmla="*/ 407 h 4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06" h="407">
                    <a:moveTo>
                      <a:pt x="406" y="142"/>
                    </a:moveTo>
                    <a:lnTo>
                      <a:pt x="405" y="163"/>
                    </a:lnTo>
                    <a:lnTo>
                      <a:pt x="403" y="182"/>
                    </a:lnTo>
                    <a:lnTo>
                      <a:pt x="403" y="194"/>
                    </a:lnTo>
                    <a:lnTo>
                      <a:pt x="391" y="194"/>
                    </a:lnTo>
                    <a:lnTo>
                      <a:pt x="391" y="205"/>
                    </a:lnTo>
                    <a:lnTo>
                      <a:pt x="399" y="213"/>
                    </a:lnTo>
                    <a:lnTo>
                      <a:pt x="389" y="219"/>
                    </a:lnTo>
                    <a:lnTo>
                      <a:pt x="376" y="226"/>
                    </a:lnTo>
                    <a:lnTo>
                      <a:pt x="368" y="230"/>
                    </a:lnTo>
                    <a:lnTo>
                      <a:pt x="360" y="244"/>
                    </a:lnTo>
                    <a:lnTo>
                      <a:pt x="349" y="274"/>
                    </a:lnTo>
                    <a:lnTo>
                      <a:pt x="345" y="274"/>
                    </a:lnTo>
                    <a:lnTo>
                      <a:pt x="345" y="284"/>
                    </a:lnTo>
                    <a:lnTo>
                      <a:pt x="339" y="290"/>
                    </a:lnTo>
                    <a:lnTo>
                      <a:pt x="332" y="295"/>
                    </a:lnTo>
                    <a:lnTo>
                      <a:pt x="326" y="301"/>
                    </a:lnTo>
                    <a:lnTo>
                      <a:pt x="305" y="326"/>
                    </a:lnTo>
                    <a:lnTo>
                      <a:pt x="280" y="355"/>
                    </a:lnTo>
                    <a:lnTo>
                      <a:pt x="253" y="374"/>
                    </a:lnTo>
                    <a:lnTo>
                      <a:pt x="245" y="374"/>
                    </a:lnTo>
                    <a:lnTo>
                      <a:pt x="239" y="372"/>
                    </a:lnTo>
                    <a:lnTo>
                      <a:pt x="234" y="374"/>
                    </a:lnTo>
                    <a:lnTo>
                      <a:pt x="234" y="380"/>
                    </a:lnTo>
                    <a:lnTo>
                      <a:pt x="226" y="382"/>
                    </a:lnTo>
                    <a:lnTo>
                      <a:pt x="218" y="382"/>
                    </a:lnTo>
                    <a:lnTo>
                      <a:pt x="211" y="380"/>
                    </a:lnTo>
                    <a:lnTo>
                      <a:pt x="207" y="388"/>
                    </a:lnTo>
                    <a:lnTo>
                      <a:pt x="188" y="388"/>
                    </a:lnTo>
                    <a:lnTo>
                      <a:pt x="168" y="382"/>
                    </a:lnTo>
                    <a:lnTo>
                      <a:pt x="145" y="386"/>
                    </a:lnTo>
                    <a:lnTo>
                      <a:pt x="142" y="388"/>
                    </a:lnTo>
                    <a:lnTo>
                      <a:pt x="134" y="395"/>
                    </a:lnTo>
                    <a:lnTo>
                      <a:pt x="126" y="395"/>
                    </a:lnTo>
                    <a:lnTo>
                      <a:pt x="117" y="393"/>
                    </a:lnTo>
                    <a:lnTo>
                      <a:pt x="107" y="393"/>
                    </a:lnTo>
                    <a:lnTo>
                      <a:pt x="97" y="397"/>
                    </a:lnTo>
                    <a:lnTo>
                      <a:pt x="86" y="407"/>
                    </a:lnTo>
                    <a:lnTo>
                      <a:pt x="69" y="407"/>
                    </a:lnTo>
                    <a:lnTo>
                      <a:pt x="65" y="401"/>
                    </a:lnTo>
                    <a:lnTo>
                      <a:pt x="53" y="401"/>
                    </a:lnTo>
                    <a:lnTo>
                      <a:pt x="53" y="393"/>
                    </a:lnTo>
                    <a:lnTo>
                      <a:pt x="42" y="401"/>
                    </a:lnTo>
                    <a:lnTo>
                      <a:pt x="42" y="395"/>
                    </a:lnTo>
                    <a:lnTo>
                      <a:pt x="36" y="384"/>
                    </a:lnTo>
                    <a:lnTo>
                      <a:pt x="34" y="365"/>
                    </a:lnTo>
                    <a:lnTo>
                      <a:pt x="34" y="353"/>
                    </a:lnTo>
                    <a:lnTo>
                      <a:pt x="26" y="351"/>
                    </a:lnTo>
                    <a:lnTo>
                      <a:pt x="30" y="342"/>
                    </a:lnTo>
                    <a:lnTo>
                      <a:pt x="36" y="338"/>
                    </a:lnTo>
                    <a:lnTo>
                      <a:pt x="42" y="328"/>
                    </a:lnTo>
                    <a:lnTo>
                      <a:pt x="40" y="311"/>
                    </a:lnTo>
                    <a:lnTo>
                      <a:pt x="34" y="292"/>
                    </a:lnTo>
                    <a:lnTo>
                      <a:pt x="30" y="278"/>
                    </a:lnTo>
                    <a:lnTo>
                      <a:pt x="26" y="276"/>
                    </a:lnTo>
                    <a:lnTo>
                      <a:pt x="21" y="272"/>
                    </a:lnTo>
                    <a:lnTo>
                      <a:pt x="19" y="270"/>
                    </a:lnTo>
                    <a:lnTo>
                      <a:pt x="15" y="255"/>
                    </a:lnTo>
                    <a:lnTo>
                      <a:pt x="15" y="230"/>
                    </a:lnTo>
                    <a:lnTo>
                      <a:pt x="11" y="226"/>
                    </a:lnTo>
                    <a:lnTo>
                      <a:pt x="3" y="221"/>
                    </a:lnTo>
                    <a:lnTo>
                      <a:pt x="0" y="217"/>
                    </a:lnTo>
                    <a:lnTo>
                      <a:pt x="3" y="213"/>
                    </a:lnTo>
                    <a:lnTo>
                      <a:pt x="11" y="207"/>
                    </a:lnTo>
                    <a:lnTo>
                      <a:pt x="17" y="201"/>
                    </a:lnTo>
                    <a:lnTo>
                      <a:pt x="19" y="197"/>
                    </a:lnTo>
                    <a:lnTo>
                      <a:pt x="28" y="197"/>
                    </a:lnTo>
                    <a:lnTo>
                      <a:pt x="26" y="203"/>
                    </a:lnTo>
                    <a:lnTo>
                      <a:pt x="28" y="209"/>
                    </a:lnTo>
                    <a:lnTo>
                      <a:pt x="30" y="213"/>
                    </a:lnTo>
                    <a:lnTo>
                      <a:pt x="34" y="215"/>
                    </a:lnTo>
                    <a:lnTo>
                      <a:pt x="48" y="215"/>
                    </a:lnTo>
                    <a:lnTo>
                      <a:pt x="51" y="217"/>
                    </a:lnTo>
                    <a:lnTo>
                      <a:pt x="55" y="215"/>
                    </a:lnTo>
                    <a:lnTo>
                      <a:pt x="59" y="211"/>
                    </a:lnTo>
                    <a:lnTo>
                      <a:pt x="63" y="209"/>
                    </a:lnTo>
                    <a:lnTo>
                      <a:pt x="67" y="203"/>
                    </a:lnTo>
                    <a:lnTo>
                      <a:pt x="71" y="199"/>
                    </a:lnTo>
                    <a:lnTo>
                      <a:pt x="80" y="199"/>
                    </a:lnTo>
                    <a:lnTo>
                      <a:pt x="82" y="101"/>
                    </a:lnTo>
                    <a:lnTo>
                      <a:pt x="94" y="107"/>
                    </a:lnTo>
                    <a:lnTo>
                      <a:pt x="99" y="119"/>
                    </a:lnTo>
                    <a:lnTo>
                      <a:pt x="103" y="128"/>
                    </a:lnTo>
                    <a:lnTo>
                      <a:pt x="103" y="134"/>
                    </a:lnTo>
                    <a:lnTo>
                      <a:pt x="101" y="140"/>
                    </a:lnTo>
                    <a:lnTo>
                      <a:pt x="101" y="148"/>
                    </a:lnTo>
                    <a:lnTo>
                      <a:pt x="103" y="153"/>
                    </a:lnTo>
                    <a:lnTo>
                      <a:pt x="109" y="155"/>
                    </a:lnTo>
                    <a:lnTo>
                      <a:pt x="113" y="155"/>
                    </a:lnTo>
                    <a:lnTo>
                      <a:pt x="115" y="151"/>
                    </a:lnTo>
                    <a:lnTo>
                      <a:pt x="120" y="149"/>
                    </a:lnTo>
                    <a:lnTo>
                      <a:pt x="130" y="148"/>
                    </a:lnTo>
                    <a:lnTo>
                      <a:pt x="140" y="142"/>
                    </a:lnTo>
                    <a:lnTo>
                      <a:pt x="144" y="140"/>
                    </a:lnTo>
                    <a:lnTo>
                      <a:pt x="149" y="136"/>
                    </a:lnTo>
                    <a:lnTo>
                      <a:pt x="163" y="128"/>
                    </a:lnTo>
                    <a:lnTo>
                      <a:pt x="168" y="121"/>
                    </a:lnTo>
                    <a:lnTo>
                      <a:pt x="168" y="115"/>
                    </a:lnTo>
                    <a:lnTo>
                      <a:pt x="170" y="111"/>
                    </a:lnTo>
                    <a:lnTo>
                      <a:pt x="178" y="107"/>
                    </a:lnTo>
                    <a:lnTo>
                      <a:pt x="182" y="107"/>
                    </a:lnTo>
                    <a:lnTo>
                      <a:pt x="184" y="109"/>
                    </a:lnTo>
                    <a:lnTo>
                      <a:pt x="191" y="113"/>
                    </a:lnTo>
                    <a:lnTo>
                      <a:pt x="197" y="111"/>
                    </a:lnTo>
                    <a:lnTo>
                      <a:pt x="203" y="111"/>
                    </a:lnTo>
                    <a:lnTo>
                      <a:pt x="209" y="115"/>
                    </a:lnTo>
                    <a:lnTo>
                      <a:pt x="216" y="113"/>
                    </a:lnTo>
                    <a:lnTo>
                      <a:pt x="228" y="117"/>
                    </a:lnTo>
                    <a:lnTo>
                      <a:pt x="232" y="117"/>
                    </a:lnTo>
                    <a:lnTo>
                      <a:pt x="234" y="115"/>
                    </a:lnTo>
                    <a:lnTo>
                      <a:pt x="234" y="101"/>
                    </a:lnTo>
                    <a:lnTo>
                      <a:pt x="236" y="78"/>
                    </a:lnTo>
                    <a:lnTo>
                      <a:pt x="238" y="76"/>
                    </a:lnTo>
                    <a:lnTo>
                      <a:pt x="243" y="73"/>
                    </a:lnTo>
                    <a:lnTo>
                      <a:pt x="249" y="73"/>
                    </a:lnTo>
                    <a:lnTo>
                      <a:pt x="253" y="67"/>
                    </a:lnTo>
                    <a:lnTo>
                      <a:pt x="255" y="55"/>
                    </a:lnTo>
                    <a:lnTo>
                      <a:pt x="261" y="48"/>
                    </a:lnTo>
                    <a:lnTo>
                      <a:pt x="266" y="42"/>
                    </a:lnTo>
                    <a:lnTo>
                      <a:pt x="272" y="32"/>
                    </a:lnTo>
                    <a:lnTo>
                      <a:pt x="280" y="28"/>
                    </a:lnTo>
                    <a:lnTo>
                      <a:pt x="287" y="26"/>
                    </a:lnTo>
                    <a:lnTo>
                      <a:pt x="295" y="21"/>
                    </a:lnTo>
                    <a:lnTo>
                      <a:pt x="303" y="19"/>
                    </a:lnTo>
                    <a:lnTo>
                      <a:pt x="307" y="17"/>
                    </a:lnTo>
                    <a:lnTo>
                      <a:pt x="309" y="13"/>
                    </a:lnTo>
                    <a:lnTo>
                      <a:pt x="314" y="11"/>
                    </a:lnTo>
                    <a:lnTo>
                      <a:pt x="322" y="9"/>
                    </a:lnTo>
                    <a:lnTo>
                      <a:pt x="328" y="3"/>
                    </a:lnTo>
                    <a:lnTo>
                      <a:pt x="330" y="0"/>
                    </a:lnTo>
                    <a:lnTo>
                      <a:pt x="332" y="1"/>
                    </a:lnTo>
                    <a:lnTo>
                      <a:pt x="335" y="3"/>
                    </a:lnTo>
                    <a:lnTo>
                      <a:pt x="341" y="3"/>
                    </a:lnTo>
                    <a:lnTo>
                      <a:pt x="347" y="1"/>
                    </a:lnTo>
                    <a:lnTo>
                      <a:pt x="357" y="1"/>
                    </a:lnTo>
                    <a:lnTo>
                      <a:pt x="360" y="3"/>
                    </a:lnTo>
                    <a:lnTo>
                      <a:pt x="366" y="5"/>
                    </a:lnTo>
                    <a:lnTo>
                      <a:pt x="374" y="5"/>
                    </a:lnTo>
                    <a:lnTo>
                      <a:pt x="378" y="7"/>
                    </a:lnTo>
                    <a:lnTo>
                      <a:pt x="380" y="9"/>
                    </a:lnTo>
                    <a:lnTo>
                      <a:pt x="382" y="15"/>
                    </a:lnTo>
                    <a:lnTo>
                      <a:pt x="382" y="25"/>
                    </a:lnTo>
                    <a:lnTo>
                      <a:pt x="378" y="44"/>
                    </a:lnTo>
                    <a:lnTo>
                      <a:pt x="378" y="53"/>
                    </a:lnTo>
                    <a:lnTo>
                      <a:pt x="382" y="73"/>
                    </a:lnTo>
                    <a:lnTo>
                      <a:pt x="382" y="82"/>
                    </a:lnTo>
                    <a:lnTo>
                      <a:pt x="376" y="99"/>
                    </a:lnTo>
                    <a:lnTo>
                      <a:pt x="378" y="103"/>
                    </a:lnTo>
                    <a:lnTo>
                      <a:pt x="382" y="107"/>
                    </a:lnTo>
                    <a:lnTo>
                      <a:pt x="382" y="111"/>
                    </a:lnTo>
                    <a:lnTo>
                      <a:pt x="380" y="113"/>
                    </a:lnTo>
                    <a:lnTo>
                      <a:pt x="374" y="115"/>
                    </a:lnTo>
                    <a:lnTo>
                      <a:pt x="366" y="115"/>
                    </a:lnTo>
                    <a:lnTo>
                      <a:pt x="362" y="119"/>
                    </a:lnTo>
                    <a:lnTo>
                      <a:pt x="362" y="138"/>
                    </a:lnTo>
                    <a:lnTo>
                      <a:pt x="364" y="144"/>
                    </a:lnTo>
                    <a:lnTo>
                      <a:pt x="366" y="148"/>
                    </a:lnTo>
                    <a:lnTo>
                      <a:pt x="368" y="149"/>
                    </a:lnTo>
                    <a:lnTo>
                      <a:pt x="374" y="151"/>
                    </a:lnTo>
                    <a:lnTo>
                      <a:pt x="382" y="155"/>
                    </a:lnTo>
                    <a:lnTo>
                      <a:pt x="387" y="155"/>
                    </a:lnTo>
                    <a:lnTo>
                      <a:pt x="391" y="157"/>
                    </a:lnTo>
                    <a:lnTo>
                      <a:pt x="389" y="142"/>
                    </a:lnTo>
                    <a:lnTo>
                      <a:pt x="406" y="142"/>
                    </a:lnTo>
                    <a:close/>
                    <a:moveTo>
                      <a:pt x="286" y="263"/>
                    </a:moveTo>
                    <a:lnTo>
                      <a:pt x="293" y="255"/>
                    </a:lnTo>
                    <a:lnTo>
                      <a:pt x="297" y="253"/>
                    </a:lnTo>
                    <a:lnTo>
                      <a:pt x="299" y="253"/>
                    </a:lnTo>
                    <a:lnTo>
                      <a:pt x="303" y="251"/>
                    </a:lnTo>
                    <a:lnTo>
                      <a:pt x="307" y="251"/>
                    </a:lnTo>
                    <a:lnTo>
                      <a:pt x="309" y="249"/>
                    </a:lnTo>
                    <a:lnTo>
                      <a:pt x="310" y="246"/>
                    </a:lnTo>
                    <a:lnTo>
                      <a:pt x="305" y="234"/>
                    </a:lnTo>
                    <a:lnTo>
                      <a:pt x="293" y="222"/>
                    </a:lnTo>
                    <a:lnTo>
                      <a:pt x="291" y="224"/>
                    </a:lnTo>
                    <a:lnTo>
                      <a:pt x="286" y="228"/>
                    </a:lnTo>
                    <a:lnTo>
                      <a:pt x="278" y="234"/>
                    </a:lnTo>
                    <a:lnTo>
                      <a:pt x="274" y="238"/>
                    </a:lnTo>
                    <a:lnTo>
                      <a:pt x="268" y="238"/>
                    </a:lnTo>
                    <a:lnTo>
                      <a:pt x="266" y="240"/>
                    </a:lnTo>
                    <a:lnTo>
                      <a:pt x="263" y="246"/>
                    </a:lnTo>
                    <a:lnTo>
                      <a:pt x="266" y="249"/>
                    </a:lnTo>
                    <a:lnTo>
                      <a:pt x="266" y="251"/>
                    </a:lnTo>
                    <a:lnTo>
                      <a:pt x="270" y="257"/>
                    </a:lnTo>
                    <a:lnTo>
                      <a:pt x="270" y="263"/>
                    </a:lnTo>
                    <a:lnTo>
                      <a:pt x="272" y="265"/>
                    </a:lnTo>
                    <a:lnTo>
                      <a:pt x="278" y="267"/>
                    </a:lnTo>
                    <a:lnTo>
                      <a:pt x="282" y="267"/>
                    </a:lnTo>
                    <a:lnTo>
                      <a:pt x="286" y="263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8" name="Freeform 168"/>
              <p:cNvSpPr>
                <a:spLocks/>
              </p:cNvSpPr>
              <p:nvPr/>
            </p:nvSpPr>
            <p:spPr bwMode="auto">
              <a:xfrm>
                <a:off x="4540380" y="4818063"/>
                <a:ext cx="298615" cy="325437"/>
              </a:xfrm>
              <a:custGeom>
                <a:avLst/>
                <a:gdLst>
                  <a:gd name="T0" fmla="*/ 32 w 339"/>
                  <a:gd name="T1" fmla="*/ 108 h 387"/>
                  <a:gd name="T2" fmla="*/ 36 w 339"/>
                  <a:gd name="T3" fmla="*/ 103 h 387"/>
                  <a:gd name="T4" fmla="*/ 38 w 339"/>
                  <a:gd name="T5" fmla="*/ 105 h 387"/>
                  <a:gd name="T6" fmla="*/ 39 w 339"/>
                  <a:gd name="T7" fmla="*/ 108 h 387"/>
                  <a:gd name="T8" fmla="*/ 44 w 339"/>
                  <a:gd name="T9" fmla="*/ 108 h 387"/>
                  <a:gd name="T10" fmla="*/ 46 w 339"/>
                  <a:gd name="T11" fmla="*/ 108 h 387"/>
                  <a:gd name="T12" fmla="*/ 48 w 339"/>
                  <a:gd name="T13" fmla="*/ 106 h 387"/>
                  <a:gd name="T14" fmla="*/ 50 w 339"/>
                  <a:gd name="T15" fmla="*/ 103 h 387"/>
                  <a:gd name="T16" fmla="*/ 53 w 339"/>
                  <a:gd name="T17" fmla="*/ 76 h 387"/>
                  <a:gd name="T18" fmla="*/ 61 w 339"/>
                  <a:gd name="T19" fmla="*/ 44 h 387"/>
                  <a:gd name="T20" fmla="*/ 66 w 339"/>
                  <a:gd name="T21" fmla="*/ 15 h 387"/>
                  <a:gd name="T22" fmla="*/ 82 w 339"/>
                  <a:gd name="T23" fmla="*/ 14 h 387"/>
                  <a:gd name="T24" fmla="*/ 83 w 339"/>
                  <a:gd name="T25" fmla="*/ 13 h 387"/>
                  <a:gd name="T26" fmla="*/ 86 w 339"/>
                  <a:gd name="T27" fmla="*/ 13 h 387"/>
                  <a:gd name="T28" fmla="*/ 87 w 339"/>
                  <a:gd name="T29" fmla="*/ 11 h 387"/>
                  <a:gd name="T30" fmla="*/ 89 w 339"/>
                  <a:gd name="T31" fmla="*/ 10 h 387"/>
                  <a:gd name="T32" fmla="*/ 88 w 339"/>
                  <a:gd name="T33" fmla="*/ 8 h 387"/>
                  <a:gd name="T34" fmla="*/ 85 w 339"/>
                  <a:gd name="T35" fmla="*/ 7 h 387"/>
                  <a:gd name="T36" fmla="*/ 62 w 339"/>
                  <a:gd name="T37" fmla="*/ 11 h 387"/>
                  <a:gd name="T38" fmla="*/ 59 w 339"/>
                  <a:gd name="T39" fmla="*/ 10 h 387"/>
                  <a:gd name="T40" fmla="*/ 56 w 339"/>
                  <a:gd name="T41" fmla="*/ 9 h 387"/>
                  <a:gd name="T42" fmla="*/ 53 w 339"/>
                  <a:gd name="T43" fmla="*/ 10 h 387"/>
                  <a:gd name="T44" fmla="*/ 48 w 339"/>
                  <a:gd name="T45" fmla="*/ 8 h 387"/>
                  <a:gd name="T46" fmla="*/ 46 w 339"/>
                  <a:gd name="T47" fmla="*/ 7 h 387"/>
                  <a:gd name="T48" fmla="*/ 44 w 339"/>
                  <a:gd name="T49" fmla="*/ 4 h 387"/>
                  <a:gd name="T50" fmla="*/ 14 w 339"/>
                  <a:gd name="T51" fmla="*/ 3 h 387"/>
                  <a:gd name="T52" fmla="*/ 11 w 339"/>
                  <a:gd name="T53" fmla="*/ 0 h 387"/>
                  <a:gd name="T54" fmla="*/ 9 w 339"/>
                  <a:gd name="T55" fmla="*/ 3 h 387"/>
                  <a:gd name="T56" fmla="*/ 1 w 339"/>
                  <a:gd name="T57" fmla="*/ 3 h 387"/>
                  <a:gd name="T58" fmla="*/ 0 w 339"/>
                  <a:gd name="T59" fmla="*/ 8 h 387"/>
                  <a:gd name="T60" fmla="*/ 1 w 339"/>
                  <a:gd name="T61" fmla="*/ 15 h 387"/>
                  <a:gd name="T62" fmla="*/ 9 w 339"/>
                  <a:gd name="T63" fmla="*/ 22 h 387"/>
                  <a:gd name="T64" fmla="*/ 9 w 339"/>
                  <a:gd name="T65" fmla="*/ 30 h 387"/>
                  <a:gd name="T66" fmla="*/ 12 w 339"/>
                  <a:gd name="T67" fmla="*/ 36 h 387"/>
                  <a:gd name="T68" fmla="*/ 15 w 339"/>
                  <a:gd name="T69" fmla="*/ 41 h 387"/>
                  <a:gd name="T70" fmla="*/ 16 w 339"/>
                  <a:gd name="T71" fmla="*/ 47 h 387"/>
                  <a:gd name="T72" fmla="*/ 19 w 339"/>
                  <a:gd name="T73" fmla="*/ 50 h 387"/>
                  <a:gd name="T74" fmla="*/ 18 w 339"/>
                  <a:gd name="T75" fmla="*/ 59 h 387"/>
                  <a:gd name="T76" fmla="*/ 18 w 339"/>
                  <a:gd name="T77" fmla="*/ 66 h 387"/>
                  <a:gd name="T78" fmla="*/ 21 w 339"/>
                  <a:gd name="T79" fmla="*/ 72 h 387"/>
                  <a:gd name="T80" fmla="*/ 21 w 339"/>
                  <a:gd name="T81" fmla="*/ 87 h 387"/>
                  <a:gd name="T82" fmla="*/ 24 w 339"/>
                  <a:gd name="T83" fmla="*/ 98 h 387"/>
                  <a:gd name="T84" fmla="*/ 27 w 339"/>
                  <a:gd name="T85" fmla="*/ 103 h 387"/>
                  <a:gd name="T86" fmla="*/ 29 w 339"/>
                  <a:gd name="T87" fmla="*/ 103 h 387"/>
                  <a:gd name="T88" fmla="*/ 31 w 339"/>
                  <a:gd name="T89" fmla="*/ 105 h 387"/>
                  <a:gd name="T90" fmla="*/ 31 w 339"/>
                  <a:gd name="T91" fmla="*/ 109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39"/>
                  <a:gd name="T139" fmla="*/ 0 h 387"/>
                  <a:gd name="T140" fmla="*/ 339 w 339"/>
                  <a:gd name="T141" fmla="*/ 387 h 38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39" h="387">
                    <a:moveTo>
                      <a:pt x="119" y="387"/>
                    </a:moveTo>
                    <a:lnTo>
                      <a:pt x="122" y="385"/>
                    </a:lnTo>
                    <a:lnTo>
                      <a:pt x="136" y="371"/>
                    </a:lnTo>
                    <a:lnTo>
                      <a:pt x="138" y="367"/>
                    </a:lnTo>
                    <a:lnTo>
                      <a:pt x="147" y="367"/>
                    </a:lnTo>
                    <a:lnTo>
                      <a:pt x="145" y="373"/>
                    </a:lnTo>
                    <a:lnTo>
                      <a:pt x="147" y="379"/>
                    </a:lnTo>
                    <a:lnTo>
                      <a:pt x="149" y="383"/>
                    </a:lnTo>
                    <a:lnTo>
                      <a:pt x="153" y="385"/>
                    </a:lnTo>
                    <a:lnTo>
                      <a:pt x="167" y="385"/>
                    </a:lnTo>
                    <a:lnTo>
                      <a:pt x="170" y="387"/>
                    </a:lnTo>
                    <a:lnTo>
                      <a:pt x="174" y="385"/>
                    </a:lnTo>
                    <a:lnTo>
                      <a:pt x="178" y="381"/>
                    </a:lnTo>
                    <a:lnTo>
                      <a:pt x="182" y="379"/>
                    </a:lnTo>
                    <a:lnTo>
                      <a:pt x="186" y="373"/>
                    </a:lnTo>
                    <a:lnTo>
                      <a:pt x="190" y="369"/>
                    </a:lnTo>
                    <a:lnTo>
                      <a:pt x="199" y="369"/>
                    </a:lnTo>
                    <a:lnTo>
                      <a:pt x="201" y="271"/>
                    </a:lnTo>
                    <a:lnTo>
                      <a:pt x="203" y="158"/>
                    </a:lnTo>
                    <a:lnTo>
                      <a:pt x="230" y="158"/>
                    </a:lnTo>
                    <a:lnTo>
                      <a:pt x="232" y="54"/>
                    </a:lnTo>
                    <a:lnTo>
                      <a:pt x="249" y="54"/>
                    </a:lnTo>
                    <a:lnTo>
                      <a:pt x="307" y="48"/>
                    </a:lnTo>
                    <a:lnTo>
                      <a:pt x="309" y="50"/>
                    </a:lnTo>
                    <a:lnTo>
                      <a:pt x="312" y="50"/>
                    </a:lnTo>
                    <a:lnTo>
                      <a:pt x="316" y="45"/>
                    </a:lnTo>
                    <a:lnTo>
                      <a:pt x="318" y="43"/>
                    </a:lnTo>
                    <a:lnTo>
                      <a:pt x="326" y="45"/>
                    </a:lnTo>
                    <a:lnTo>
                      <a:pt x="330" y="43"/>
                    </a:lnTo>
                    <a:lnTo>
                      <a:pt x="332" y="37"/>
                    </a:lnTo>
                    <a:lnTo>
                      <a:pt x="337" y="35"/>
                    </a:lnTo>
                    <a:lnTo>
                      <a:pt x="339" y="35"/>
                    </a:lnTo>
                    <a:lnTo>
                      <a:pt x="337" y="33"/>
                    </a:lnTo>
                    <a:lnTo>
                      <a:pt x="334" y="31"/>
                    </a:lnTo>
                    <a:lnTo>
                      <a:pt x="330" y="27"/>
                    </a:lnTo>
                    <a:lnTo>
                      <a:pt x="324" y="27"/>
                    </a:lnTo>
                    <a:lnTo>
                      <a:pt x="291" y="31"/>
                    </a:lnTo>
                    <a:lnTo>
                      <a:pt x="236" y="39"/>
                    </a:lnTo>
                    <a:lnTo>
                      <a:pt x="232" y="39"/>
                    </a:lnTo>
                    <a:lnTo>
                      <a:pt x="224" y="35"/>
                    </a:lnTo>
                    <a:lnTo>
                      <a:pt x="215" y="35"/>
                    </a:lnTo>
                    <a:lnTo>
                      <a:pt x="213" y="33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95" y="31"/>
                    </a:lnTo>
                    <a:lnTo>
                      <a:pt x="182" y="31"/>
                    </a:lnTo>
                    <a:lnTo>
                      <a:pt x="180" y="27"/>
                    </a:lnTo>
                    <a:lnTo>
                      <a:pt x="176" y="25"/>
                    </a:lnTo>
                    <a:lnTo>
                      <a:pt x="170" y="23"/>
                    </a:lnTo>
                    <a:lnTo>
                      <a:pt x="167" y="16"/>
                    </a:lnTo>
                    <a:lnTo>
                      <a:pt x="167" y="14"/>
                    </a:lnTo>
                    <a:lnTo>
                      <a:pt x="55" y="10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34" y="10"/>
                    </a:lnTo>
                    <a:lnTo>
                      <a:pt x="15" y="10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11" y="52"/>
                    </a:lnTo>
                    <a:lnTo>
                      <a:pt x="34" y="79"/>
                    </a:lnTo>
                    <a:lnTo>
                      <a:pt x="36" y="93"/>
                    </a:lnTo>
                    <a:lnTo>
                      <a:pt x="36" y="108"/>
                    </a:lnTo>
                    <a:lnTo>
                      <a:pt x="38" y="121"/>
                    </a:lnTo>
                    <a:lnTo>
                      <a:pt x="44" y="129"/>
                    </a:lnTo>
                    <a:lnTo>
                      <a:pt x="51" y="137"/>
                    </a:lnTo>
                    <a:lnTo>
                      <a:pt x="57" y="145"/>
                    </a:lnTo>
                    <a:lnTo>
                      <a:pt x="57" y="164"/>
                    </a:lnTo>
                    <a:lnTo>
                      <a:pt x="61" y="168"/>
                    </a:lnTo>
                    <a:lnTo>
                      <a:pt x="69" y="173"/>
                    </a:lnTo>
                    <a:lnTo>
                      <a:pt x="72" y="179"/>
                    </a:lnTo>
                    <a:lnTo>
                      <a:pt x="72" y="195"/>
                    </a:lnTo>
                    <a:lnTo>
                      <a:pt x="69" y="210"/>
                    </a:lnTo>
                    <a:lnTo>
                      <a:pt x="69" y="225"/>
                    </a:lnTo>
                    <a:lnTo>
                      <a:pt x="71" y="235"/>
                    </a:lnTo>
                    <a:lnTo>
                      <a:pt x="76" y="248"/>
                    </a:lnTo>
                    <a:lnTo>
                      <a:pt x="80" y="256"/>
                    </a:lnTo>
                    <a:lnTo>
                      <a:pt x="82" y="287"/>
                    </a:lnTo>
                    <a:lnTo>
                      <a:pt x="80" y="312"/>
                    </a:lnTo>
                    <a:lnTo>
                      <a:pt x="88" y="344"/>
                    </a:lnTo>
                    <a:lnTo>
                      <a:pt x="92" y="350"/>
                    </a:lnTo>
                    <a:lnTo>
                      <a:pt x="97" y="362"/>
                    </a:lnTo>
                    <a:lnTo>
                      <a:pt x="103" y="367"/>
                    </a:lnTo>
                    <a:lnTo>
                      <a:pt x="107" y="367"/>
                    </a:lnTo>
                    <a:lnTo>
                      <a:pt x="111" y="366"/>
                    </a:lnTo>
                    <a:lnTo>
                      <a:pt x="115" y="367"/>
                    </a:lnTo>
                    <a:lnTo>
                      <a:pt x="117" y="373"/>
                    </a:lnTo>
                    <a:lnTo>
                      <a:pt x="117" y="379"/>
                    </a:lnTo>
                    <a:lnTo>
                      <a:pt x="119" y="38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9" name="Freeform 169"/>
              <p:cNvSpPr>
                <a:spLocks/>
              </p:cNvSpPr>
              <p:nvPr/>
            </p:nvSpPr>
            <p:spPr bwMode="auto">
              <a:xfrm>
                <a:off x="4950181" y="4665663"/>
                <a:ext cx="227139" cy="412750"/>
              </a:xfrm>
              <a:custGeom>
                <a:avLst/>
                <a:gdLst>
                  <a:gd name="T0" fmla="*/ 32 w 255"/>
                  <a:gd name="T1" fmla="*/ 29 h 490"/>
                  <a:gd name="T2" fmla="*/ 36 w 255"/>
                  <a:gd name="T3" fmla="*/ 33 h 490"/>
                  <a:gd name="T4" fmla="*/ 36 w 255"/>
                  <a:gd name="T5" fmla="*/ 38 h 490"/>
                  <a:gd name="T6" fmla="*/ 35 w 255"/>
                  <a:gd name="T7" fmla="*/ 42 h 490"/>
                  <a:gd name="T8" fmla="*/ 33 w 255"/>
                  <a:gd name="T9" fmla="*/ 45 h 490"/>
                  <a:gd name="T10" fmla="*/ 33 w 255"/>
                  <a:gd name="T11" fmla="*/ 50 h 490"/>
                  <a:gd name="T12" fmla="*/ 30 w 255"/>
                  <a:gd name="T13" fmla="*/ 48 h 490"/>
                  <a:gd name="T14" fmla="*/ 27 w 255"/>
                  <a:gd name="T15" fmla="*/ 46 h 490"/>
                  <a:gd name="T16" fmla="*/ 24 w 255"/>
                  <a:gd name="T17" fmla="*/ 41 h 490"/>
                  <a:gd name="T18" fmla="*/ 25 w 255"/>
                  <a:gd name="T19" fmla="*/ 34 h 490"/>
                  <a:gd name="T20" fmla="*/ 24 w 255"/>
                  <a:gd name="T21" fmla="*/ 31 h 490"/>
                  <a:gd name="T22" fmla="*/ 20 w 255"/>
                  <a:gd name="T23" fmla="*/ 33 h 490"/>
                  <a:gd name="T24" fmla="*/ 18 w 255"/>
                  <a:gd name="T25" fmla="*/ 29 h 490"/>
                  <a:gd name="T26" fmla="*/ 0 w 255"/>
                  <a:gd name="T27" fmla="*/ 33 h 490"/>
                  <a:gd name="T28" fmla="*/ 1 w 255"/>
                  <a:gd name="T29" fmla="*/ 42 h 490"/>
                  <a:gd name="T30" fmla="*/ 7 w 255"/>
                  <a:gd name="T31" fmla="*/ 43 h 490"/>
                  <a:gd name="T32" fmla="*/ 10 w 255"/>
                  <a:gd name="T33" fmla="*/ 46 h 490"/>
                  <a:gd name="T34" fmla="*/ 16 w 255"/>
                  <a:gd name="T35" fmla="*/ 49 h 490"/>
                  <a:gd name="T36" fmla="*/ 16 w 255"/>
                  <a:gd name="T37" fmla="*/ 55 h 490"/>
                  <a:gd name="T38" fmla="*/ 17 w 255"/>
                  <a:gd name="T39" fmla="*/ 64 h 490"/>
                  <a:gd name="T40" fmla="*/ 17 w 255"/>
                  <a:gd name="T41" fmla="*/ 67 h 490"/>
                  <a:gd name="T42" fmla="*/ 15 w 255"/>
                  <a:gd name="T43" fmla="*/ 71 h 490"/>
                  <a:gd name="T44" fmla="*/ 17 w 255"/>
                  <a:gd name="T45" fmla="*/ 74 h 490"/>
                  <a:gd name="T46" fmla="*/ 16 w 255"/>
                  <a:gd name="T47" fmla="*/ 82 h 490"/>
                  <a:gd name="T48" fmla="*/ 16 w 255"/>
                  <a:gd name="T49" fmla="*/ 87 h 490"/>
                  <a:gd name="T50" fmla="*/ 16 w 255"/>
                  <a:gd name="T51" fmla="*/ 88 h 490"/>
                  <a:gd name="T52" fmla="*/ 16 w 255"/>
                  <a:gd name="T53" fmla="*/ 91 h 490"/>
                  <a:gd name="T54" fmla="*/ 9 w 255"/>
                  <a:gd name="T55" fmla="*/ 100 h 490"/>
                  <a:gd name="T56" fmla="*/ 8 w 255"/>
                  <a:gd name="T57" fmla="*/ 110 h 490"/>
                  <a:gd name="T58" fmla="*/ 9 w 255"/>
                  <a:gd name="T59" fmla="*/ 121 h 490"/>
                  <a:gd name="T60" fmla="*/ 9 w 255"/>
                  <a:gd name="T61" fmla="*/ 128 h 490"/>
                  <a:gd name="T62" fmla="*/ 12 w 255"/>
                  <a:gd name="T63" fmla="*/ 133 h 490"/>
                  <a:gd name="T64" fmla="*/ 11 w 255"/>
                  <a:gd name="T65" fmla="*/ 138 h 490"/>
                  <a:gd name="T66" fmla="*/ 13 w 255"/>
                  <a:gd name="T67" fmla="*/ 133 h 490"/>
                  <a:gd name="T68" fmla="*/ 27 w 255"/>
                  <a:gd name="T69" fmla="*/ 125 h 490"/>
                  <a:gd name="T70" fmla="*/ 33 w 255"/>
                  <a:gd name="T71" fmla="*/ 114 h 490"/>
                  <a:gd name="T72" fmla="*/ 28 w 255"/>
                  <a:gd name="T73" fmla="*/ 88 h 490"/>
                  <a:gd name="T74" fmla="*/ 28 w 255"/>
                  <a:gd name="T75" fmla="*/ 80 h 490"/>
                  <a:gd name="T76" fmla="*/ 30 w 255"/>
                  <a:gd name="T77" fmla="*/ 77 h 490"/>
                  <a:gd name="T78" fmla="*/ 33 w 255"/>
                  <a:gd name="T79" fmla="*/ 73 h 490"/>
                  <a:gd name="T80" fmla="*/ 37 w 255"/>
                  <a:gd name="T81" fmla="*/ 63 h 490"/>
                  <a:gd name="T82" fmla="*/ 45 w 255"/>
                  <a:gd name="T83" fmla="*/ 62 h 490"/>
                  <a:gd name="T84" fmla="*/ 53 w 255"/>
                  <a:gd name="T85" fmla="*/ 57 h 490"/>
                  <a:gd name="T86" fmla="*/ 64 w 255"/>
                  <a:gd name="T87" fmla="*/ 44 h 490"/>
                  <a:gd name="T88" fmla="*/ 66 w 255"/>
                  <a:gd name="T89" fmla="*/ 33 h 490"/>
                  <a:gd name="T90" fmla="*/ 68 w 255"/>
                  <a:gd name="T91" fmla="*/ 22 h 490"/>
                  <a:gd name="T92" fmla="*/ 67 w 255"/>
                  <a:gd name="T93" fmla="*/ 8 h 490"/>
                  <a:gd name="T94" fmla="*/ 67 w 255"/>
                  <a:gd name="T95" fmla="*/ 0 h 490"/>
                  <a:gd name="T96" fmla="*/ 59 w 255"/>
                  <a:gd name="T97" fmla="*/ 2 h 490"/>
                  <a:gd name="T98" fmla="*/ 55 w 255"/>
                  <a:gd name="T99" fmla="*/ 4 h 490"/>
                  <a:gd name="T100" fmla="*/ 52 w 255"/>
                  <a:gd name="T101" fmla="*/ 5 h 490"/>
                  <a:gd name="T102" fmla="*/ 49 w 255"/>
                  <a:gd name="T103" fmla="*/ 5 h 490"/>
                  <a:gd name="T104" fmla="*/ 45 w 255"/>
                  <a:gd name="T105" fmla="*/ 7 h 490"/>
                  <a:gd name="T106" fmla="*/ 41 w 255"/>
                  <a:gd name="T107" fmla="*/ 8 h 490"/>
                  <a:gd name="T108" fmla="*/ 36 w 255"/>
                  <a:gd name="T109" fmla="*/ 6 h 490"/>
                  <a:gd name="T110" fmla="*/ 34 w 255"/>
                  <a:gd name="T111" fmla="*/ 5 h 490"/>
                  <a:gd name="T112" fmla="*/ 27 w 255"/>
                  <a:gd name="T113" fmla="*/ 7 h 490"/>
                  <a:gd name="T114" fmla="*/ 29 w 255"/>
                  <a:gd name="T115" fmla="*/ 22 h 4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55"/>
                  <a:gd name="T175" fmla="*/ 0 h 490"/>
                  <a:gd name="T176" fmla="*/ 255 w 255"/>
                  <a:gd name="T177" fmla="*/ 490 h 49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55" h="490">
                    <a:moveTo>
                      <a:pt x="113" y="92"/>
                    </a:moveTo>
                    <a:lnTo>
                      <a:pt x="113" y="96"/>
                    </a:lnTo>
                    <a:lnTo>
                      <a:pt x="117" y="102"/>
                    </a:lnTo>
                    <a:lnTo>
                      <a:pt x="129" y="105"/>
                    </a:lnTo>
                    <a:lnTo>
                      <a:pt x="134" y="109"/>
                    </a:lnTo>
                    <a:lnTo>
                      <a:pt x="136" y="117"/>
                    </a:lnTo>
                    <a:lnTo>
                      <a:pt x="136" y="127"/>
                    </a:lnTo>
                    <a:lnTo>
                      <a:pt x="134" y="132"/>
                    </a:lnTo>
                    <a:lnTo>
                      <a:pt x="136" y="134"/>
                    </a:lnTo>
                    <a:lnTo>
                      <a:pt x="136" y="140"/>
                    </a:lnTo>
                    <a:lnTo>
                      <a:pt x="134" y="146"/>
                    </a:lnTo>
                    <a:lnTo>
                      <a:pt x="129" y="148"/>
                    </a:lnTo>
                    <a:lnTo>
                      <a:pt x="123" y="146"/>
                    </a:lnTo>
                    <a:lnTo>
                      <a:pt x="119" y="152"/>
                    </a:lnTo>
                    <a:lnTo>
                      <a:pt x="121" y="161"/>
                    </a:lnTo>
                    <a:lnTo>
                      <a:pt x="123" y="169"/>
                    </a:lnTo>
                    <a:lnTo>
                      <a:pt x="125" y="175"/>
                    </a:lnTo>
                    <a:lnTo>
                      <a:pt x="123" y="178"/>
                    </a:lnTo>
                    <a:lnTo>
                      <a:pt x="117" y="184"/>
                    </a:lnTo>
                    <a:lnTo>
                      <a:pt x="113" y="180"/>
                    </a:lnTo>
                    <a:lnTo>
                      <a:pt x="113" y="171"/>
                    </a:lnTo>
                    <a:lnTo>
                      <a:pt x="109" y="171"/>
                    </a:lnTo>
                    <a:lnTo>
                      <a:pt x="106" y="167"/>
                    </a:lnTo>
                    <a:lnTo>
                      <a:pt x="100" y="163"/>
                    </a:lnTo>
                    <a:lnTo>
                      <a:pt x="90" y="153"/>
                    </a:lnTo>
                    <a:lnTo>
                      <a:pt x="88" y="150"/>
                    </a:lnTo>
                    <a:lnTo>
                      <a:pt x="88" y="146"/>
                    </a:lnTo>
                    <a:lnTo>
                      <a:pt x="90" y="140"/>
                    </a:lnTo>
                    <a:lnTo>
                      <a:pt x="94" y="134"/>
                    </a:lnTo>
                    <a:lnTo>
                      <a:pt x="94" y="121"/>
                    </a:lnTo>
                    <a:lnTo>
                      <a:pt x="92" y="115"/>
                    </a:lnTo>
                    <a:lnTo>
                      <a:pt x="90" y="111"/>
                    </a:lnTo>
                    <a:lnTo>
                      <a:pt x="88" y="109"/>
                    </a:lnTo>
                    <a:lnTo>
                      <a:pt x="86" y="111"/>
                    </a:lnTo>
                    <a:lnTo>
                      <a:pt x="79" y="113"/>
                    </a:lnTo>
                    <a:lnTo>
                      <a:pt x="73" y="117"/>
                    </a:lnTo>
                    <a:lnTo>
                      <a:pt x="69" y="117"/>
                    </a:lnTo>
                    <a:lnTo>
                      <a:pt x="69" y="105"/>
                    </a:lnTo>
                    <a:lnTo>
                      <a:pt x="65" y="102"/>
                    </a:lnTo>
                    <a:lnTo>
                      <a:pt x="59" y="98"/>
                    </a:lnTo>
                    <a:lnTo>
                      <a:pt x="58" y="98"/>
                    </a:lnTo>
                    <a:lnTo>
                      <a:pt x="0" y="117"/>
                    </a:lnTo>
                    <a:lnTo>
                      <a:pt x="8" y="125"/>
                    </a:lnTo>
                    <a:lnTo>
                      <a:pt x="8" y="130"/>
                    </a:lnTo>
                    <a:lnTo>
                      <a:pt x="4" y="150"/>
                    </a:lnTo>
                    <a:lnTo>
                      <a:pt x="15" y="150"/>
                    </a:lnTo>
                    <a:lnTo>
                      <a:pt x="21" y="152"/>
                    </a:lnTo>
                    <a:lnTo>
                      <a:pt x="25" y="153"/>
                    </a:lnTo>
                    <a:lnTo>
                      <a:pt x="29" y="157"/>
                    </a:lnTo>
                    <a:lnTo>
                      <a:pt x="35" y="159"/>
                    </a:lnTo>
                    <a:lnTo>
                      <a:pt x="38" y="163"/>
                    </a:lnTo>
                    <a:lnTo>
                      <a:pt x="50" y="167"/>
                    </a:lnTo>
                    <a:lnTo>
                      <a:pt x="56" y="171"/>
                    </a:lnTo>
                    <a:lnTo>
                      <a:pt x="59" y="173"/>
                    </a:lnTo>
                    <a:lnTo>
                      <a:pt x="63" y="186"/>
                    </a:lnTo>
                    <a:lnTo>
                      <a:pt x="63" y="188"/>
                    </a:lnTo>
                    <a:lnTo>
                      <a:pt x="58" y="194"/>
                    </a:lnTo>
                    <a:lnTo>
                      <a:pt x="58" y="215"/>
                    </a:lnTo>
                    <a:lnTo>
                      <a:pt x="59" y="223"/>
                    </a:lnTo>
                    <a:lnTo>
                      <a:pt x="61" y="228"/>
                    </a:lnTo>
                    <a:lnTo>
                      <a:pt x="67" y="234"/>
                    </a:lnTo>
                    <a:lnTo>
                      <a:pt x="67" y="236"/>
                    </a:lnTo>
                    <a:lnTo>
                      <a:pt x="63" y="240"/>
                    </a:lnTo>
                    <a:lnTo>
                      <a:pt x="61" y="244"/>
                    </a:lnTo>
                    <a:lnTo>
                      <a:pt x="58" y="248"/>
                    </a:lnTo>
                    <a:lnTo>
                      <a:pt x="56" y="251"/>
                    </a:lnTo>
                    <a:lnTo>
                      <a:pt x="56" y="255"/>
                    </a:lnTo>
                    <a:lnTo>
                      <a:pt x="59" y="259"/>
                    </a:lnTo>
                    <a:lnTo>
                      <a:pt x="61" y="263"/>
                    </a:lnTo>
                    <a:lnTo>
                      <a:pt x="61" y="265"/>
                    </a:lnTo>
                    <a:lnTo>
                      <a:pt x="58" y="271"/>
                    </a:lnTo>
                    <a:lnTo>
                      <a:pt x="58" y="290"/>
                    </a:lnTo>
                    <a:lnTo>
                      <a:pt x="59" y="296"/>
                    </a:lnTo>
                    <a:lnTo>
                      <a:pt x="59" y="301"/>
                    </a:lnTo>
                    <a:lnTo>
                      <a:pt x="58" y="309"/>
                    </a:lnTo>
                    <a:lnTo>
                      <a:pt x="56" y="309"/>
                    </a:lnTo>
                    <a:lnTo>
                      <a:pt x="56" y="311"/>
                    </a:lnTo>
                    <a:lnTo>
                      <a:pt x="59" y="313"/>
                    </a:lnTo>
                    <a:lnTo>
                      <a:pt x="63" y="313"/>
                    </a:lnTo>
                    <a:lnTo>
                      <a:pt x="63" y="317"/>
                    </a:lnTo>
                    <a:lnTo>
                      <a:pt x="59" y="323"/>
                    </a:lnTo>
                    <a:lnTo>
                      <a:pt x="54" y="330"/>
                    </a:lnTo>
                    <a:lnTo>
                      <a:pt x="52" y="334"/>
                    </a:lnTo>
                    <a:lnTo>
                      <a:pt x="33" y="357"/>
                    </a:lnTo>
                    <a:lnTo>
                      <a:pt x="35" y="363"/>
                    </a:lnTo>
                    <a:lnTo>
                      <a:pt x="35" y="373"/>
                    </a:lnTo>
                    <a:lnTo>
                      <a:pt x="31" y="392"/>
                    </a:lnTo>
                    <a:lnTo>
                      <a:pt x="31" y="401"/>
                    </a:lnTo>
                    <a:lnTo>
                      <a:pt x="35" y="421"/>
                    </a:lnTo>
                    <a:lnTo>
                      <a:pt x="35" y="430"/>
                    </a:lnTo>
                    <a:lnTo>
                      <a:pt x="29" y="447"/>
                    </a:lnTo>
                    <a:lnTo>
                      <a:pt x="31" y="451"/>
                    </a:lnTo>
                    <a:lnTo>
                      <a:pt x="35" y="455"/>
                    </a:lnTo>
                    <a:lnTo>
                      <a:pt x="35" y="459"/>
                    </a:lnTo>
                    <a:lnTo>
                      <a:pt x="38" y="461"/>
                    </a:lnTo>
                    <a:lnTo>
                      <a:pt x="46" y="472"/>
                    </a:lnTo>
                    <a:lnTo>
                      <a:pt x="46" y="478"/>
                    </a:lnTo>
                    <a:lnTo>
                      <a:pt x="44" y="486"/>
                    </a:lnTo>
                    <a:lnTo>
                      <a:pt x="42" y="490"/>
                    </a:lnTo>
                    <a:lnTo>
                      <a:pt x="59" y="490"/>
                    </a:lnTo>
                    <a:lnTo>
                      <a:pt x="59" y="484"/>
                    </a:lnTo>
                    <a:lnTo>
                      <a:pt x="48" y="472"/>
                    </a:lnTo>
                    <a:lnTo>
                      <a:pt x="75" y="453"/>
                    </a:lnTo>
                    <a:lnTo>
                      <a:pt x="90" y="446"/>
                    </a:lnTo>
                    <a:lnTo>
                      <a:pt x="100" y="444"/>
                    </a:lnTo>
                    <a:lnTo>
                      <a:pt x="107" y="442"/>
                    </a:lnTo>
                    <a:lnTo>
                      <a:pt x="117" y="438"/>
                    </a:lnTo>
                    <a:lnTo>
                      <a:pt x="123" y="403"/>
                    </a:lnTo>
                    <a:lnTo>
                      <a:pt x="117" y="349"/>
                    </a:lnTo>
                    <a:lnTo>
                      <a:pt x="113" y="311"/>
                    </a:lnTo>
                    <a:lnTo>
                      <a:pt x="106" y="311"/>
                    </a:lnTo>
                    <a:lnTo>
                      <a:pt x="104" y="299"/>
                    </a:lnTo>
                    <a:lnTo>
                      <a:pt x="104" y="292"/>
                    </a:lnTo>
                    <a:lnTo>
                      <a:pt x="106" y="284"/>
                    </a:lnTo>
                    <a:lnTo>
                      <a:pt x="106" y="276"/>
                    </a:lnTo>
                    <a:lnTo>
                      <a:pt x="107" y="275"/>
                    </a:lnTo>
                    <a:lnTo>
                      <a:pt x="113" y="275"/>
                    </a:lnTo>
                    <a:lnTo>
                      <a:pt x="117" y="273"/>
                    </a:lnTo>
                    <a:lnTo>
                      <a:pt x="119" y="267"/>
                    </a:lnTo>
                    <a:lnTo>
                      <a:pt x="121" y="259"/>
                    </a:lnTo>
                    <a:lnTo>
                      <a:pt x="125" y="253"/>
                    </a:lnTo>
                    <a:lnTo>
                      <a:pt x="132" y="253"/>
                    </a:lnTo>
                    <a:lnTo>
                      <a:pt x="140" y="223"/>
                    </a:lnTo>
                    <a:lnTo>
                      <a:pt x="148" y="221"/>
                    </a:lnTo>
                    <a:lnTo>
                      <a:pt x="157" y="219"/>
                    </a:lnTo>
                    <a:lnTo>
                      <a:pt x="167" y="219"/>
                    </a:lnTo>
                    <a:lnTo>
                      <a:pt x="182" y="203"/>
                    </a:lnTo>
                    <a:lnTo>
                      <a:pt x="190" y="201"/>
                    </a:lnTo>
                    <a:lnTo>
                      <a:pt x="198" y="201"/>
                    </a:lnTo>
                    <a:lnTo>
                      <a:pt x="205" y="198"/>
                    </a:lnTo>
                    <a:lnTo>
                      <a:pt x="221" y="180"/>
                    </a:lnTo>
                    <a:lnTo>
                      <a:pt x="240" y="155"/>
                    </a:lnTo>
                    <a:lnTo>
                      <a:pt x="251" y="134"/>
                    </a:lnTo>
                    <a:lnTo>
                      <a:pt x="249" y="127"/>
                    </a:lnTo>
                    <a:lnTo>
                      <a:pt x="248" y="117"/>
                    </a:lnTo>
                    <a:lnTo>
                      <a:pt x="248" y="107"/>
                    </a:lnTo>
                    <a:lnTo>
                      <a:pt x="249" y="90"/>
                    </a:lnTo>
                    <a:lnTo>
                      <a:pt x="253" y="77"/>
                    </a:lnTo>
                    <a:lnTo>
                      <a:pt x="255" y="65"/>
                    </a:lnTo>
                    <a:lnTo>
                      <a:pt x="253" y="50"/>
                    </a:lnTo>
                    <a:lnTo>
                      <a:pt x="249" y="30"/>
                    </a:lnTo>
                    <a:lnTo>
                      <a:pt x="248" y="15"/>
                    </a:lnTo>
                    <a:lnTo>
                      <a:pt x="248" y="4"/>
                    </a:lnTo>
                    <a:lnTo>
                      <a:pt x="249" y="0"/>
                    </a:lnTo>
                    <a:lnTo>
                      <a:pt x="238" y="0"/>
                    </a:lnTo>
                    <a:lnTo>
                      <a:pt x="232" y="4"/>
                    </a:lnTo>
                    <a:lnTo>
                      <a:pt x="221" y="7"/>
                    </a:lnTo>
                    <a:lnTo>
                      <a:pt x="213" y="7"/>
                    </a:lnTo>
                    <a:lnTo>
                      <a:pt x="209" y="9"/>
                    </a:lnTo>
                    <a:lnTo>
                      <a:pt x="205" y="13"/>
                    </a:lnTo>
                    <a:lnTo>
                      <a:pt x="200" y="15"/>
                    </a:lnTo>
                    <a:lnTo>
                      <a:pt x="196" y="17"/>
                    </a:lnTo>
                    <a:lnTo>
                      <a:pt x="194" y="17"/>
                    </a:lnTo>
                    <a:lnTo>
                      <a:pt x="192" y="15"/>
                    </a:lnTo>
                    <a:lnTo>
                      <a:pt x="188" y="15"/>
                    </a:lnTo>
                    <a:lnTo>
                      <a:pt x="184" y="19"/>
                    </a:lnTo>
                    <a:lnTo>
                      <a:pt x="180" y="21"/>
                    </a:lnTo>
                    <a:lnTo>
                      <a:pt x="175" y="25"/>
                    </a:lnTo>
                    <a:lnTo>
                      <a:pt x="169" y="25"/>
                    </a:lnTo>
                    <a:lnTo>
                      <a:pt x="163" y="27"/>
                    </a:lnTo>
                    <a:lnTo>
                      <a:pt x="157" y="27"/>
                    </a:lnTo>
                    <a:lnTo>
                      <a:pt x="152" y="29"/>
                    </a:lnTo>
                    <a:lnTo>
                      <a:pt x="144" y="30"/>
                    </a:lnTo>
                    <a:lnTo>
                      <a:pt x="138" y="29"/>
                    </a:lnTo>
                    <a:lnTo>
                      <a:pt x="136" y="23"/>
                    </a:lnTo>
                    <a:lnTo>
                      <a:pt x="132" y="19"/>
                    </a:lnTo>
                    <a:lnTo>
                      <a:pt x="129" y="17"/>
                    </a:lnTo>
                    <a:lnTo>
                      <a:pt x="127" y="19"/>
                    </a:lnTo>
                    <a:lnTo>
                      <a:pt x="115" y="25"/>
                    </a:lnTo>
                    <a:lnTo>
                      <a:pt x="107" y="27"/>
                    </a:lnTo>
                    <a:lnTo>
                      <a:pt x="102" y="27"/>
                    </a:lnTo>
                    <a:lnTo>
                      <a:pt x="102" y="42"/>
                    </a:lnTo>
                    <a:lnTo>
                      <a:pt x="109" y="50"/>
                    </a:lnTo>
                    <a:lnTo>
                      <a:pt x="109" y="77"/>
                    </a:lnTo>
                    <a:lnTo>
                      <a:pt x="113" y="9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20" name="Freeform 180"/>
              <p:cNvSpPr>
                <a:spLocks/>
              </p:cNvSpPr>
              <p:nvPr/>
            </p:nvSpPr>
            <p:spPr bwMode="auto">
              <a:xfrm>
                <a:off x="4999421" y="4619625"/>
                <a:ext cx="71476" cy="203200"/>
              </a:xfrm>
              <a:custGeom>
                <a:avLst/>
                <a:gdLst>
                  <a:gd name="T0" fmla="*/ 14 w 82"/>
                  <a:gd name="T1" fmla="*/ 41 h 238"/>
                  <a:gd name="T2" fmla="*/ 12 w 82"/>
                  <a:gd name="T3" fmla="*/ 41 h 238"/>
                  <a:gd name="T4" fmla="*/ 12 w 82"/>
                  <a:gd name="T5" fmla="*/ 39 h 238"/>
                  <a:gd name="T6" fmla="*/ 10 w 82"/>
                  <a:gd name="T7" fmla="*/ 35 h 238"/>
                  <a:gd name="T8" fmla="*/ 10 w 82"/>
                  <a:gd name="T9" fmla="*/ 29 h 238"/>
                  <a:gd name="T10" fmla="*/ 9 w 82"/>
                  <a:gd name="T11" fmla="*/ 26 h 238"/>
                  <a:gd name="T12" fmla="*/ 10 w 82"/>
                  <a:gd name="T13" fmla="*/ 25 h 238"/>
                  <a:gd name="T14" fmla="*/ 8 w 82"/>
                  <a:gd name="T15" fmla="*/ 21 h 238"/>
                  <a:gd name="T16" fmla="*/ 11 w 82"/>
                  <a:gd name="T17" fmla="*/ 13 h 238"/>
                  <a:gd name="T18" fmla="*/ 9 w 82"/>
                  <a:gd name="T19" fmla="*/ 3 h 238"/>
                  <a:gd name="T20" fmla="*/ 8 w 82"/>
                  <a:gd name="T21" fmla="*/ 2 h 238"/>
                  <a:gd name="T22" fmla="*/ 4 w 82"/>
                  <a:gd name="T23" fmla="*/ 0 h 238"/>
                  <a:gd name="T24" fmla="*/ 5 w 82"/>
                  <a:gd name="T25" fmla="*/ 2 h 238"/>
                  <a:gd name="T26" fmla="*/ 7 w 82"/>
                  <a:gd name="T27" fmla="*/ 5 h 238"/>
                  <a:gd name="T28" fmla="*/ 7 w 82"/>
                  <a:gd name="T29" fmla="*/ 10 h 238"/>
                  <a:gd name="T30" fmla="*/ 7 w 82"/>
                  <a:gd name="T31" fmla="*/ 12 h 238"/>
                  <a:gd name="T32" fmla="*/ 4 w 82"/>
                  <a:gd name="T33" fmla="*/ 16 h 238"/>
                  <a:gd name="T34" fmla="*/ 4 w 82"/>
                  <a:gd name="T35" fmla="*/ 20 h 238"/>
                  <a:gd name="T36" fmla="*/ 4 w 82"/>
                  <a:gd name="T37" fmla="*/ 23 h 238"/>
                  <a:gd name="T38" fmla="*/ 6 w 82"/>
                  <a:gd name="T39" fmla="*/ 24 h 238"/>
                  <a:gd name="T40" fmla="*/ 4 w 82"/>
                  <a:gd name="T41" fmla="*/ 27 h 238"/>
                  <a:gd name="T42" fmla="*/ 1 w 82"/>
                  <a:gd name="T43" fmla="*/ 30 h 238"/>
                  <a:gd name="T44" fmla="*/ 1 w 82"/>
                  <a:gd name="T45" fmla="*/ 34 h 238"/>
                  <a:gd name="T46" fmla="*/ 0 w 82"/>
                  <a:gd name="T47" fmla="*/ 38 h 238"/>
                  <a:gd name="T48" fmla="*/ 1 w 82"/>
                  <a:gd name="T49" fmla="*/ 41 h 238"/>
                  <a:gd name="T50" fmla="*/ 1 w 82"/>
                  <a:gd name="T51" fmla="*/ 44 h 238"/>
                  <a:gd name="T52" fmla="*/ 3 w 82"/>
                  <a:gd name="T53" fmla="*/ 45 h 238"/>
                  <a:gd name="T54" fmla="*/ 4 w 82"/>
                  <a:gd name="T55" fmla="*/ 49 h 238"/>
                  <a:gd name="T56" fmla="*/ 7 w 82"/>
                  <a:gd name="T57" fmla="*/ 48 h 238"/>
                  <a:gd name="T58" fmla="*/ 9 w 82"/>
                  <a:gd name="T59" fmla="*/ 47 h 238"/>
                  <a:gd name="T60" fmla="*/ 10 w 82"/>
                  <a:gd name="T61" fmla="*/ 49 h 238"/>
                  <a:gd name="T62" fmla="*/ 10 w 82"/>
                  <a:gd name="T63" fmla="*/ 54 h 238"/>
                  <a:gd name="T64" fmla="*/ 9 w 82"/>
                  <a:gd name="T65" fmla="*/ 58 h 238"/>
                  <a:gd name="T66" fmla="*/ 9 w 82"/>
                  <a:gd name="T67" fmla="*/ 60 h 238"/>
                  <a:gd name="T68" fmla="*/ 14 w 82"/>
                  <a:gd name="T69" fmla="*/ 64 h 238"/>
                  <a:gd name="T70" fmla="*/ 15 w 82"/>
                  <a:gd name="T71" fmla="*/ 65 h 238"/>
                  <a:gd name="T72" fmla="*/ 16 w 82"/>
                  <a:gd name="T73" fmla="*/ 69 h 238"/>
                  <a:gd name="T74" fmla="*/ 18 w 82"/>
                  <a:gd name="T75" fmla="*/ 66 h 238"/>
                  <a:gd name="T76" fmla="*/ 17 w 82"/>
                  <a:gd name="T77" fmla="*/ 62 h 238"/>
                  <a:gd name="T78" fmla="*/ 18 w 82"/>
                  <a:gd name="T79" fmla="*/ 58 h 238"/>
                  <a:gd name="T80" fmla="*/ 21 w 82"/>
                  <a:gd name="T81" fmla="*/ 58 h 238"/>
                  <a:gd name="T82" fmla="*/ 22 w 82"/>
                  <a:gd name="T83" fmla="*/ 54 h 238"/>
                  <a:gd name="T84" fmla="*/ 22 w 82"/>
                  <a:gd name="T85" fmla="*/ 52 h 238"/>
                  <a:gd name="T86" fmla="*/ 21 w 82"/>
                  <a:gd name="T87" fmla="*/ 47 h 238"/>
                  <a:gd name="T88" fmla="*/ 16 w 82"/>
                  <a:gd name="T89" fmla="*/ 45 h 238"/>
                  <a:gd name="T90" fmla="*/ 15 w 82"/>
                  <a:gd name="T91" fmla="*/ 42 h 2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82"/>
                  <a:gd name="T139" fmla="*/ 0 h 238"/>
                  <a:gd name="T140" fmla="*/ 82 w 82"/>
                  <a:gd name="T141" fmla="*/ 238 h 2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82" h="238">
                    <a:moveTo>
                      <a:pt x="59" y="146"/>
                    </a:moveTo>
                    <a:lnTo>
                      <a:pt x="53" y="144"/>
                    </a:lnTo>
                    <a:lnTo>
                      <a:pt x="50" y="142"/>
                    </a:lnTo>
                    <a:lnTo>
                      <a:pt x="44" y="142"/>
                    </a:lnTo>
                    <a:lnTo>
                      <a:pt x="44" y="138"/>
                    </a:lnTo>
                    <a:lnTo>
                      <a:pt x="46" y="136"/>
                    </a:lnTo>
                    <a:lnTo>
                      <a:pt x="48" y="131"/>
                    </a:lnTo>
                    <a:lnTo>
                      <a:pt x="40" y="123"/>
                    </a:lnTo>
                    <a:lnTo>
                      <a:pt x="42" y="113"/>
                    </a:lnTo>
                    <a:lnTo>
                      <a:pt x="38" y="100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8" y="86"/>
                    </a:lnTo>
                    <a:lnTo>
                      <a:pt x="40" y="88"/>
                    </a:lnTo>
                    <a:lnTo>
                      <a:pt x="36" y="84"/>
                    </a:lnTo>
                    <a:lnTo>
                      <a:pt x="32" y="73"/>
                    </a:lnTo>
                    <a:lnTo>
                      <a:pt x="40" y="61"/>
                    </a:lnTo>
                    <a:lnTo>
                      <a:pt x="42" y="44"/>
                    </a:lnTo>
                    <a:lnTo>
                      <a:pt x="38" y="27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8"/>
                    </a:lnTo>
                    <a:lnTo>
                      <a:pt x="23" y="13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7" y="33"/>
                    </a:lnTo>
                    <a:lnTo>
                      <a:pt x="28" y="36"/>
                    </a:lnTo>
                    <a:lnTo>
                      <a:pt x="25" y="40"/>
                    </a:lnTo>
                    <a:lnTo>
                      <a:pt x="21" y="46"/>
                    </a:lnTo>
                    <a:lnTo>
                      <a:pt x="13" y="54"/>
                    </a:lnTo>
                    <a:lnTo>
                      <a:pt x="13" y="63"/>
                    </a:lnTo>
                    <a:lnTo>
                      <a:pt x="15" y="69"/>
                    </a:lnTo>
                    <a:lnTo>
                      <a:pt x="13" y="75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21" y="83"/>
                    </a:lnTo>
                    <a:lnTo>
                      <a:pt x="19" y="90"/>
                    </a:lnTo>
                    <a:lnTo>
                      <a:pt x="13" y="94"/>
                    </a:lnTo>
                    <a:lnTo>
                      <a:pt x="5" y="98"/>
                    </a:lnTo>
                    <a:lnTo>
                      <a:pt x="2" y="104"/>
                    </a:lnTo>
                    <a:lnTo>
                      <a:pt x="2" y="111"/>
                    </a:lnTo>
                    <a:lnTo>
                      <a:pt x="4" y="119"/>
                    </a:lnTo>
                    <a:lnTo>
                      <a:pt x="4" y="125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2" y="142"/>
                    </a:lnTo>
                    <a:lnTo>
                      <a:pt x="2" y="148"/>
                    </a:lnTo>
                    <a:lnTo>
                      <a:pt x="4" y="152"/>
                    </a:lnTo>
                    <a:lnTo>
                      <a:pt x="5" y="152"/>
                    </a:lnTo>
                    <a:lnTo>
                      <a:pt x="11" y="156"/>
                    </a:lnTo>
                    <a:lnTo>
                      <a:pt x="15" y="159"/>
                    </a:lnTo>
                    <a:lnTo>
                      <a:pt x="15" y="171"/>
                    </a:lnTo>
                    <a:lnTo>
                      <a:pt x="19" y="171"/>
                    </a:lnTo>
                    <a:lnTo>
                      <a:pt x="25" y="167"/>
                    </a:lnTo>
                    <a:lnTo>
                      <a:pt x="32" y="165"/>
                    </a:lnTo>
                    <a:lnTo>
                      <a:pt x="34" y="163"/>
                    </a:lnTo>
                    <a:lnTo>
                      <a:pt x="36" y="165"/>
                    </a:lnTo>
                    <a:lnTo>
                      <a:pt x="38" y="169"/>
                    </a:lnTo>
                    <a:lnTo>
                      <a:pt x="40" y="175"/>
                    </a:lnTo>
                    <a:lnTo>
                      <a:pt x="40" y="188"/>
                    </a:lnTo>
                    <a:lnTo>
                      <a:pt x="36" y="194"/>
                    </a:lnTo>
                    <a:lnTo>
                      <a:pt x="34" y="200"/>
                    </a:lnTo>
                    <a:lnTo>
                      <a:pt x="34" y="204"/>
                    </a:lnTo>
                    <a:lnTo>
                      <a:pt x="36" y="207"/>
                    </a:lnTo>
                    <a:lnTo>
                      <a:pt x="46" y="217"/>
                    </a:lnTo>
                    <a:lnTo>
                      <a:pt x="52" y="221"/>
                    </a:lnTo>
                    <a:lnTo>
                      <a:pt x="55" y="225"/>
                    </a:lnTo>
                    <a:lnTo>
                      <a:pt x="59" y="225"/>
                    </a:lnTo>
                    <a:lnTo>
                      <a:pt x="59" y="234"/>
                    </a:lnTo>
                    <a:lnTo>
                      <a:pt x="63" y="238"/>
                    </a:lnTo>
                    <a:lnTo>
                      <a:pt x="69" y="232"/>
                    </a:lnTo>
                    <a:lnTo>
                      <a:pt x="71" y="229"/>
                    </a:lnTo>
                    <a:lnTo>
                      <a:pt x="69" y="223"/>
                    </a:lnTo>
                    <a:lnTo>
                      <a:pt x="67" y="215"/>
                    </a:lnTo>
                    <a:lnTo>
                      <a:pt x="65" y="206"/>
                    </a:lnTo>
                    <a:lnTo>
                      <a:pt x="69" y="200"/>
                    </a:lnTo>
                    <a:lnTo>
                      <a:pt x="75" y="202"/>
                    </a:lnTo>
                    <a:lnTo>
                      <a:pt x="80" y="200"/>
                    </a:lnTo>
                    <a:lnTo>
                      <a:pt x="82" y="194"/>
                    </a:lnTo>
                    <a:lnTo>
                      <a:pt x="82" y="188"/>
                    </a:lnTo>
                    <a:lnTo>
                      <a:pt x="80" y="186"/>
                    </a:lnTo>
                    <a:lnTo>
                      <a:pt x="82" y="181"/>
                    </a:lnTo>
                    <a:lnTo>
                      <a:pt x="82" y="171"/>
                    </a:lnTo>
                    <a:lnTo>
                      <a:pt x="80" y="163"/>
                    </a:lnTo>
                    <a:lnTo>
                      <a:pt x="75" y="159"/>
                    </a:lnTo>
                    <a:lnTo>
                      <a:pt x="63" y="156"/>
                    </a:lnTo>
                    <a:lnTo>
                      <a:pt x="59" y="150"/>
                    </a:lnTo>
                    <a:lnTo>
                      <a:pt x="59" y="14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21" name="Freeform 181"/>
              <p:cNvSpPr>
                <a:spLocks/>
              </p:cNvSpPr>
              <p:nvPr/>
            </p:nvSpPr>
            <p:spPr bwMode="auto">
              <a:xfrm>
                <a:off x="5221794" y="4703763"/>
                <a:ext cx="168368" cy="355600"/>
              </a:xfrm>
              <a:custGeom>
                <a:avLst/>
                <a:gdLst>
                  <a:gd name="T0" fmla="*/ 40 w 190"/>
                  <a:gd name="T1" fmla="*/ 4 h 419"/>
                  <a:gd name="T2" fmla="*/ 38 w 190"/>
                  <a:gd name="T3" fmla="*/ 14 h 419"/>
                  <a:gd name="T4" fmla="*/ 35 w 190"/>
                  <a:gd name="T5" fmla="*/ 15 h 419"/>
                  <a:gd name="T6" fmla="*/ 33 w 190"/>
                  <a:gd name="T7" fmla="*/ 16 h 419"/>
                  <a:gd name="T8" fmla="*/ 35 w 190"/>
                  <a:gd name="T9" fmla="*/ 18 h 419"/>
                  <a:gd name="T10" fmla="*/ 32 w 190"/>
                  <a:gd name="T11" fmla="*/ 20 h 419"/>
                  <a:gd name="T12" fmla="*/ 31 w 190"/>
                  <a:gd name="T13" fmla="*/ 23 h 419"/>
                  <a:gd name="T14" fmla="*/ 29 w 190"/>
                  <a:gd name="T15" fmla="*/ 24 h 419"/>
                  <a:gd name="T16" fmla="*/ 28 w 190"/>
                  <a:gd name="T17" fmla="*/ 30 h 419"/>
                  <a:gd name="T18" fmla="*/ 26 w 190"/>
                  <a:gd name="T19" fmla="*/ 28 h 419"/>
                  <a:gd name="T20" fmla="*/ 24 w 190"/>
                  <a:gd name="T21" fmla="*/ 30 h 419"/>
                  <a:gd name="T22" fmla="*/ 21 w 190"/>
                  <a:gd name="T23" fmla="*/ 32 h 419"/>
                  <a:gd name="T24" fmla="*/ 18 w 190"/>
                  <a:gd name="T25" fmla="*/ 30 h 419"/>
                  <a:gd name="T26" fmla="*/ 13 w 190"/>
                  <a:gd name="T27" fmla="*/ 36 h 419"/>
                  <a:gd name="T28" fmla="*/ 6 w 190"/>
                  <a:gd name="T29" fmla="*/ 45 h 419"/>
                  <a:gd name="T30" fmla="*/ 9 w 190"/>
                  <a:gd name="T31" fmla="*/ 61 h 419"/>
                  <a:gd name="T32" fmla="*/ 8 w 190"/>
                  <a:gd name="T33" fmla="*/ 71 h 419"/>
                  <a:gd name="T34" fmla="*/ 5 w 190"/>
                  <a:gd name="T35" fmla="*/ 73 h 419"/>
                  <a:gd name="T36" fmla="*/ 5 w 190"/>
                  <a:gd name="T37" fmla="*/ 78 h 419"/>
                  <a:gd name="T38" fmla="*/ 4 w 190"/>
                  <a:gd name="T39" fmla="*/ 80 h 419"/>
                  <a:gd name="T40" fmla="*/ 2 w 190"/>
                  <a:gd name="T41" fmla="*/ 81 h 419"/>
                  <a:gd name="T42" fmla="*/ 2 w 190"/>
                  <a:gd name="T43" fmla="*/ 97 h 419"/>
                  <a:gd name="T44" fmla="*/ 7 w 190"/>
                  <a:gd name="T45" fmla="*/ 111 h 419"/>
                  <a:gd name="T46" fmla="*/ 15 w 190"/>
                  <a:gd name="T47" fmla="*/ 120 h 419"/>
                  <a:gd name="T48" fmla="*/ 24 w 190"/>
                  <a:gd name="T49" fmla="*/ 117 h 419"/>
                  <a:gd name="T50" fmla="*/ 29 w 190"/>
                  <a:gd name="T51" fmla="*/ 110 h 419"/>
                  <a:gd name="T52" fmla="*/ 30 w 190"/>
                  <a:gd name="T53" fmla="*/ 100 h 419"/>
                  <a:gd name="T54" fmla="*/ 36 w 190"/>
                  <a:gd name="T55" fmla="*/ 83 h 419"/>
                  <a:gd name="T56" fmla="*/ 38 w 190"/>
                  <a:gd name="T57" fmla="*/ 72 h 419"/>
                  <a:gd name="T58" fmla="*/ 37 w 190"/>
                  <a:gd name="T59" fmla="*/ 68 h 419"/>
                  <a:gd name="T60" fmla="*/ 41 w 190"/>
                  <a:gd name="T61" fmla="*/ 61 h 419"/>
                  <a:gd name="T62" fmla="*/ 43 w 190"/>
                  <a:gd name="T63" fmla="*/ 57 h 419"/>
                  <a:gd name="T64" fmla="*/ 44 w 190"/>
                  <a:gd name="T65" fmla="*/ 52 h 419"/>
                  <a:gd name="T66" fmla="*/ 43 w 190"/>
                  <a:gd name="T67" fmla="*/ 49 h 419"/>
                  <a:gd name="T68" fmla="*/ 45 w 190"/>
                  <a:gd name="T69" fmla="*/ 46 h 419"/>
                  <a:gd name="T70" fmla="*/ 47 w 190"/>
                  <a:gd name="T71" fmla="*/ 40 h 419"/>
                  <a:gd name="T72" fmla="*/ 46 w 190"/>
                  <a:gd name="T73" fmla="*/ 35 h 419"/>
                  <a:gd name="T74" fmla="*/ 44 w 190"/>
                  <a:gd name="T75" fmla="*/ 28 h 419"/>
                  <a:gd name="T76" fmla="*/ 47 w 190"/>
                  <a:gd name="T77" fmla="*/ 32 h 419"/>
                  <a:gd name="T78" fmla="*/ 50 w 190"/>
                  <a:gd name="T79" fmla="*/ 29 h 419"/>
                  <a:gd name="T80" fmla="*/ 50 w 190"/>
                  <a:gd name="T81" fmla="*/ 21 h 419"/>
                  <a:gd name="T82" fmla="*/ 47 w 190"/>
                  <a:gd name="T83" fmla="*/ 5 h 419"/>
                  <a:gd name="T84" fmla="*/ 45 w 190"/>
                  <a:gd name="T85" fmla="*/ 5 h 419"/>
                  <a:gd name="T86" fmla="*/ 43 w 190"/>
                  <a:gd name="T87" fmla="*/ 4 h 419"/>
                  <a:gd name="T88" fmla="*/ 41 w 190"/>
                  <a:gd name="T89" fmla="*/ 0 h 4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90"/>
                  <a:gd name="T136" fmla="*/ 0 h 419"/>
                  <a:gd name="T137" fmla="*/ 190 w 190"/>
                  <a:gd name="T138" fmla="*/ 419 h 4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90" h="419">
                    <a:moveTo>
                      <a:pt x="156" y="0"/>
                    </a:moveTo>
                    <a:lnTo>
                      <a:pt x="152" y="15"/>
                    </a:lnTo>
                    <a:lnTo>
                      <a:pt x="146" y="32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9" y="52"/>
                    </a:lnTo>
                    <a:lnTo>
                      <a:pt x="125" y="54"/>
                    </a:lnTo>
                    <a:lnTo>
                      <a:pt x="125" y="57"/>
                    </a:lnTo>
                    <a:lnTo>
                      <a:pt x="127" y="57"/>
                    </a:lnTo>
                    <a:lnTo>
                      <a:pt x="129" y="63"/>
                    </a:lnTo>
                    <a:lnTo>
                      <a:pt x="129" y="69"/>
                    </a:lnTo>
                    <a:lnTo>
                      <a:pt x="121" y="69"/>
                    </a:lnTo>
                    <a:lnTo>
                      <a:pt x="119" y="73"/>
                    </a:lnTo>
                    <a:lnTo>
                      <a:pt x="119" y="81"/>
                    </a:lnTo>
                    <a:lnTo>
                      <a:pt x="117" y="88"/>
                    </a:lnTo>
                    <a:lnTo>
                      <a:pt x="111" y="84"/>
                    </a:lnTo>
                    <a:lnTo>
                      <a:pt x="106" y="84"/>
                    </a:lnTo>
                    <a:lnTo>
                      <a:pt x="106" y="104"/>
                    </a:lnTo>
                    <a:lnTo>
                      <a:pt x="102" y="104"/>
                    </a:lnTo>
                    <a:lnTo>
                      <a:pt x="98" y="100"/>
                    </a:lnTo>
                    <a:lnTo>
                      <a:pt x="94" y="100"/>
                    </a:lnTo>
                    <a:lnTo>
                      <a:pt x="90" y="104"/>
                    </a:lnTo>
                    <a:lnTo>
                      <a:pt x="86" y="111"/>
                    </a:lnTo>
                    <a:lnTo>
                      <a:pt x="77" y="111"/>
                    </a:lnTo>
                    <a:lnTo>
                      <a:pt x="71" y="109"/>
                    </a:lnTo>
                    <a:lnTo>
                      <a:pt x="67" y="107"/>
                    </a:lnTo>
                    <a:lnTo>
                      <a:pt x="67" y="115"/>
                    </a:lnTo>
                    <a:lnTo>
                      <a:pt x="48" y="125"/>
                    </a:lnTo>
                    <a:lnTo>
                      <a:pt x="31" y="138"/>
                    </a:lnTo>
                    <a:lnTo>
                      <a:pt x="21" y="157"/>
                    </a:lnTo>
                    <a:lnTo>
                      <a:pt x="23" y="184"/>
                    </a:lnTo>
                    <a:lnTo>
                      <a:pt x="35" y="213"/>
                    </a:lnTo>
                    <a:lnTo>
                      <a:pt x="37" y="242"/>
                    </a:lnTo>
                    <a:lnTo>
                      <a:pt x="31" y="248"/>
                    </a:lnTo>
                    <a:lnTo>
                      <a:pt x="21" y="253"/>
                    </a:lnTo>
                    <a:lnTo>
                      <a:pt x="17" y="257"/>
                    </a:lnTo>
                    <a:lnTo>
                      <a:pt x="15" y="263"/>
                    </a:lnTo>
                    <a:lnTo>
                      <a:pt x="17" y="271"/>
                    </a:lnTo>
                    <a:lnTo>
                      <a:pt x="17" y="277"/>
                    </a:lnTo>
                    <a:lnTo>
                      <a:pt x="13" y="278"/>
                    </a:lnTo>
                    <a:lnTo>
                      <a:pt x="8" y="282"/>
                    </a:lnTo>
                    <a:lnTo>
                      <a:pt x="6" y="284"/>
                    </a:lnTo>
                    <a:lnTo>
                      <a:pt x="0" y="315"/>
                    </a:lnTo>
                    <a:lnTo>
                      <a:pt x="6" y="340"/>
                    </a:lnTo>
                    <a:lnTo>
                      <a:pt x="17" y="365"/>
                    </a:lnTo>
                    <a:lnTo>
                      <a:pt x="25" y="388"/>
                    </a:lnTo>
                    <a:lnTo>
                      <a:pt x="37" y="405"/>
                    </a:lnTo>
                    <a:lnTo>
                      <a:pt x="56" y="419"/>
                    </a:lnTo>
                    <a:lnTo>
                      <a:pt x="63" y="419"/>
                    </a:lnTo>
                    <a:lnTo>
                      <a:pt x="90" y="407"/>
                    </a:lnTo>
                    <a:lnTo>
                      <a:pt x="102" y="400"/>
                    </a:lnTo>
                    <a:lnTo>
                      <a:pt x="108" y="384"/>
                    </a:lnTo>
                    <a:lnTo>
                      <a:pt x="109" y="367"/>
                    </a:lnTo>
                    <a:lnTo>
                      <a:pt x="113" y="350"/>
                    </a:lnTo>
                    <a:lnTo>
                      <a:pt x="123" y="321"/>
                    </a:lnTo>
                    <a:lnTo>
                      <a:pt x="136" y="290"/>
                    </a:lnTo>
                    <a:lnTo>
                      <a:pt x="144" y="261"/>
                    </a:lnTo>
                    <a:lnTo>
                      <a:pt x="142" y="252"/>
                    </a:lnTo>
                    <a:lnTo>
                      <a:pt x="140" y="244"/>
                    </a:lnTo>
                    <a:lnTo>
                      <a:pt x="140" y="238"/>
                    </a:lnTo>
                    <a:lnTo>
                      <a:pt x="144" y="230"/>
                    </a:lnTo>
                    <a:lnTo>
                      <a:pt x="154" y="215"/>
                    </a:lnTo>
                    <a:lnTo>
                      <a:pt x="159" y="207"/>
                    </a:lnTo>
                    <a:lnTo>
                      <a:pt x="161" y="200"/>
                    </a:lnTo>
                    <a:lnTo>
                      <a:pt x="165" y="190"/>
                    </a:lnTo>
                    <a:lnTo>
                      <a:pt x="167" y="184"/>
                    </a:lnTo>
                    <a:lnTo>
                      <a:pt x="165" y="179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71" y="161"/>
                    </a:lnTo>
                    <a:lnTo>
                      <a:pt x="171" y="144"/>
                    </a:lnTo>
                    <a:lnTo>
                      <a:pt x="179" y="140"/>
                    </a:lnTo>
                    <a:lnTo>
                      <a:pt x="179" y="131"/>
                    </a:lnTo>
                    <a:lnTo>
                      <a:pt x="175" y="121"/>
                    </a:lnTo>
                    <a:lnTo>
                      <a:pt x="171" y="109"/>
                    </a:lnTo>
                    <a:lnTo>
                      <a:pt x="167" y="100"/>
                    </a:lnTo>
                    <a:lnTo>
                      <a:pt x="179" y="100"/>
                    </a:lnTo>
                    <a:lnTo>
                      <a:pt x="179" y="111"/>
                    </a:lnTo>
                    <a:lnTo>
                      <a:pt x="186" y="111"/>
                    </a:lnTo>
                    <a:lnTo>
                      <a:pt x="186" y="102"/>
                    </a:lnTo>
                    <a:lnTo>
                      <a:pt x="190" y="100"/>
                    </a:lnTo>
                    <a:lnTo>
                      <a:pt x="188" y="73"/>
                    </a:lnTo>
                    <a:lnTo>
                      <a:pt x="184" y="42"/>
                    </a:lnTo>
                    <a:lnTo>
                      <a:pt x="179" y="19"/>
                    </a:lnTo>
                    <a:lnTo>
                      <a:pt x="175" y="17"/>
                    </a:lnTo>
                    <a:lnTo>
                      <a:pt x="171" y="17"/>
                    </a:lnTo>
                    <a:lnTo>
                      <a:pt x="167" y="19"/>
                    </a:lnTo>
                    <a:lnTo>
                      <a:pt x="163" y="13"/>
                    </a:lnTo>
                    <a:lnTo>
                      <a:pt x="159" y="6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22" name="Freeform 187"/>
              <p:cNvSpPr>
                <a:spLocks/>
              </p:cNvSpPr>
              <p:nvPr/>
            </p:nvSpPr>
            <p:spPr bwMode="auto">
              <a:xfrm>
                <a:off x="4877116" y="5148263"/>
                <a:ext cx="42887" cy="36512"/>
              </a:xfrm>
              <a:custGeom>
                <a:avLst/>
                <a:gdLst>
                  <a:gd name="T0" fmla="*/ 6 w 47"/>
                  <a:gd name="T1" fmla="*/ 11 h 45"/>
                  <a:gd name="T2" fmla="*/ 9 w 47"/>
                  <a:gd name="T3" fmla="*/ 9 h 45"/>
                  <a:gd name="T4" fmla="*/ 10 w 47"/>
                  <a:gd name="T5" fmla="*/ 8 h 45"/>
                  <a:gd name="T6" fmla="*/ 10 w 47"/>
                  <a:gd name="T7" fmla="*/ 8 h 45"/>
                  <a:gd name="T8" fmla="*/ 11 w 47"/>
                  <a:gd name="T9" fmla="*/ 8 h 45"/>
                  <a:gd name="T10" fmla="*/ 12 w 47"/>
                  <a:gd name="T11" fmla="*/ 8 h 45"/>
                  <a:gd name="T12" fmla="*/ 13 w 47"/>
                  <a:gd name="T13" fmla="*/ 7 h 45"/>
                  <a:gd name="T14" fmla="*/ 13 w 47"/>
                  <a:gd name="T15" fmla="*/ 6 h 45"/>
                  <a:gd name="T16" fmla="*/ 12 w 47"/>
                  <a:gd name="T17" fmla="*/ 3 h 45"/>
                  <a:gd name="T18" fmla="*/ 9 w 47"/>
                  <a:gd name="T19" fmla="*/ 0 h 45"/>
                  <a:gd name="T20" fmla="*/ 8 w 47"/>
                  <a:gd name="T21" fmla="*/ 1 h 45"/>
                  <a:gd name="T22" fmla="*/ 6 w 47"/>
                  <a:gd name="T23" fmla="*/ 2 h 45"/>
                  <a:gd name="T24" fmla="*/ 4 w 47"/>
                  <a:gd name="T25" fmla="*/ 3 h 45"/>
                  <a:gd name="T26" fmla="*/ 3 w 47"/>
                  <a:gd name="T27" fmla="*/ 4 h 45"/>
                  <a:gd name="T28" fmla="*/ 2 w 47"/>
                  <a:gd name="T29" fmla="*/ 4 h 45"/>
                  <a:gd name="T30" fmla="*/ 1 w 47"/>
                  <a:gd name="T31" fmla="*/ 5 h 45"/>
                  <a:gd name="T32" fmla="*/ 0 w 47"/>
                  <a:gd name="T33" fmla="*/ 6 h 45"/>
                  <a:gd name="T34" fmla="*/ 1 w 47"/>
                  <a:gd name="T35" fmla="*/ 7 h 45"/>
                  <a:gd name="T36" fmla="*/ 1 w 47"/>
                  <a:gd name="T37" fmla="*/ 8 h 45"/>
                  <a:gd name="T38" fmla="*/ 2 w 47"/>
                  <a:gd name="T39" fmla="*/ 9 h 45"/>
                  <a:gd name="T40" fmla="*/ 2 w 47"/>
                  <a:gd name="T41" fmla="*/ 11 h 45"/>
                  <a:gd name="T42" fmla="*/ 3 w 47"/>
                  <a:gd name="T43" fmla="*/ 11 h 45"/>
                  <a:gd name="T44" fmla="*/ 4 w 47"/>
                  <a:gd name="T45" fmla="*/ 12 h 45"/>
                  <a:gd name="T46" fmla="*/ 5 w 47"/>
                  <a:gd name="T47" fmla="*/ 12 h 45"/>
                  <a:gd name="T48" fmla="*/ 6 w 47"/>
                  <a:gd name="T49" fmla="*/ 11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7"/>
                  <a:gd name="T76" fmla="*/ 0 h 45"/>
                  <a:gd name="T77" fmla="*/ 47 w 47"/>
                  <a:gd name="T78" fmla="*/ 45 h 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7" h="45">
                    <a:moveTo>
                      <a:pt x="23" y="41"/>
                    </a:moveTo>
                    <a:lnTo>
                      <a:pt x="30" y="33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40" y="29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7" y="41"/>
                    </a:lnTo>
                    <a:lnTo>
                      <a:pt x="9" y="43"/>
                    </a:lnTo>
                    <a:lnTo>
                      <a:pt x="15" y="45"/>
                    </a:lnTo>
                    <a:lnTo>
                      <a:pt x="19" y="45"/>
                    </a:lnTo>
                    <a:lnTo>
                      <a:pt x="23" y="4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23" name="Freeform 324"/>
              <p:cNvSpPr>
                <a:spLocks/>
              </p:cNvSpPr>
              <p:nvPr/>
            </p:nvSpPr>
            <p:spPr bwMode="auto">
              <a:xfrm>
                <a:off x="4718278" y="4846638"/>
                <a:ext cx="217608" cy="244475"/>
              </a:xfrm>
              <a:custGeom>
                <a:avLst/>
                <a:gdLst>
                  <a:gd name="T0" fmla="*/ 3 w 248"/>
                  <a:gd name="T1" fmla="*/ 69 h 290"/>
                  <a:gd name="T2" fmla="*/ 6 w 248"/>
                  <a:gd name="T3" fmla="*/ 74 h 290"/>
                  <a:gd name="T4" fmla="*/ 5 w 248"/>
                  <a:gd name="T5" fmla="*/ 78 h 290"/>
                  <a:gd name="T6" fmla="*/ 6 w 248"/>
                  <a:gd name="T7" fmla="*/ 81 h 290"/>
                  <a:gd name="T8" fmla="*/ 8 w 248"/>
                  <a:gd name="T9" fmla="*/ 82 h 290"/>
                  <a:gd name="T10" fmla="*/ 10 w 248"/>
                  <a:gd name="T11" fmla="*/ 80 h 290"/>
                  <a:gd name="T12" fmla="*/ 15 w 248"/>
                  <a:gd name="T13" fmla="*/ 78 h 290"/>
                  <a:gd name="T14" fmla="*/ 17 w 248"/>
                  <a:gd name="T15" fmla="*/ 76 h 290"/>
                  <a:gd name="T16" fmla="*/ 22 w 248"/>
                  <a:gd name="T17" fmla="*/ 72 h 290"/>
                  <a:gd name="T18" fmla="*/ 23 w 248"/>
                  <a:gd name="T19" fmla="*/ 70 h 290"/>
                  <a:gd name="T20" fmla="*/ 26 w 248"/>
                  <a:gd name="T21" fmla="*/ 69 h 290"/>
                  <a:gd name="T22" fmla="*/ 28 w 248"/>
                  <a:gd name="T23" fmla="*/ 70 h 290"/>
                  <a:gd name="T24" fmla="*/ 31 w 248"/>
                  <a:gd name="T25" fmla="*/ 70 h 290"/>
                  <a:gd name="T26" fmla="*/ 35 w 248"/>
                  <a:gd name="T27" fmla="*/ 70 h 290"/>
                  <a:gd name="T28" fmla="*/ 39 w 248"/>
                  <a:gd name="T29" fmla="*/ 71 h 290"/>
                  <a:gd name="T30" fmla="*/ 39 w 248"/>
                  <a:gd name="T31" fmla="*/ 66 h 290"/>
                  <a:gd name="T32" fmla="*/ 40 w 248"/>
                  <a:gd name="T33" fmla="*/ 59 h 290"/>
                  <a:gd name="T34" fmla="*/ 43 w 248"/>
                  <a:gd name="T35" fmla="*/ 58 h 290"/>
                  <a:gd name="T36" fmla="*/ 45 w 248"/>
                  <a:gd name="T37" fmla="*/ 54 h 290"/>
                  <a:gd name="T38" fmla="*/ 47 w 248"/>
                  <a:gd name="T39" fmla="*/ 50 h 290"/>
                  <a:gd name="T40" fmla="*/ 51 w 248"/>
                  <a:gd name="T41" fmla="*/ 46 h 290"/>
                  <a:gd name="T42" fmla="*/ 55 w 248"/>
                  <a:gd name="T43" fmla="*/ 44 h 290"/>
                  <a:gd name="T44" fmla="*/ 58 w 248"/>
                  <a:gd name="T45" fmla="*/ 43 h 290"/>
                  <a:gd name="T46" fmla="*/ 60 w 248"/>
                  <a:gd name="T47" fmla="*/ 41 h 290"/>
                  <a:gd name="T48" fmla="*/ 64 w 248"/>
                  <a:gd name="T49" fmla="*/ 39 h 290"/>
                  <a:gd name="T50" fmla="*/ 64 w 248"/>
                  <a:gd name="T51" fmla="*/ 38 h 290"/>
                  <a:gd name="T52" fmla="*/ 61 w 248"/>
                  <a:gd name="T53" fmla="*/ 36 h 290"/>
                  <a:gd name="T54" fmla="*/ 58 w 248"/>
                  <a:gd name="T55" fmla="*/ 35 h 290"/>
                  <a:gd name="T56" fmla="*/ 56 w 248"/>
                  <a:gd name="T57" fmla="*/ 34 h 290"/>
                  <a:gd name="T58" fmla="*/ 55 w 248"/>
                  <a:gd name="T59" fmla="*/ 31 h 290"/>
                  <a:gd name="T60" fmla="*/ 56 w 248"/>
                  <a:gd name="T61" fmla="*/ 28 h 290"/>
                  <a:gd name="T62" fmla="*/ 54 w 248"/>
                  <a:gd name="T63" fmla="*/ 27 h 290"/>
                  <a:gd name="T64" fmla="*/ 53 w 248"/>
                  <a:gd name="T65" fmla="*/ 25 h 290"/>
                  <a:gd name="T66" fmla="*/ 52 w 248"/>
                  <a:gd name="T67" fmla="*/ 22 h 290"/>
                  <a:gd name="T68" fmla="*/ 49 w 248"/>
                  <a:gd name="T69" fmla="*/ 18 h 290"/>
                  <a:gd name="T70" fmla="*/ 47 w 248"/>
                  <a:gd name="T71" fmla="*/ 16 h 290"/>
                  <a:gd name="T72" fmla="*/ 45 w 248"/>
                  <a:gd name="T73" fmla="*/ 17 h 290"/>
                  <a:gd name="T74" fmla="*/ 44 w 248"/>
                  <a:gd name="T75" fmla="*/ 15 h 290"/>
                  <a:gd name="T76" fmla="*/ 42 w 248"/>
                  <a:gd name="T77" fmla="*/ 12 h 290"/>
                  <a:gd name="T78" fmla="*/ 40 w 248"/>
                  <a:gd name="T79" fmla="*/ 8 h 290"/>
                  <a:gd name="T80" fmla="*/ 39 w 248"/>
                  <a:gd name="T81" fmla="*/ 6 h 290"/>
                  <a:gd name="T82" fmla="*/ 37 w 248"/>
                  <a:gd name="T83" fmla="*/ 4 h 290"/>
                  <a:gd name="T84" fmla="*/ 36 w 248"/>
                  <a:gd name="T85" fmla="*/ 0 h 290"/>
                  <a:gd name="T86" fmla="*/ 34 w 248"/>
                  <a:gd name="T87" fmla="*/ 1 h 290"/>
                  <a:gd name="T88" fmla="*/ 33 w 248"/>
                  <a:gd name="T89" fmla="*/ 3 h 290"/>
                  <a:gd name="T90" fmla="*/ 29 w 248"/>
                  <a:gd name="T91" fmla="*/ 3 h 290"/>
                  <a:gd name="T92" fmla="*/ 28 w 248"/>
                  <a:gd name="T93" fmla="*/ 4 h 290"/>
                  <a:gd name="T94" fmla="*/ 12 w 248"/>
                  <a:gd name="T95" fmla="*/ 5 h 290"/>
                  <a:gd name="T96" fmla="*/ 8 w 248"/>
                  <a:gd name="T97" fmla="*/ 35 h 290"/>
                  <a:gd name="T98" fmla="*/ 0 w 248"/>
                  <a:gd name="T99" fmla="*/ 66 h 2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8"/>
                  <a:gd name="T151" fmla="*/ 0 h 290"/>
                  <a:gd name="T152" fmla="*/ 248 w 248"/>
                  <a:gd name="T153" fmla="*/ 290 h 2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8" h="290">
                    <a:moveTo>
                      <a:pt x="0" y="236"/>
                    </a:moveTo>
                    <a:lnTo>
                      <a:pt x="12" y="242"/>
                    </a:lnTo>
                    <a:lnTo>
                      <a:pt x="17" y="254"/>
                    </a:lnTo>
                    <a:lnTo>
                      <a:pt x="21" y="263"/>
                    </a:lnTo>
                    <a:lnTo>
                      <a:pt x="21" y="269"/>
                    </a:lnTo>
                    <a:lnTo>
                      <a:pt x="19" y="275"/>
                    </a:lnTo>
                    <a:lnTo>
                      <a:pt x="19" y="283"/>
                    </a:lnTo>
                    <a:lnTo>
                      <a:pt x="21" y="288"/>
                    </a:lnTo>
                    <a:lnTo>
                      <a:pt x="27" y="290"/>
                    </a:lnTo>
                    <a:lnTo>
                      <a:pt x="31" y="290"/>
                    </a:lnTo>
                    <a:lnTo>
                      <a:pt x="33" y="286"/>
                    </a:lnTo>
                    <a:lnTo>
                      <a:pt x="38" y="284"/>
                    </a:lnTo>
                    <a:lnTo>
                      <a:pt x="48" y="283"/>
                    </a:lnTo>
                    <a:lnTo>
                      <a:pt x="58" y="277"/>
                    </a:lnTo>
                    <a:lnTo>
                      <a:pt x="62" y="275"/>
                    </a:lnTo>
                    <a:lnTo>
                      <a:pt x="67" y="271"/>
                    </a:lnTo>
                    <a:lnTo>
                      <a:pt x="81" y="263"/>
                    </a:lnTo>
                    <a:lnTo>
                      <a:pt x="86" y="256"/>
                    </a:lnTo>
                    <a:lnTo>
                      <a:pt x="86" y="250"/>
                    </a:lnTo>
                    <a:lnTo>
                      <a:pt x="88" y="246"/>
                    </a:lnTo>
                    <a:lnTo>
                      <a:pt x="96" y="242"/>
                    </a:lnTo>
                    <a:lnTo>
                      <a:pt x="100" y="242"/>
                    </a:lnTo>
                    <a:lnTo>
                      <a:pt x="102" y="244"/>
                    </a:lnTo>
                    <a:lnTo>
                      <a:pt x="109" y="248"/>
                    </a:lnTo>
                    <a:lnTo>
                      <a:pt x="115" y="246"/>
                    </a:lnTo>
                    <a:lnTo>
                      <a:pt x="121" y="246"/>
                    </a:lnTo>
                    <a:lnTo>
                      <a:pt x="127" y="250"/>
                    </a:lnTo>
                    <a:lnTo>
                      <a:pt x="134" y="248"/>
                    </a:lnTo>
                    <a:lnTo>
                      <a:pt x="146" y="252"/>
                    </a:lnTo>
                    <a:lnTo>
                      <a:pt x="150" y="252"/>
                    </a:lnTo>
                    <a:lnTo>
                      <a:pt x="152" y="250"/>
                    </a:lnTo>
                    <a:lnTo>
                      <a:pt x="152" y="236"/>
                    </a:lnTo>
                    <a:lnTo>
                      <a:pt x="154" y="213"/>
                    </a:lnTo>
                    <a:lnTo>
                      <a:pt x="156" y="211"/>
                    </a:lnTo>
                    <a:lnTo>
                      <a:pt x="161" y="208"/>
                    </a:lnTo>
                    <a:lnTo>
                      <a:pt x="167" y="208"/>
                    </a:lnTo>
                    <a:lnTo>
                      <a:pt x="171" y="202"/>
                    </a:lnTo>
                    <a:lnTo>
                      <a:pt x="173" y="190"/>
                    </a:lnTo>
                    <a:lnTo>
                      <a:pt x="179" y="183"/>
                    </a:lnTo>
                    <a:lnTo>
                      <a:pt x="184" y="177"/>
                    </a:lnTo>
                    <a:lnTo>
                      <a:pt x="190" y="167"/>
                    </a:lnTo>
                    <a:lnTo>
                      <a:pt x="198" y="163"/>
                    </a:lnTo>
                    <a:lnTo>
                      <a:pt x="205" y="161"/>
                    </a:lnTo>
                    <a:lnTo>
                      <a:pt x="213" y="156"/>
                    </a:lnTo>
                    <a:lnTo>
                      <a:pt x="221" y="154"/>
                    </a:lnTo>
                    <a:lnTo>
                      <a:pt x="225" y="152"/>
                    </a:lnTo>
                    <a:lnTo>
                      <a:pt x="227" y="148"/>
                    </a:lnTo>
                    <a:lnTo>
                      <a:pt x="232" y="146"/>
                    </a:lnTo>
                    <a:lnTo>
                      <a:pt x="240" y="144"/>
                    </a:lnTo>
                    <a:lnTo>
                      <a:pt x="246" y="138"/>
                    </a:lnTo>
                    <a:lnTo>
                      <a:pt x="248" y="135"/>
                    </a:lnTo>
                    <a:lnTo>
                      <a:pt x="246" y="135"/>
                    </a:lnTo>
                    <a:lnTo>
                      <a:pt x="240" y="133"/>
                    </a:lnTo>
                    <a:lnTo>
                      <a:pt x="236" y="127"/>
                    </a:lnTo>
                    <a:lnTo>
                      <a:pt x="230" y="127"/>
                    </a:lnTo>
                    <a:lnTo>
                      <a:pt x="225" y="125"/>
                    </a:lnTo>
                    <a:lnTo>
                      <a:pt x="221" y="121"/>
                    </a:lnTo>
                    <a:lnTo>
                      <a:pt x="217" y="121"/>
                    </a:lnTo>
                    <a:lnTo>
                      <a:pt x="217" y="117"/>
                    </a:lnTo>
                    <a:lnTo>
                      <a:pt x="215" y="110"/>
                    </a:lnTo>
                    <a:lnTo>
                      <a:pt x="215" y="104"/>
                    </a:lnTo>
                    <a:lnTo>
                      <a:pt x="217" y="100"/>
                    </a:lnTo>
                    <a:lnTo>
                      <a:pt x="217" y="96"/>
                    </a:lnTo>
                    <a:lnTo>
                      <a:pt x="211" y="94"/>
                    </a:lnTo>
                    <a:lnTo>
                      <a:pt x="207" y="92"/>
                    </a:lnTo>
                    <a:lnTo>
                      <a:pt x="207" y="88"/>
                    </a:lnTo>
                    <a:lnTo>
                      <a:pt x="202" y="83"/>
                    </a:lnTo>
                    <a:lnTo>
                      <a:pt x="200" y="77"/>
                    </a:lnTo>
                    <a:lnTo>
                      <a:pt x="200" y="69"/>
                    </a:lnTo>
                    <a:lnTo>
                      <a:pt x="188" y="63"/>
                    </a:lnTo>
                    <a:lnTo>
                      <a:pt x="184" y="58"/>
                    </a:lnTo>
                    <a:lnTo>
                      <a:pt x="182" y="56"/>
                    </a:lnTo>
                    <a:lnTo>
                      <a:pt x="181" y="58"/>
                    </a:lnTo>
                    <a:lnTo>
                      <a:pt x="175" y="60"/>
                    </a:lnTo>
                    <a:lnTo>
                      <a:pt x="171" y="56"/>
                    </a:lnTo>
                    <a:lnTo>
                      <a:pt x="171" y="52"/>
                    </a:lnTo>
                    <a:lnTo>
                      <a:pt x="167" y="50"/>
                    </a:lnTo>
                    <a:lnTo>
                      <a:pt x="161" y="44"/>
                    </a:lnTo>
                    <a:lnTo>
                      <a:pt x="156" y="37"/>
                    </a:lnTo>
                    <a:lnTo>
                      <a:pt x="154" y="31"/>
                    </a:lnTo>
                    <a:lnTo>
                      <a:pt x="152" y="27"/>
                    </a:lnTo>
                    <a:lnTo>
                      <a:pt x="152" y="21"/>
                    </a:lnTo>
                    <a:lnTo>
                      <a:pt x="146" y="17"/>
                    </a:lnTo>
                    <a:lnTo>
                      <a:pt x="142" y="13"/>
                    </a:lnTo>
                    <a:lnTo>
                      <a:pt x="140" y="6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1" y="2"/>
                    </a:lnTo>
                    <a:lnTo>
                      <a:pt x="129" y="8"/>
                    </a:lnTo>
                    <a:lnTo>
                      <a:pt x="125" y="10"/>
                    </a:lnTo>
                    <a:lnTo>
                      <a:pt x="117" y="8"/>
                    </a:lnTo>
                    <a:lnTo>
                      <a:pt x="115" y="10"/>
                    </a:lnTo>
                    <a:lnTo>
                      <a:pt x="111" y="15"/>
                    </a:lnTo>
                    <a:lnTo>
                      <a:pt x="108" y="15"/>
                    </a:lnTo>
                    <a:lnTo>
                      <a:pt x="106" y="13"/>
                    </a:lnTo>
                    <a:lnTo>
                      <a:pt x="48" y="19"/>
                    </a:lnTo>
                    <a:lnTo>
                      <a:pt x="31" y="19"/>
                    </a:lnTo>
                    <a:lnTo>
                      <a:pt x="29" y="123"/>
                    </a:lnTo>
                    <a:lnTo>
                      <a:pt x="2" y="123"/>
                    </a:lnTo>
                    <a:lnTo>
                      <a:pt x="0" y="23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470" name="Group 351"/>
            <p:cNvGrpSpPr>
              <a:grpSpLocks/>
            </p:cNvGrpSpPr>
            <p:nvPr/>
          </p:nvGrpSpPr>
          <p:grpSpPr bwMode="auto">
            <a:xfrm>
              <a:off x="3905029" y="3371850"/>
              <a:ext cx="1510547" cy="1477963"/>
              <a:chOff x="3905029" y="3371850"/>
              <a:chExt cx="1510547" cy="1477963"/>
            </a:xfrm>
            <a:grpFill/>
          </p:grpSpPr>
          <p:sp>
            <p:nvSpPr>
              <p:cNvPr id="471" name="Freeform 49"/>
              <p:cNvSpPr>
                <a:spLocks noEditPoints="1"/>
              </p:cNvSpPr>
              <p:nvPr/>
            </p:nvSpPr>
            <p:spPr bwMode="auto">
              <a:xfrm>
                <a:off x="4546733" y="4224337"/>
                <a:ext cx="438392" cy="488950"/>
              </a:xfrm>
              <a:custGeom>
                <a:avLst/>
                <a:gdLst>
                  <a:gd name="T0" fmla="*/ 49 w 497"/>
                  <a:gd name="T1" fmla="*/ 3 h 580"/>
                  <a:gd name="T2" fmla="*/ 61 w 497"/>
                  <a:gd name="T3" fmla="*/ 5 h 580"/>
                  <a:gd name="T4" fmla="*/ 75 w 497"/>
                  <a:gd name="T5" fmla="*/ 8 h 580"/>
                  <a:gd name="T6" fmla="*/ 82 w 497"/>
                  <a:gd name="T7" fmla="*/ 5 h 580"/>
                  <a:gd name="T8" fmla="*/ 87 w 497"/>
                  <a:gd name="T9" fmla="*/ 3 h 580"/>
                  <a:gd name="T10" fmla="*/ 98 w 497"/>
                  <a:gd name="T11" fmla="*/ 1 h 580"/>
                  <a:gd name="T12" fmla="*/ 108 w 497"/>
                  <a:gd name="T13" fmla="*/ 8 h 580"/>
                  <a:gd name="T14" fmla="*/ 115 w 497"/>
                  <a:gd name="T15" fmla="*/ 7 h 580"/>
                  <a:gd name="T16" fmla="*/ 123 w 497"/>
                  <a:gd name="T17" fmla="*/ 13 h 580"/>
                  <a:gd name="T18" fmla="*/ 132 w 497"/>
                  <a:gd name="T19" fmla="*/ 17 h 580"/>
                  <a:gd name="T20" fmla="*/ 129 w 497"/>
                  <a:gd name="T21" fmla="*/ 27 h 580"/>
                  <a:gd name="T22" fmla="*/ 127 w 497"/>
                  <a:gd name="T23" fmla="*/ 38 h 580"/>
                  <a:gd name="T24" fmla="*/ 120 w 497"/>
                  <a:gd name="T25" fmla="*/ 45 h 580"/>
                  <a:gd name="T26" fmla="*/ 117 w 497"/>
                  <a:gd name="T27" fmla="*/ 55 h 580"/>
                  <a:gd name="T28" fmla="*/ 116 w 497"/>
                  <a:gd name="T29" fmla="*/ 59 h 580"/>
                  <a:gd name="T30" fmla="*/ 115 w 497"/>
                  <a:gd name="T31" fmla="*/ 65 h 580"/>
                  <a:gd name="T32" fmla="*/ 112 w 497"/>
                  <a:gd name="T33" fmla="*/ 66 h 580"/>
                  <a:gd name="T34" fmla="*/ 112 w 497"/>
                  <a:gd name="T35" fmla="*/ 76 h 580"/>
                  <a:gd name="T36" fmla="*/ 114 w 497"/>
                  <a:gd name="T37" fmla="*/ 81 h 580"/>
                  <a:gd name="T38" fmla="*/ 113 w 497"/>
                  <a:gd name="T39" fmla="*/ 94 h 580"/>
                  <a:gd name="T40" fmla="*/ 115 w 497"/>
                  <a:gd name="T41" fmla="*/ 108 h 580"/>
                  <a:gd name="T42" fmla="*/ 124 w 497"/>
                  <a:gd name="T43" fmla="*/ 124 h 580"/>
                  <a:gd name="T44" fmla="*/ 108 w 497"/>
                  <a:gd name="T45" fmla="*/ 129 h 580"/>
                  <a:gd name="T46" fmla="*/ 108 w 497"/>
                  <a:gd name="T47" fmla="*/ 133 h 580"/>
                  <a:gd name="T48" fmla="*/ 110 w 497"/>
                  <a:gd name="T49" fmla="*/ 143 h 580"/>
                  <a:gd name="T50" fmla="*/ 116 w 497"/>
                  <a:gd name="T51" fmla="*/ 154 h 580"/>
                  <a:gd name="T52" fmla="*/ 122 w 497"/>
                  <a:gd name="T53" fmla="*/ 155 h 580"/>
                  <a:gd name="T54" fmla="*/ 116 w 497"/>
                  <a:gd name="T55" fmla="*/ 164 h 580"/>
                  <a:gd name="T56" fmla="*/ 112 w 497"/>
                  <a:gd name="T57" fmla="*/ 157 h 580"/>
                  <a:gd name="T58" fmla="*/ 106 w 497"/>
                  <a:gd name="T59" fmla="*/ 150 h 580"/>
                  <a:gd name="T60" fmla="*/ 94 w 497"/>
                  <a:gd name="T61" fmla="*/ 152 h 580"/>
                  <a:gd name="T62" fmla="*/ 90 w 497"/>
                  <a:gd name="T63" fmla="*/ 147 h 580"/>
                  <a:gd name="T64" fmla="*/ 86 w 497"/>
                  <a:gd name="T65" fmla="*/ 143 h 580"/>
                  <a:gd name="T66" fmla="*/ 74 w 497"/>
                  <a:gd name="T67" fmla="*/ 145 h 580"/>
                  <a:gd name="T68" fmla="*/ 70 w 497"/>
                  <a:gd name="T69" fmla="*/ 136 h 580"/>
                  <a:gd name="T70" fmla="*/ 69 w 497"/>
                  <a:gd name="T71" fmla="*/ 129 h 580"/>
                  <a:gd name="T72" fmla="*/ 67 w 497"/>
                  <a:gd name="T73" fmla="*/ 115 h 580"/>
                  <a:gd name="T74" fmla="*/ 60 w 497"/>
                  <a:gd name="T75" fmla="*/ 108 h 580"/>
                  <a:gd name="T76" fmla="*/ 52 w 497"/>
                  <a:gd name="T77" fmla="*/ 111 h 580"/>
                  <a:gd name="T78" fmla="*/ 49 w 497"/>
                  <a:gd name="T79" fmla="*/ 115 h 580"/>
                  <a:gd name="T80" fmla="*/ 40 w 497"/>
                  <a:gd name="T81" fmla="*/ 110 h 580"/>
                  <a:gd name="T82" fmla="*/ 38 w 497"/>
                  <a:gd name="T83" fmla="*/ 99 h 580"/>
                  <a:gd name="T84" fmla="*/ 9 w 497"/>
                  <a:gd name="T85" fmla="*/ 100 h 580"/>
                  <a:gd name="T86" fmla="*/ 6 w 497"/>
                  <a:gd name="T87" fmla="*/ 92 h 580"/>
                  <a:gd name="T88" fmla="*/ 9 w 497"/>
                  <a:gd name="T89" fmla="*/ 86 h 580"/>
                  <a:gd name="T90" fmla="*/ 15 w 497"/>
                  <a:gd name="T91" fmla="*/ 83 h 580"/>
                  <a:gd name="T92" fmla="*/ 21 w 497"/>
                  <a:gd name="T93" fmla="*/ 82 h 580"/>
                  <a:gd name="T94" fmla="*/ 29 w 497"/>
                  <a:gd name="T95" fmla="*/ 84 h 580"/>
                  <a:gd name="T96" fmla="*/ 32 w 497"/>
                  <a:gd name="T97" fmla="*/ 77 h 580"/>
                  <a:gd name="T98" fmla="*/ 32 w 497"/>
                  <a:gd name="T99" fmla="*/ 66 h 580"/>
                  <a:gd name="T100" fmla="*/ 38 w 497"/>
                  <a:gd name="T101" fmla="*/ 52 h 580"/>
                  <a:gd name="T102" fmla="*/ 41 w 497"/>
                  <a:gd name="T103" fmla="*/ 38 h 580"/>
                  <a:gd name="T104" fmla="*/ 42 w 497"/>
                  <a:gd name="T105" fmla="*/ 25 h 580"/>
                  <a:gd name="T106" fmla="*/ 115 w 497"/>
                  <a:gd name="T107" fmla="*/ 70 h 5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7"/>
                  <a:gd name="T163" fmla="*/ 0 h 580"/>
                  <a:gd name="T164" fmla="*/ 497 w 497"/>
                  <a:gd name="T165" fmla="*/ 580 h 5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7" h="580">
                    <a:moveTo>
                      <a:pt x="169" y="56"/>
                    </a:moveTo>
                    <a:lnTo>
                      <a:pt x="171" y="31"/>
                    </a:lnTo>
                    <a:lnTo>
                      <a:pt x="175" y="29"/>
                    </a:lnTo>
                    <a:lnTo>
                      <a:pt x="181" y="25"/>
                    </a:lnTo>
                    <a:lnTo>
                      <a:pt x="184" y="19"/>
                    </a:lnTo>
                    <a:lnTo>
                      <a:pt x="186" y="12"/>
                    </a:lnTo>
                    <a:lnTo>
                      <a:pt x="188" y="6"/>
                    </a:lnTo>
                    <a:lnTo>
                      <a:pt x="194" y="4"/>
                    </a:lnTo>
                    <a:lnTo>
                      <a:pt x="206" y="4"/>
                    </a:lnTo>
                    <a:lnTo>
                      <a:pt x="213" y="6"/>
                    </a:lnTo>
                    <a:lnTo>
                      <a:pt x="219" y="10"/>
                    </a:lnTo>
                    <a:lnTo>
                      <a:pt x="229" y="19"/>
                    </a:lnTo>
                    <a:lnTo>
                      <a:pt x="244" y="23"/>
                    </a:lnTo>
                    <a:lnTo>
                      <a:pt x="261" y="23"/>
                    </a:lnTo>
                    <a:lnTo>
                      <a:pt x="267" y="25"/>
                    </a:lnTo>
                    <a:lnTo>
                      <a:pt x="275" y="27"/>
                    </a:lnTo>
                    <a:lnTo>
                      <a:pt x="280" y="27"/>
                    </a:lnTo>
                    <a:lnTo>
                      <a:pt x="282" y="29"/>
                    </a:lnTo>
                    <a:lnTo>
                      <a:pt x="282" y="17"/>
                    </a:lnTo>
                    <a:lnTo>
                      <a:pt x="288" y="14"/>
                    </a:lnTo>
                    <a:lnTo>
                      <a:pt x="292" y="15"/>
                    </a:lnTo>
                    <a:lnTo>
                      <a:pt x="296" y="19"/>
                    </a:lnTo>
                    <a:lnTo>
                      <a:pt x="303" y="19"/>
                    </a:lnTo>
                    <a:lnTo>
                      <a:pt x="311" y="17"/>
                    </a:lnTo>
                    <a:lnTo>
                      <a:pt x="315" y="17"/>
                    </a:lnTo>
                    <a:lnTo>
                      <a:pt x="317" y="15"/>
                    </a:lnTo>
                    <a:lnTo>
                      <a:pt x="317" y="10"/>
                    </a:lnTo>
                    <a:lnTo>
                      <a:pt x="323" y="8"/>
                    </a:lnTo>
                    <a:lnTo>
                      <a:pt x="327" y="10"/>
                    </a:lnTo>
                    <a:lnTo>
                      <a:pt x="328" y="12"/>
                    </a:lnTo>
                    <a:lnTo>
                      <a:pt x="332" y="10"/>
                    </a:lnTo>
                    <a:lnTo>
                      <a:pt x="336" y="4"/>
                    </a:lnTo>
                    <a:lnTo>
                      <a:pt x="340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1" y="4"/>
                    </a:lnTo>
                    <a:lnTo>
                      <a:pt x="386" y="4"/>
                    </a:lnTo>
                    <a:lnTo>
                      <a:pt x="394" y="15"/>
                    </a:lnTo>
                    <a:lnTo>
                      <a:pt x="394" y="17"/>
                    </a:lnTo>
                    <a:lnTo>
                      <a:pt x="398" y="23"/>
                    </a:lnTo>
                    <a:lnTo>
                      <a:pt x="399" y="27"/>
                    </a:lnTo>
                    <a:lnTo>
                      <a:pt x="405" y="29"/>
                    </a:lnTo>
                    <a:lnTo>
                      <a:pt x="407" y="27"/>
                    </a:lnTo>
                    <a:lnTo>
                      <a:pt x="411" y="21"/>
                    </a:lnTo>
                    <a:lnTo>
                      <a:pt x="413" y="19"/>
                    </a:lnTo>
                    <a:lnTo>
                      <a:pt x="424" y="27"/>
                    </a:lnTo>
                    <a:lnTo>
                      <a:pt x="430" y="29"/>
                    </a:lnTo>
                    <a:lnTo>
                      <a:pt x="432" y="27"/>
                    </a:lnTo>
                    <a:lnTo>
                      <a:pt x="434" y="23"/>
                    </a:lnTo>
                    <a:lnTo>
                      <a:pt x="440" y="21"/>
                    </a:lnTo>
                    <a:lnTo>
                      <a:pt x="444" y="23"/>
                    </a:lnTo>
                    <a:lnTo>
                      <a:pt x="447" y="27"/>
                    </a:lnTo>
                    <a:lnTo>
                      <a:pt x="459" y="44"/>
                    </a:lnTo>
                    <a:lnTo>
                      <a:pt x="463" y="46"/>
                    </a:lnTo>
                    <a:lnTo>
                      <a:pt x="469" y="50"/>
                    </a:lnTo>
                    <a:lnTo>
                      <a:pt x="474" y="52"/>
                    </a:lnTo>
                    <a:lnTo>
                      <a:pt x="478" y="54"/>
                    </a:lnTo>
                    <a:lnTo>
                      <a:pt x="482" y="54"/>
                    </a:lnTo>
                    <a:lnTo>
                      <a:pt x="484" y="52"/>
                    </a:lnTo>
                    <a:lnTo>
                      <a:pt x="497" y="60"/>
                    </a:lnTo>
                    <a:lnTo>
                      <a:pt x="497" y="71"/>
                    </a:lnTo>
                    <a:lnTo>
                      <a:pt x="494" y="79"/>
                    </a:lnTo>
                    <a:lnTo>
                      <a:pt x="488" y="85"/>
                    </a:lnTo>
                    <a:lnTo>
                      <a:pt x="488" y="88"/>
                    </a:lnTo>
                    <a:lnTo>
                      <a:pt x="492" y="90"/>
                    </a:lnTo>
                    <a:lnTo>
                      <a:pt x="488" y="94"/>
                    </a:lnTo>
                    <a:lnTo>
                      <a:pt x="482" y="112"/>
                    </a:lnTo>
                    <a:lnTo>
                      <a:pt x="488" y="117"/>
                    </a:lnTo>
                    <a:lnTo>
                      <a:pt x="488" y="121"/>
                    </a:lnTo>
                    <a:lnTo>
                      <a:pt x="486" y="127"/>
                    </a:lnTo>
                    <a:lnTo>
                      <a:pt x="478" y="137"/>
                    </a:lnTo>
                    <a:lnTo>
                      <a:pt x="480" y="135"/>
                    </a:lnTo>
                    <a:lnTo>
                      <a:pt x="480" y="131"/>
                    </a:lnTo>
                    <a:lnTo>
                      <a:pt x="484" y="125"/>
                    </a:lnTo>
                    <a:lnTo>
                      <a:pt x="469" y="137"/>
                    </a:lnTo>
                    <a:lnTo>
                      <a:pt x="465" y="140"/>
                    </a:lnTo>
                    <a:lnTo>
                      <a:pt x="465" y="152"/>
                    </a:lnTo>
                    <a:lnTo>
                      <a:pt x="453" y="158"/>
                    </a:lnTo>
                    <a:lnTo>
                      <a:pt x="453" y="160"/>
                    </a:lnTo>
                    <a:lnTo>
                      <a:pt x="449" y="165"/>
                    </a:lnTo>
                    <a:lnTo>
                      <a:pt x="447" y="171"/>
                    </a:lnTo>
                    <a:lnTo>
                      <a:pt x="446" y="179"/>
                    </a:lnTo>
                    <a:lnTo>
                      <a:pt x="444" y="188"/>
                    </a:lnTo>
                    <a:lnTo>
                      <a:pt x="440" y="196"/>
                    </a:lnTo>
                    <a:lnTo>
                      <a:pt x="440" y="194"/>
                    </a:lnTo>
                    <a:lnTo>
                      <a:pt x="434" y="194"/>
                    </a:lnTo>
                    <a:lnTo>
                      <a:pt x="426" y="202"/>
                    </a:lnTo>
                    <a:lnTo>
                      <a:pt x="424" y="211"/>
                    </a:lnTo>
                    <a:lnTo>
                      <a:pt x="434" y="213"/>
                    </a:lnTo>
                    <a:lnTo>
                      <a:pt x="436" y="210"/>
                    </a:lnTo>
                    <a:lnTo>
                      <a:pt x="438" y="208"/>
                    </a:lnTo>
                    <a:lnTo>
                      <a:pt x="436" y="210"/>
                    </a:lnTo>
                    <a:lnTo>
                      <a:pt x="436" y="211"/>
                    </a:lnTo>
                    <a:lnTo>
                      <a:pt x="434" y="213"/>
                    </a:lnTo>
                    <a:lnTo>
                      <a:pt x="430" y="223"/>
                    </a:lnTo>
                    <a:lnTo>
                      <a:pt x="432" y="229"/>
                    </a:lnTo>
                    <a:lnTo>
                      <a:pt x="436" y="231"/>
                    </a:lnTo>
                    <a:lnTo>
                      <a:pt x="434" y="233"/>
                    </a:lnTo>
                    <a:lnTo>
                      <a:pt x="434" y="238"/>
                    </a:lnTo>
                    <a:lnTo>
                      <a:pt x="432" y="244"/>
                    </a:lnTo>
                    <a:lnTo>
                      <a:pt x="424" y="236"/>
                    </a:lnTo>
                    <a:lnTo>
                      <a:pt x="422" y="233"/>
                    </a:lnTo>
                    <a:lnTo>
                      <a:pt x="419" y="242"/>
                    </a:lnTo>
                    <a:lnTo>
                      <a:pt x="415" y="256"/>
                    </a:lnTo>
                    <a:lnTo>
                      <a:pt x="422" y="260"/>
                    </a:lnTo>
                    <a:lnTo>
                      <a:pt x="421" y="261"/>
                    </a:lnTo>
                    <a:lnTo>
                      <a:pt x="421" y="265"/>
                    </a:lnTo>
                    <a:lnTo>
                      <a:pt x="424" y="269"/>
                    </a:lnTo>
                    <a:lnTo>
                      <a:pt x="430" y="273"/>
                    </a:lnTo>
                    <a:lnTo>
                      <a:pt x="434" y="273"/>
                    </a:lnTo>
                    <a:lnTo>
                      <a:pt x="436" y="284"/>
                    </a:lnTo>
                    <a:lnTo>
                      <a:pt x="436" y="288"/>
                    </a:lnTo>
                    <a:lnTo>
                      <a:pt x="432" y="288"/>
                    </a:lnTo>
                    <a:lnTo>
                      <a:pt x="430" y="286"/>
                    </a:lnTo>
                    <a:lnTo>
                      <a:pt x="426" y="298"/>
                    </a:lnTo>
                    <a:lnTo>
                      <a:pt x="422" y="311"/>
                    </a:lnTo>
                    <a:lnTo>
                      <a:pt x="430" y="317"/>
                    </a:lnTo>
                    <a:lnTo>
                      <a:pt x="428" y="321"/>
                    </a:lnTo>
                    <a:lnTo>
                      <a:pt x="426" y="327"/>
                    </a:lnTo>
                    <a:lnTo>
                      <a:pt x="426" y="333"/>
                    </a:lnTo>
                    <a:lnTo>
                      <a:pt x="434" y="342"/>
                    </a:lnTo>
                    <a:lnTo>
                      <a:pt x="432" y="350"/>
                    </a:lnTo>
                    <a:lnTo>
                      <a:pt x="430" y="356"/>
                    </a:lnTo>
                    <a:lnTo>
                      <a:pt x="426" y="359"/>
                    </a:lnTo>
                    <a:lnTo>
                      <a:pt x="428" y="369"/>
                    </a:lnTo>
                    <a:lnTo>
                      <a:pt x="434" y="384"/>
                    </a:lnTo>
                    <a:lnTo>
                      <a:pt x="438" y="394"/>
                    </a:lnTo>
                    <a:lnTo>
                      <a:pt x="461" y="409"/>
                    </a:lnTo>
                    <a:lnTo>
                      <a:pt x="461" y="413"/>
                    </a:lnTo>
                    <a:lnTo>
                      <a:pt x="459" y="417"/>
                    </a:lnTo>
                    <a:lnTo>
                      <a:pt x="461" y="421"/>
                    </a:lnTo>
                    <a:lnTo>
                      <a:pt x="467" y="438"/>
                    </a:lnTo>
                    <a:lnTo>
                      <a:pt x="426" y="450"/>
                    </a:lnTo>
                    <a:lnTo>
                      <a:pt x="411" y="461"/>
                    </a:lnTo>
                    <a:lnTo>
                      <a:pt x="411" y="457"/>
                    </a:lnTo>
                    <a:lnTo>
                      <a:pt x="413" y="456"/>
                    </a:lnTo>
                    <a:lnTo>
                      <a:pt x="415" y="452"/>
                    </a:lnTo>
                    <a:lnTo>
                      <a:pt x="407" y="457"/>
                    </a:lnTo>
                    <a:lnTo>
                      <a:pt x="401" y="459"/>
                    </a:lnTo>
                    <a:lnTo>
                      <a:pt x="396" y="463"/>
                    </a:lnTo>
                    <a:lnTo>
                      <a:pt x="398" y="465"/>
                    </a:lnTo>
                    <a:lnTo>
                      <a:pt x="399" y="469"/>
                    </a:lnTo>
                    <a:lnTo>
                      <a:pt x="399" y="471"/>
                    </a:lnTo>
                    <a:lnTo>
                      <a:pt x="405" y="471"/>
                    </a:lnTo>
                    <a:lnTo>
                      <a:pt x="405" y="482"/>
                    </a:lnTo>
                    <a:lnTo>
                      <a:pt x="407" y="484"/>
                    </a:lnTo>
                    <a:lnTo>
                      <a:pt x="407" y="492"/>
                    </a:lnTo>
                    <a:lnTo>
                      <a:pt x="409" y="498"/>
                    </a:lnTo>
                    <a:lnTo>
                      <a:pt x="413" y="504"/>
                    </a:lnTo>
                    <a:lnTo>
                      <a:pt x="413" y="507"/>
                    </a:lnTo>
                    <a:lnTo>
                      <a:pt x="411" y="513"/>
                    </a:lnTo>
                    <a:lnTo>
                      <a:pt x="411" y="525"/>
                    </a:lnTo>
                    <a:lnTo>
                      <a:pt x="421" y="534"/>
                    </a:lnTo>
                    <a:lnTo>
                      <a:pt x="426" y="538"/>
                    </a:lnTo>
                    <a:lnTo>
                      <a:pt x="432" y="540"/>
                    </a:lnTo>
                    <a:lnTo>
                      <a:pt x="438" y="546"/>
                    </a:lnTo>
                    <a:lnTo>
                      <a:pt x="442" y="552"/>
                    </a:lnTo>
                    <a:lnTo>
                      <a:pt x="444" y="552"/>
                    </a:lnTo>
                    <a:lnTo>
                      <a:pt x="446" y="550"/>
                    </a:lnTo>
                    <a:lnTo>
                      <a:pt x="451" y="550"/>
                    </a:lnTo>
                    <a:lnTo>
                      <a:pt x="457" y="548"/>
                    </a:lnTo>
                    <a:lnTo>
                      <a:pt x="459" y="548"/>
                    </a:lnTo>
                    <a:lnTo>
                      <a:pt x="459" y="577"/>
                    </a:lnTo>
                    <a:lnTo>
                      <a:pt x="449" y="575"/>
                    </a:lnTo>
                    <a:lnTo>
                      <a:pt x="447" y="575"/>
                    </a:lnTo>
                    <a:lnTo>
                      <a:pt x="446" y="577"/>
                    </a:lnTo>
                    <a:lnTo>
                      <a:pt x="442" y="579"/>
                    </a:lnTo>
                    <a:lnTo>
                      <a:pt x="436" y="580"/>
                    </a:lnTo>
                    <a:lnTo>
                      <a:pt x="430" y="580"/>
                    </a:lnTo>
                    <a:lnTo>
                      <a:pt x="426" y="577"/>
                    </a:lnTo>
                    <a:lnTo>
                      <a:pt x="428" y="571"/>
                    </a:lnTo>
                    <a:lnTo>
                      <a:pt x="428" y="567"/>
                    </a:lnTo>
                    <a:lnTo>
                      <a:pt x="426" y="559"/>
                    </a:lnTo>
                    <a:lnTo>
                      <a:pt x="421" y="557"/>
                    </a:lnTo>
                    <a:lnTo>
                      <a:pt x="413" y="555"/>
                    </a:lnTo>
                    <a:lnTo>
                      <a:pt x="407" y="552"/>
                    </a:lnTo>
                    <a:lnTo>
                      <a:pt x="403" y="546"/>
                    </a:lnTo>
                    <a:lnTo>
                      <a:pt x="399" y="544"/>
                    </a:lnTo>
                    <a:lnTo>
                      <a:pt x="398" y="540"/>
                    </a:lnTo>
                    <a:lnTo>
                      <a:pt x="398" y="532"/>
                    </a:lnTo>
                    <a:lnTo>
                      <a:pt x="394" y="530"/>
                    </a:lnTo>
                    <a:lnTo>
                      <a:pt x="386" y="530"/>
                    </a:lnTo>
                    <a:lnTo>
                      <a:pt x="384" y="532"/>
                    </a:lnTo>
                    <a:lnTo>
                      <a:pt x="380" y="538"/>
                    </a:lnTo>
                    <a:lnTo>
                      <a:pt x="378" y="540"/>
                    </a:lnTo>
                    <a:lnTo>
                      <a:pt x="353" y="540"/>
                    </a:lnTo>
                    <a:lnTo>
                      <a:pt x="346" y="536"/>
                    </a:lnTo>
                    <a:lnTo>
                      <a:pt x="344" y="534"/>
                    </a:lnTo>
                    <a:lnTo>
                      <a:pt x="346" y="532"/>
                    </a:lnTo>
                    <a:lnTo>
                      <a:pt x="346" y="521"/>
                    </a:lnTo>
                    <a:lnTo>
                      <a:pt x="342" y="519"/>
                    </a:lnTo>
                    <a:lnTo>
                      <a:pt x="338" y="521"/>
                    </a:lnTo>
                    <a:lnTo>
                      <a:pt x="334" y="527"/>
                    </a:lnTo>
                    <a:lnTo>
                      <a:pt x="330" y="527"/>
                    </a:lnTo>
                    <a:lnTo>
                      <a:pt x="327" y="523"/>
                    </a:lnTo>
                    <a:lnTo>
                      <a:pt x="327" y="515"/>
                    </a:lnTo>
                    <a:lnTo>
                      <a:pt x="325" y="509"/>
                    </a:lnTo>
                    <a:lnTo>
                      <a:pt x="325" y="507"/>
                    </a:lnTo>
                    <a:lnTo>
                      <a:pt x="309" y="511"/>
                    </a:lnTo>
                    <a:lnTo>
                      <a:pt x="294" y="511"/>
                    </a:lnTo>
                    <a:lnTo>
                      <a:pt x="288" y="509"/>
                    </a:lnTo>
                    <a:lnTo>
                      <a:pt x="286" y="509"/>
                    </a:lnTo>
                    <a:lnTo>
                      <a:pt x="282" y="511"/>
                    </a:lnTo>
                    <a:lnTo>
                      <a:pt x="279" y="515"/>
                    </a:lnTo>
                    <a:lnTo>
                      <a:pt x="275" y="515"/>
                    </a:lnTo>
                    <a:lnTo>
                      <a:pt x="271" y="511"/>
                    </a:lnTo>
                    <a:lnTo>
                      <a:pt x="267" y="505"/>
                    </a:lnTo>
                    <a:lnTo>
                      <a:pt x="267" y="494"/>
                    </a:lnTo>
                    <a:lnTo>
                      <a:pt x="265" y="488"/>
                    </a:lnTo>
                    <a:lnTo>
                      <a:pt x="265" y="484"/>
                    </a:lnTo>
                    <a:lnTo>
                      <a:pt x="267" y="481"/>
                    </a:lnTo>
                    <a:lnTo>
                      <a:pt x="269" y="475"/>
                    </a:lnTo>
                    <a:lnTo>
                      <a:pt x="269" y="471"/>
                    </a:lnTo>
                    <a:lnTo>
                      <a:pt x="263" y="465"/>
                    </a:lnTo>
                    <a:lnTo>
                      <a:pt x="261" y="461"/>
                    </a:lnTo>
                    <a:lnTo>
                      <a:pt x="261" y="457"/>
                    </a:lnTo>
                    <a:lnTo>
                      <a:pt x="259" y="450"/>
                    </a:lnTo>
                    <a:lnTo>
                      <a:pt x="257" y="444"/>
                    </a:lnTo>
                    <a:lnTo>
                      <a:pt x="256" y="440"/>
                    </a:lnTo>
                    <a:lnTo>
                      <a:pt x="256" y="421"/>
                    </a:lnTo>
                    <a:lnTo>
                      <a:pt x="250" y="415"/>
                    </a:lnTo>
                    <a:lnTo>
                      <a:pt x="252" y="407"/>
                    </a:lnTo>
                    <a:lnTo>
                      <a:pt x="252" y="402"/>
                    </a:lnTo>
                    <a:lnTo>
                      <a:pt x="244" y="396"/>
                    </a:lnTo>
                    <a:lnTo>
                      <a:pt x="234" y="394"/>
                    </a:lnTo>
                    <a:lnTo>
                      <a:pt x="229" y="396"/>
                    </a:lnTo>
                    <a:lnTo>
                      <a:pt x="229" y="388"/>
                    </a:lnTo>
                    <a:lnTo>
                      <a:pt x="227" y="384"/>
                    </a:lnTo>
                    <a:lnTo>
                      <a:pt x="221" y="386"/>
                    </a:lnTo>
                    <a:lnTo>
                      <a:pt x="213" y="386"/>
                    </a:lnTo>
                    <a:lnTo>
                      <a:pt x="206" y="384"/>
                    </a:lnTo>
                    <a:lnTo>
                      <a:pt x="200" y="384"/>
                    </a:lnTo>
                    <a:lnTo>
                      <a:pt x="198" y="388"/>
                    </a:lnTo>
                    <a:lnTo>
                      <a:pt x="194" y="394"/>
                    </a:lnTo>
                    <a:lnTo>
                      <a:pt x="196" y="402"/>
                    </a:lnTo>
                    <a:lnTo>
                      <a:pt x="198" y="406"/>
                    </a:lnTo>
                    <a:lnTo>
                      <a:pt x="198" y="409"/>
                    </a:lnTo>
                    <a:lnTo>
                      <a:pt x="194" y="411"/>
                    </a:lnTo>
                    <a:lnTo>
                      <a:pt x="188" y="409"/>
                    </a:lnTo>
                    <a:lnTo>
                      <a:pt x="184" y="409"/>
                    </a:lnTo>
                    <a:lnTo>
                      <a:pt x="181" y="413"/>
                    </a:lnTo>
                    <a:lnTo>
                      <a:pt x="175" y="417"/>
                    </a:lnTo>
                    <a:lnTo>
                      <a:pt x="163" y="417"/>
                    </a:lnTo>
                    <a:lnTo>
                      <a:pt x="152" y="406"/>
                    </a:lnTo>
                    <a:lnTo>
                      <a:pt x="152" y="400"/>
                    </a:lnTo>
                    <a:lnTo>
                      <a:pt x="150" y="390"/>
                    </a:lnTo>
                    <a:lnTo>
                      <a:pt x="150" y="384"/>
                    </a:lnTo>
                    <a:lnTo>
                      <a:pt x="146" y="373"/>
                    </a:lnTo>
                    <a:lnTo>
                      <a:pt x="148" y="369"/>
                    </a:lnTo>
                    <a:lnTo>
                      <a:pt x="146" y="365"/>
                    </a:lnTo>
                    <a:lnTo>
                      <a:pt x="144" y="358"/>
                    </a:lnTo>
                    <a:lnTo>
                      <a:pt x="142" y="352"/>
                    </a:lnTo>
                    <a:lnTo>
                      <a:pt x="140" y="348"/>
                    </a:lnTo>
                    <a:lnTo>
                      <a:pt x="73" y="348"/>
                    </a:lnTo>
                    <a:lnTo>
                      <a:pt x="60" y="346"/>
                    </a:lnTo>
                    <a:lnTo>
                      <a:pt x="48" y="346"/>
                    </a:lnTo>
                    <a:lnTo>
                      <a:pt x="39" y="350"/>
                    </a:lnTo>
                    <a:lnTo>
                      <a:pt x="33" y="356"/>
                    </a:lnTo>
                    <a:lnTo>
                      <a:pt x="10" y="367"/>
                    </a:lnTo>
                    <a:lnTo>
                      <a:pt x="6" y="348"/>
                    </a:lnTo>
                    <a:lnTo>
                      <a:pt x="0" y="342"/>
                    </a:lnTo>
                    <a:lnTo>
                      <a:pt x="0" y="338"/>
                    </a:lnTo>
                    <a:lnTo>
                      <a:pt x="2" y="336"/>
                    </a:lnTo>
                    <a:lnTo>
                      <a:pt x="23" y="325"/>
                    </a:lnTo>
                    <a:lnTo>
                      <a:pt x="21" y="325"/>
                    </a:lnTo>
                    <a:lnTo>
                      <a:pt x="21" y="323"/>
                    </a:lnTo>
                    <a:lnTo>
                      <a:pt x="23" y="317"/>
                    </a:lnTo>
                    <a:lnTo>
                      <a:pt x="27" y="311"/>
                    </a:lnTo>
                    <a:lnTo>
                      <a:pt x="31" y="304"/>
                    </a:lnTo>
                    <a:lnTo>
                      <a:pt x="33" y="306"/>
                    </a:lnTo>
                    <a:lnTo>
                      <a:pt x="35" y="306"/>
                    </a:lnTo>
                    <a:lnTo>
                      <a:pt x="42" y="302"/>
                    </a:lnTo>
                    <a:lnTo>
                      <a:pt x="48" y="302"/>
                    </a:lnTo>
                    <a:lnTo>
                      <a:pt x="54" y="304"/>
                    </a:lnTo>
                    <a:lnTo>
                      <a:pt x="58" y="300"/>
                    </a:lnTo>
                    <a:lnTo>
                      <a:pt x="56" y="294"/>
                    </a:lnTo>
                    <a:lnTo>
                      <a:pt x="56" y="292"/>
                    </a:lnTo>
                    <a:lnTo>
                      <a:pt x="60" y="292"/>
                    </a:lnTo>
                    <a:lnTo>
                      <a:pt x="65" y="294"/>
                    </a:lnTo>
                    <a:lnTo>
                      <a:pt x="71" y="294"/>
                    </a:lnTo>
                    <a:lnTo>
                      <a:pt x="75" y="292"/>
                    </a:lnTo>
                    <a:lnTo>
                      <a:pt x="77" y="290"/>
                    </a:lnTo>
                    <a:lnTo>
                      <a:pt x="77" y="308"/>
                    </a:lnTo>
                    <a:lnTo>
                      <a:pt x="92" y="308"/>
                    </a:lnTo>
                    <a:lnTo>
                      <a:pt x="98" y="306"/>
                    </a:lnTo>
                    <a:lnTo>
                      <a:pt x="102" y="306"/>
                    </a:lnTo>
                    <a:lnTo>
                      <a:pt x="106" y="302"/>
                    </a:lnTo>
                    <a:lnTo>
                      <a:pt x="110" y="300"/>
                    </a:lnTo>
                    <a:lnTo>
                      <a:pt x="113" y="300"/>
                    </a:lnTo>
                    <a:lnTo>
                      <a:pt x="115" y="298"/>
                    </a:lnTo>
                    <a:lnTo>
                      <a:pt x="117" y="294"/>
                    </a:lnTo>
                    <a:lnTo>
                      <a:pt x="119" y="286"/>
                    </a:lnTo>
                    <a:lnTo>
                      <a:pt x="119" y="275"/>
                    </a:lnTo>
                    <a:lnTo>
                      <a:pt x="123" y="273"/>
                    </a:lnTo>
                    <a:lnTo>
                      <a:pt x="125" y="269"/>
                    </a:lnTo>
                    <a:lnTo>
                      <a:pt x="127" y="263"/>
                    </a:lnTo>
                    <a:lnTo>
                      <a:pt x="129" y="261"/>
                    </a:lnTo>
                    <a:lnTo>
                      <a:pt x="129" y="248"/>
                    </a:lnTo>
                    <a:lnTo>
                      <a:pt x="125" y="242"/>
                    </a:lnTo>
                    <a:lnTo>
                      <a:pt x="123" y="235"/>
                    </a:lnTo>
                    <a:lnTo>
                      <a:pt x="123" y="227"/>
                    </a:lnTo>
                    <a:lnTo>
                      <a:pt x="131" y="215"/>
                    </a:lnTo>
                    <a:lnTo>
                      <a:pt x="138" y="208"/>
                    </a:lnTo>
                    <a:lnTo>
                      <a:pt x="140" y="200"/>
                    </a:lnTo>
                    <a:lnTo>
                      <a:pt x="142" y="190"/>
                    </a:lnTo>
                    <a:lnTo>
                      <a:pt x="144" y="183"/>
                    </a:lnTo>
                    <a:lnTo>
                      <a:pt x="148" y="175"/>
                    </a:lnTo>
                    <a:lnTo>
                      <a:pt x="154" y="165"/>
                    </a:lnTo>
                    <a:lnTo>
                      <a:pt x="156" y="158"/>
                    </a:lnTo>
                    <a:lnTo>
                      <a:pt x="156" y="146"/>
                    </a:lnTo>
                    <a:lnTo>
                      <a:pt x="154" y="138"/>
                    </a:lnTo>
                    <a:lnTo>
                      <a:pt x="154" y="133"/>
                    </a:lnTo>
                    <a:lnTo>
                      <a:pt x="152" y="127"/>
                    </a:lnTo>
                    <a:lnTo>
                      <a:pt x="154" y="121"/>
                    </a:lnTo>
                    <a:lnTo>
                      <a:pt x="156" y="113"/>
                    </a:lnTo>
                    <a:lnTo>
                      <a:pt x="156" y="102"/>
                    </a:lnTo>
                    <a:lnTo>
                      <a:pt x="158" y="94"/>
                    </a:lnTo>
                    <a:lnTo>
                      <a:pt x="160" y="88"/>
                    </a:lnTo>
                    <a:lnTo>
                      <a:pt x="163" y="87"/>
                    </a:lnTo>
                    <a:lnTo>
                      <a:pt x="167" y="77"/>
                    </a:lnTo>
                    <a:lnTo>
                      <a:pt x="169" y="63"/>
                    </a:lnTo>
                    <a:lnTo>
                      <a:pt x="169" y="56"/>
                    </a:lnTo>
                    <a:close/>
                    <a:moveTo>
                      <a:pt x="434" y="244"/>
                    </a:moveTo>
                    <a:lnTo>
                      <a:pt x="432" y="248"/>
                    </a:lnTo>
                    <a:lnTo>
                      <a:pt x="432" y="250"/>
                    </a:lnTo>
                    <a:lnTo>
                      <a:pt x="430" y="254"/>
                    </a:lnTo>
                    <a:lnTo>
                      <a:pt x="430" y="250"/>
                    </a:lnTo>
                    <a:lnTo>
                      <a:pt x="432" y="246"/>
                    </a:lnTo>
                    <a:lnTo>
                      <a:pt x="434" y="244"/>
                    </a:lnTo>
                    <a:close/>
                  </a:path>
                </a:pathLst>
              </a:custGeom>
              <a:solidFill>
                <a:srgbClr val="CEC8AA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2" name="Freeform 52"/>
              <p:cNvSpPr>
                <a:spLocks/>
              </p:cNvSpPr>
              <p:nvPr/>
            </p:nvSpPr>
            <p:spPr bwMode="auto">
              <a:xfrm>
                <a:off x="3912971" y="3640138"/>
                <a:ext cx="200135" cy="176212"/>
              </a:xfrm>
              <a:custGeom>
                <a:avLst/>
                <a:gdLst>
                  <a:gd name="T0" fmla="*/ 31 w 225"/>
                  <a:gd name="T1" fmla="*/ 1 h 210"/>
                  <a:gd name="T2" fmla="*/ 31 w 225"/>
                  <a:gd name="T3" fmla="*/ 3 h 210"/>
                  <a:gd name="T4" fmla="*/ 31 w 225"/>
                  <a:gd name="T5" fmla="*/ 3 h 210"/>
                  <a:gd name="T6" fmla="*/ 29 w 225"/>
                  <a:gd name="T7" fmla="*/ 4 h 210"/>
                  <a:gd name="T8" fmla="*/ 27 w 225"/>
                  <a:gd name="T9" fmla="*/ 4 h 210"/>
                  <a:gd name="T10" fmla="*/ 25 w 225"/>
                  <a:gd name="T11" fmla="*/ 4 h 210"/>
                  <a:gd name="T12" fmla="*/ 25 w 225"/>
                  <a:gd name="T13" fmla="*/ 6 h 210"/>
                  <a:gd name="T14" fmla="*/ 24 w 225"/>
                  <a:gd name="T15" fmla="*/ 11 h 210"/>
                  <a:gd name="T16" fmla="*/ 22 w 225"/>
                  <a:gd name="T17" fmla="*/ 12 h 210"/>
                  <a:gd name="T18" fmla="*/ 20 w 225"/>
                  <a:gd name="T19" fmla="*/ 14 h 210"/>
                  <a:gd name="T20" fmla="*/ 19 w 225"/>
                  <a:gd name="T21" fmla="*/ 15 h 210"/>
                  <a:gd name="T22" fmla="*/ 16 w 225"/>
                  <a:gd name="T23" fmla="*/ 21 h 210"/>
                  <a:gd name="T24" fmla="*/ 15 w 225"/>
                  <a:gd name="T25" fmla="*/ 26 h 210"/>
                  <a:gd name="T26" fmla="*/ 13 w 225"/>
                  <a:gd name="T27" fmla="*/ 31 h 210"/>
                  <a:gd name="T28" fmla="*/ 12 w 225"/>
                  <a:gd name="T29" fmla="*/ 33 h 210"/>
                  <a:gd name="T30" fmla="*/ 10 w 225"/>
                  <a:gd name="T31" fmla="*/ 35 h 210"/>
                  <a:gd name="T32" fmla="*/ 8 w 225"/>
                  <a:gd name="T33" fmla="*/ 36 h 210"/>
                  <a:gd name="T34" fmla="*/ 7 w 225"/>
                  <a:gd name="T35" fmla="*/ 41 h 210"/>
                  <a:gd name="T36" fmla="*/ 6 w 225"/>
                  <a:gd name="T37" fmla="*/ 45 h 210"/>
                  <a:gd name="T38" fmla="*/ 4 w 225"/>
                  <a:gd name="T39" fmla="*/ 50 h 210"/>
                  <a:gd name="T40" fmla="*/ 3 w 225"/>
                  <a:gd name="T41" fmla="*/ 51 h 210"/>
                  <a:gd name="T42" fmla="*/ 2 w 225"/>
                  <a:gd name="T43" fmla="*/ 51 h 210"/>
                  <a:gd name="T44" fmla="*/ 1 w 225"/>
                  <a:gd name="T45" fmla="*/ 52 h 210"/>
                  <a:gd name="T46" fmla="*/ 0 w 225"/>
                  <a:gd name="T47" fmla="*/ 54 h 210"/>
                  <a:gd name="T48" fmla="*/ 0 w 225"/>
                  <a:gd name="T49" fmla="*/ 59 h 210"/>
                  <a:gd name="T50" fmla="*/ 2 w 225"/>
                  <a:gd name="T51" fmla="*/ 57 h 210"/>
                  <a:gd name="T52" fmla="*/ 2 w 225"/>
                  <a:gd name="T53" fmla="*/ 57 h 210"/>
                  <a:gd name="T54" fmla="*/ 27 w 225"/>
                  <a:gd name="T55" fmla="*/ 56 h 210"/>
                  <a:gd name="T56" fmla="*/ 27 w 225"/>
                  <a:gd name="T57" fmla="*/ 53 h 210"/>
                  <a:gd name="T58" fmla="*/ 26 w 225"/>
                  <a:gd name="T59" fmla="*/ 42 h 210"/>
                  <a:gd name="T60" fmla="*/ 29 w 225"/>
                  <a:gd name="T61" fmla="*/ 39 h 210"/>
                  <a:gd name="T62" fmla="*/ 32 w 225"/>
                  <a:gd name="T63" fmla="*/ 38 h 210"/>
                  <a:gd name="T64" fmla="*/ 35 w 225"/>
                  <a:gd name="T65" fmla="*/ 38 h 210"/>
                  <a:gd name="T66" fmla="*/ 35 w 225"/>
                  <a:gd name="T67" fmla="*/ 19 h 210"/>
                  <a:gd name="T68" fmla="*/ 60 w 225"/>
                  <a:gd name="T69" fmla="*/ 19 h 210"/>
                  <a:gd name="T70" fmla="*/ 60 w 225"/>
                  <a:gd name="T71" fmla="*/ 0 h 210"/>
                  <a:gd name="T72" fmla="*/ 31 w 225"/>
                  <a:gd name="T73" fmla="*/ 1 h 2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5"/>
                  <a:gd name="T112" fmla="*/ 0 h 210"/>
                  <a:gd name="T113" fmla="*/ 225 w 225"/>
                  <a:gd name="T114" fmla="*/ 210 h 2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5" h="210">
                    <a:moveTo>
                      <a:pt x="119" y="2"/>
                    </a:moveTo>
                    <a:lnTo>
                      <a:pt x="116" y="10"/>
                    </a:lnTo>
                    <a:lnTo>
                      <a:pt x="116" y="12"/>
                    </a:lnTo>
                    <a:lnTo>
                      <a:pt x="108" y="14"/>
                    </a:lnTo>
                    <a:lnTo>
                      <a:pt x="102" y="14"/>
                    </a:lnTo>
                    <a:lnTo>
                      <a:pt x="96" y="16"/>
                    </a:lnTo>
                    <a:lnTo>
                      <a:pt x="93" y="23"/>
                    </a:lnTo>
                    <a:lnTo>
                      <a:pt x="89" y="39"/>
                    </a:lnTo>
                    <a:lnTo>
                      <a:pt x="83" y="44"/>
                    </a:lnTo>
                    <a:lnTo>
                      <a:pt x="75" y="50"/>
                    </a:lnTo>
                    <a:lnTo>
                      <a:pt x="69" y="54"/>
                    </a:lnTo>
                    <a:lnTo>
                      <a:pt x="62" y="73"/>
                    </a:lnTo>
                    <a:lnTo>
                      <a:pt x="58" y="93"/>
                    </a:lnTo>
                    <a:lnTo>
                      <a:pt x="50" y="112"/>
                    </a:lnTo>
                    <a:lnTo>
                      <a:pt x="45" y="119"/>
                    </a:lnTo>
                    <a:lnTo>
                      <a:pt x="37" y="125"/>
                    </a:lnTo>
                    <a:lnTo>
                      <a:pt x="31" y="131"/>
                    </a:lnTo>
                    <a:lnTo>
                      <a:pt x="25" y="146"/>
                    </a:lnTo>
                    <a:lnTo>
                      <a:pt x="22" y="162"/>
                    </a:lnTo>
                    <a:lnTo>
                      <a:pt x="16" y="177"/>
                    </a:lnTo>
                    <a:lnTo>
                      <a:pt x="12" y="181"/>
                    </a:lnTo>
                    <a:lnTo>
                      <a:pt x="6" y="183"/>
                    </a:lnTo>
                    <a:lnTo>
                      <a:pt x="4" y="185"/>
                    </a:lnTo>
                    <a:lnTo>
                      <a:pt x="0" y="194"/>
                    </a:lnTo>
                    <a:lnTo>
                      <a:pt x="0" y="210"/>
                    </a:lnTo>
                    <a:lnTo>
                      <a:pt x="6" y="204"/>
                    </a:lnTo>
                    <a:lnTo>
                      <a:pt x="8" y="204"/>
                    </a:lnTo>
                    <a:lnTo>
                      <a:pt x="102" y="200"/>
                    </a:lnTo>
                    <a:lnTo>
                      <a:pt x="100" y="192"/>
                    </a:lnTo>
                    <a:lnTo>
                      <a:pt x="98" y="152"/>
                    </a:lnTo>
                    <a:lnTo>
                      <a:pt x="108" y="139"/>
                    </a:lnTo>
                    <a:lnTo>
                      <a:pt x="121" y="135"/>
                    </a:lnTo>
                    <a:lnTo>
                      <a:pt x="129" y="135"/>
                    </a:lnTo>
                    <a:lnTo>
                      <a:pt x="131" y="68"/>
                    </a:lnTo>
                    <a:lnTo>
                      <a:pt x="225" y="66"/>
                    </a:lnTo>
                    <a:lnTo>
                      <a:pt x="225" y="0"/>
                    </a:lnTo>
                    <a:lnTo>
                      <a:pt x="119" y="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3" name="Freeform 65"/>
              <p:cNvSpPr>
                <a:spLocks/>
              </p:cNvSpPr>
              <p:nvPr/>
            </p:nvSpPr>
            <p:spPr bwMode="auto">
              <a:xfrm>
                <a:off x="4924767" y="4259263"/>
                <a:ext cx="127070" cy="171450"/>
              </a:xfrm>
              <a:custGeom>
                <a:avLst/>
                <a:gdLst>
                  <a:gd name="T0" fmla="*/ 6 w 142"/>
                  <a:gd name="T1" fmla="*/ 33 h 202"/>
                  <a:gd name="T2" fmla="*/ 5 w 142"/>
                  <a:gd name="T3" fmla="*/ 35 h 202"/>
                  <a:gd name="T4" fmla="*/ 4 w 142"/>
                  <a:gd name="T5" fmla="*/ 39 h 202"/>
                  <a:gd name="T6" fmla="*/ 3 w 142"/>
                  <a:gd name="T7" fmla="*/ 44 h 202"/>
                  <a:gd name="T8" fmla="*/ 2 w 142"/>
                  <a:gd name="T9" fmla="*/ 48 h 202"/>
                  <a:gd name="T10" fmla="*/ 2 w 142"/>
                  <a:gd name="T11" fmla="*/ 48 h 202"/>
                  <a:gd name="T12" fmla="*/ 0 w 142"/>
                  <a:gd name="T13" fmla="*/ 52 h 202"/>
                  <a:gd name="T14" fmla="*/ 2 w 142"/>
                  <a:gd name="T15" fmla="*/ 54 h 202"/>
                  <a:gd name="T16" fmla="*/ 2 w 142"/>
                  <a:gd name="T17" fmla="*/ 55 h 202"/>
                  <a:gd name="T18" fmla="*/ 5 w 142"/>
                  <a:gd name="T19" fmla="*/ 57 h 202"/>
                  <a:gd name="T20" fmla="*/ 7 w 142"/>
                  <a:gd name="T21" fmla="*/ 58 h 202"/>
                  <a:gd name="T22" fmla="*/ 10 w 142"/>
                  <a:gd name="T23" fmla="*/ 56 h 202"/>
                  <a:gd name="T24" fmla="*/ 12 w 142"/>
                  <a:gd name="T25" fmla="*/ 55 h 202"/>
                  <a:gd name="T26" fmla="*/ 19 w 142"/>
                  <a:gd name="T27" fmla="*/ 54 h 202"/>
                  <a:gd name="T28" fmla="*/ 17 w 142"/>
                  <a:gd name="T29" fmla="*/ 49 h 202"/>
                  <a:gd name="T30" fmla="*/ 18 w 142"/>
                  <a:gd name="T31" fmla="*/ 44 h 202"/>
                  <a:gd name="T32" fmla="*/ 19 w 142"/>
                  <a:gd name="T33" fmla="*/ 42 h 202"/>
                  <a:gd name="T34" fmla="*/ 21 w 142"/>
                  <a:gd name="T35" fmla="*/ 39 h 202"/>
                  <a:gd name="T36" fmla="*/ 26 w 142"/>
                  <a:gd name="T37" fmla="*/ 40 h 202"/>
                  <a:gd name="T38" fmla="*/ 28 w 142"/>
                  <a:gd name="T39" fmla="*/ 38 h 202"/>
                  <a:gd name="T40" fmla="*/ 31 w 142"/>
                  <a:gd name="T41" fmla="*/ 39 h 202"/>
                  <a:gd name="T42" fmla="*/ 32 w 142"/>
                  <a:gd name="T43" fmla="*/ 43 h 202"/>
                  <a:gd name="T44" fmla="*/ 34 w 142"/>
                  <a:gd name="T45" fmla="*/ 47 h 202"/>
                  <a:gd name="T46" fmla="*/ 34 w 142"/>
                  <a:gd name="T47" fmla="*/ 41 h 202"/>
                  <a:gd name="T48" fmla="*/ 34 w 142"/>
                  <a:gd name="T49" fmla="*/ 38 h 202"/>
                  <a:gd name="T50" fmla="*/ 34 w 142"/>
                  <a:gd name="T51" fmla="*/ 33 h 202"/>
                  <a:gd name="T52" fmla="*/ 35 w 142"/>
                  <a:gd name="T53" fmla="*/ 30 h 202"/>
                  <a:gd name="T54" fmla="*/ 36 w 142"/>
                  <a:gd name="T55" fmla="*/ 26 h 202"/>
                  <a:gd name="T56" fmla="*/ 38 w 142"/>
                  <a:gd name="T57" fmla="*/ 24 h 202"/>
                  <a:gd name="T58" fmla="*/ 39 w 142"/>
                  <a:gd name="T59" fmla="*/ 19 h 202"/>
                  <a:gd name="T60" fmla="*/ 37 w 142"/>
                  <a:gd name="T61" fmla="*/ 16 h 202"/>
                  <a:gd name="T62" fmla="*/ 36 w 142"/>
                  <a:gd name="T63" fmla="*/ 11 h 202"/>
                  <a:gd name="T64" fmla="*/ 37 w 142"/>
                  <a:gd name="T65" fmla="*/ 7 h 202"/>
                  <a:gd name="T66" fmla="*/ 36 w 142"/>
                  <a:gd name="T67" fmla="*/ 6 h 202"/>
                  <a:gd name="T68" fmla="*/ 35 w 142"/>
                  <a:gd name="T69" fmla="*/ 5 h 202"/>
                  <a:gd name="T70" fmla="*/ 34 w 142"/>
                  <a:gd name="T71" fmla="*/ 3 h 202"/>
                  <a:gd name="T72" fmla="*/ 33 w 142"/>
                  <a:gd name="T73" fmla="*/ 0 h 202"/>
                  <a:gd name="T74" fmla="*/ 30 w 142"/>
                  <a:gd name="T75" fmla="*/ 2 h 202"/>
                  <a:gd name="T76" fmla="*/ 26 w 142"/>
                  <a:gd name="T77" fmla="*/ 1 h 202"/>
                  <a:gd name="T78" fmla="*/ 24 w 142"/>
                  <a:gd name="T79" fmla="*/ 2 h 202"/>
                  <a:gd name="T80" fmla="*/ 21 w 142"/>
                  <a:gd name="T81" fmla="*/ 3 h 202"/>
                  <a:gd name="T82" fmla="*/ 18 w 142"/>
                  <a:gd name="T83" fmla="*/ 5 h 202"/>
                  <a:gd name="T84" fmla="*/ 18 w 142"/>
                  <a:gd name="T85" fmla="*/ 9 h 202"/>
                  <a:gd name="T86" fmla="*/ 16 w 142"/>
                  <a:gd name="T87" fmla="*/ 12 h 202"/>
                  <a:gd name="T88" fmla="*/ 17 w 142"/>
                  <a:gd name="T89" fmla="*/ 14 h 202"/>
                  <a:gd name="T90" fmla="*/ 14 w 142"/>
                  <a:gd name="T91" fmla="*/ 20 h 202"/>
                  <a:gd name="T92" fmla="*/ 16 w 142"/>
                  <a:gd name="T93" fmla="*/ 22 h 202"/>
                  <a:gd name="T94" fmla="*/ 13 w 142"/>
                  <a:gd name="T95" fmla="*/ 27 h 202"/>
                  <a:gd name="T96" fmla="*/ 12 w 142"/>
                  <a:gd name="T97" fmla="*/ 30 h 202"/>
                  <a:gd name="T98" fmla="*/ 9 w 142"/>
                  <a:gd name="T99" fmla="*/ 32 h 2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2"/>
                  <a:gd name="T151" fmla="*/ 0 h 202"/>
                  <a:gd name="T152" fmla="*/ 142 w 142"/>
                  <a:gd name="T153" fmla="*/ 202 h 2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2" h="202">
                    <a:moveTo>
                      <a:pt x="35" y="110"/>
                    </a:moveTo>
                    <a:lnTo>
                      <a:pt x="23" y="116"/>
                    </a:lnTo>
                    <a:lnTo>
                      <a:pt x="23" y="118"/>
                    </a:lnTo>
                    <a:lnTo>
                      <a:pt x="19" y="123"/>
                    </a:lnTo>
                    <a:lnTo>
                      <a:pt x="17" y="129"/>
                    </a:lnTo>
                    <a:lnTo>
                      <a:pt x="16" y="137"/>
                    </a:lnTo>
                    <a:lnTo>
                      <a:pt x="14" y="146"/>
                    </a:lnTo>
                    <a:lnTo>
                      <a:pt x="10" y="156"/>
                    </a:lnTo>
                    <a:lnTo>
                      <a:pt x="10" y="158"/>
                    </a:lnTo>
                    <a:lnTo>
                      <a:pt x="8" y="166"/>
                    </a:lnTo>
                    <a:lnTo>
                      <a:pt x="6" y="168"/>
                    </a:lnTo>
                    <a:lnTo>
                      <a:pt x="6" y="169"/>
                    </a:lnTo>
                    <a:lnTo>
                      <a:pt x="4" y="171"/>
                    </a:lnTo>
                    <a:lnTo>
                      <a:pt x="0" y="181"/>
                    </a:lnTo>
                    <a:lnTo>
                      <a:pt x="2" y="187"/>
                    </a:lnTo>
                    <a:lnTo>
                      <a:pt x="6" y="189"/>
                    </a:lnTo>
                    <a:lnTo>
                      <a:pt x="6" y="191"/>
                    </a:lnTo>
                    <a:lnTo>
                      <a:pt x="8" y="193"/>
                    </a:lnTo>
                    <a:lnTo>
                      <a:pt x="14" y="194"/>
                    </a:lnTo>
                    <a:lnTo>
                      <a:pt x="17" y="198"/>
                    </a:lnTo>
                    <a:lnTo>
                      <a:pt x="23" y="202"/>
                    </a:lnTo>
                    <a:lnTo>
                      <a:pt x="27" y="202"/>
                    </a:lnTo>
                    <a:lnTo>
                      <a:pt x="33" y="200"/>
                    </a:lnTo>
                    <a:lnTo>
                      <a:pt x="37" y="196"/>
                    </a:lnTo>
                    <a:lnTo>
                      <a:pt x="42" y="194"/>
                    </a:lnTo>
                    <a:lnTo>
                      <a:pt x="44" y="193"/>
                    </a:lnTo>
                    <a:lnTo>
                      <a:pt x="67" y="193"/>
                    </a:lnTo>
                    <a:lnTo>
                      <a:pt x="69" y="189"/>
                    </a:lnTo>
                    <a:lnTo>
                      <a:pt x="64" y="187"/>
                    </a:lnTo>
                    <a:lnTo>
                      <a:pt x="64" y="173"/>
                    </a:lnTo>
                    <a:lnTo>
                      <a:pt x="69" y="164"/>
                    </a:lnTo>
                    <a:lnTo>
                      <a:pt x="65" y="156"/>
                    </a:lnTo>
                    <a:lnTo>
                      <a:pt x="65" y="148"/>
                    </a:lnTo>
                    <a:lnTo>
                      <a:pt x="69" y="146"/>
                    </a:lnTo>
                    <a:lnTo>
                      <a:pt x="73" y="141"/>
                    </a:lnTo>
                    <a:lnTo>
                      <a:pt x="77" y="137"/>
                    </a:lnTo>
                    <a:lnTo>
                      <a:pt x="85" y="137"/>
                    </a:lnTo>
                    <a:lnTo>
                      <a:pt x="94" y="141"/>
                    </a:lnTo>
                    <a:lnTo>
                      <a:pt x="104" y="143"/>
                    </a:lnTo>
                    <a:lnTo>
                      <a:pt x="104" y="135"/>
                    </a:lnTo>
                    <a:lnTo>
                      <a:pt x="111" y="135"/>
                    </a:lnTo>
                    <a:lnTo>
                      <a:pt x="115" y="137"/>
                    </a:lnTo>
                    <a:lnTo>
                      <a:pt x="119" y="137"/>
                    </a:lnTo>
                    <a:lnTo>
                      <a:pt x="119" y="152"/>
                    </a:lnTo>
                    <a:lnTo>
                      <a:pt x="123" y="156"/>
                    </a:lnTo>
                    <a:lnTo>
                      <a:pt x="127" y="162"/>
                    </a:lnTo>
                    <a:lnTo>
                      <a:pt x="129" y="148"/>
                    </a:lnTo>
                    <a:lnTo>
                      <a:pt x="127" y="143"/>
                    </a:lnTo>
                    <a:lnTo>
                      <a:pt x="129" y="139"/>
                    </a:lnTo>
                    <a:lnTo>
                      <a:pt x="127" y="133"/>
                    </a:lnTo>
                    <a:lnTo>
                      <a:pt x="125" y="123"/>
                    </a:lnTo>
                    <a:lnTo>
                      <a:pt x="125" y="116"/>
                    </a:lnTo>
                    <a:lnTo>
                      <a:pt x="129" y="110"/>
                    </a:lnTo>
                    <a:lnTo>
                      <a:pt x="129" y="104"/>
                    </a:lnTo>
                    <a:lnTo>
                      <a:pt x="131" y="95"/>
                    </a:lnTo>
                    <a:lnTo>
                      <a:pt x="133" y="89"/>
                    </a:lnTo>
                    <a:lnTo>
                      <a:pt x="136" y="87"/>
                    </a:lnTo>
                    <a:lnTo>
                      <a:pt x="138" y="85"/>
                    </a:lnTo>
                    <a:lnTo>
                      <a:pt x="142" y="77"/>
                    </a:lnTo>
                    <a:lnTo>
                      <a:pt x="142" y="66"/>
                    </a:lnTo>
                    <a:lnTo>
                      <a:pt x="140" y="60"/>
                    </a:lnTo>
                    <a:lnTo>
                      <a:pt x="136" y="54"/>
                    </a:lnTo>
                    <a:lnTo>
                      <a:pt x="133" y="50"/>
                    </a:lnTo>
                    <a:lnTo>
                      <a:pt x="133" y="37"/>
                    </a:lnTo>
                    <a:lnTo>
                      <a:pt x="135" y="29"/>
                    </a:lnTo>
                    <a:lnTo>
                      <a:pt x="136" y="25"/>
                    </a:lnTo>
                    <a:lnTo>
                      <a:pt x="135" y="21"/>
                    </a:lnTo>
                    <a:lnTo>
                      <a:pt x="133" y="20"/>
                    </a:lnTo>
                    <a:lnTo>
                      <a:pt x="133" y="18"/>
                    </a:lnTo>
                    <a:lnTo>
                      <a:pt x="129" y="16"/>
                    </a:lnTo>
                    <a:lnTo>
                      <a:pt x="125" y="12"/>
                    </a:lnTo>
                    <a:lnTo>
                      <a:pt x="125" y="10"/>
                    </a:lnTo>
                    <a:lnTo>
                      <a:pt x="123" y="8"/>
                    </a:lnTo>
                    <a:lnTo>
                      <a:pt x="123" y="0"/>
                    </a:lnTo>
                    <a:lnTo>
                      <a:pt x="111" y="8"/>
                    </a:lnTo>
                    <a:lnTo>
                      <a:pt x="110" y="6"/>
                    </a:lnTo>
                    <a:lnTo>
                      <a:pt x="102" y="4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85" y="6"/>
                    </a:lnTo>
                    <a:lnTo>
                      <a:pt x="77" y="10"/>
                    </a:lnTo>
                    <a:lnTo>
                      <a:pt x="69" y="16"/>
                    </a:lnTo>
                    <a:lnTo>
                      <a:pt x="65" y="18"/>
                    </a:lnTo>
                    <a:lnTo>
                      <a:pt x="67" y="21"/>
                    </a:lnTo>
                    <a:lnTo>
                      <a:pt x="67" y="29"/>
                    </a:lnTo>
                    <a:lnTo>
                      <a:pt x="64" y="37"/>
                    </a:lnTo>
                    <a:lnTo>
                      <a:pt x="58" y="43"/>
                    </a:lnTo>
                    <a:lnTo>
                      <a:pt x="58" y="46"/>
                    </a:lnTo>
                    <a:lnTo>
                      <a:pt x="62" y="48"/>
                    </a:lnTo>
                    <a:lnTo>
                      <a:pt x="58" y="52"/>
                    </a:lnTo>
                    <a:lnTo>
                      <a:pt x="52" y="70"/>
                    </a:lnTo>
                    <a:lnTo>
                      <a:pt x="58" y="75"/>
                    </a:lnTo>
                    <a:lnTo>
                      <a:pt x="58" y="79"/>
                    </a:lnTo>
                    <a:lnTo>
                      <a:pt x="56" y="85"/>
                    </a:lnTo>
                    <a:lnTo>
                      <a:pt x="48" y="95"/>
                    </a:lnTo>
                    <a:lnTo>
                      <a:pt x="46" y="98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5" y="11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4" name="Freeform 69"/>
              <p:cNvSpPr>
                <a:spLocks/>
              </p:cNvSpPr>
              <p:nvPr/>
            </p:nvSpPr>
            <p:spPr bwMode="auto">
              <a:xfrm>
                <a:off x="4446666" y="3371850"/>
                <a:ext cx="93714" cy="185738"/>
              </a:xfrm>
              <a:custGeom>
                <a:avLst/>
                <a:gdLst>
                  <a:gd name="T0" fmla="*/ 28 w 106"/>
                  <a:gd name="T1" fmla="*/ 35 h 221"/>
                  <a:gd name="T2" fmla="*/ 26 w 106"/>
                  <a:gd name="T3" fmla="*/ 37 h 221"/>
                  <a:gd name="T4" fmla="*/ 22 w 106"/>
                  <a:gd name="T5" fmla="*/ 33 h 221"/>
                  <a:gd name="T6" fmla="*/ 21 w 106"/>
                  <a:gd name="T7" fmla="*/ 31 h 221"/>
                  <a:gd name="T8" fmla="*/ 22 w 106"/>
                  <a:gd name="T9" fmla="*/ 29 h 221"/>
                  <a:gd name="T10" fmla="*/ 24 w 106"/>
                  <a:gd name="T11" fmla="*/ 27 h 221"/>
                  <a:gd name="T12" fmla="*/ 26 w 106"/>
                  <a:gd name="T13" fmla="*/ 19 h 221"/>
                  <a:gd name="T14" fmla="*/ 25 w 106"/>
                  <a:gd name="T15" fmla="*/ 16 h 221"/>
                  <a:gd name="T16" fmla="*/ 23 w 106"/>
                  <a:gd name="T17" fmla="*/ 16 h 221"/>
                  <a:gd name="T18" fmla="*/ 23 w 106"/>
                  <a:gd name="T19" fmla="*/ 13 h 221"/>
                  <a:gd name="T20" fmla="*/ 25 w 106"/>
                  <a:gd name="T21" fmla="*/ 10 h 221"/>
                  <a:gd name="T22" fmla="*/ 29 w 106"/>
                  <a:gd name="T23" fmla="*/ 4 h 221"/>
                  <a:gd name="T24" fmla="*/ 24 w 106"/>
                  <a:gd name="T25" fmla="*/ 5 h 221"/>
                  <a:gd name="T26" fmla="*/ 22 w 106"/>
                  <a:gd name="T27" fmla="*/ 2 h 221"/>
                  <a:gd name="T28" fmla="*/ 20 w 106"/>
                  <a:gd name="T29" fmla="*/ 1 h 221"/>
                  <a:gd name="T30" fmla="*/ 17 w 106"/>
                  <a:gd name="T31" fmla="*/ 1 h 221"/>
                  <a:gd name="T32" fmla="*/ 12 w 106"/>
                  <a:gd name="T33" fmla="*/ 4 h 221"/>
                  <a:gd name="T34" fmla="*/ 7 w 106"/>
                  <a:gd name="T35" fmla="*/ 3 h 221"/>
                  <a:gd name="T36" fmla="*/ 5 w 106"/>
                  <a:gd name="T37" fmla="*/ 6 h 221"/>
                  <a:gd name="T38" fmla="*/ 6 w 106"/>
                  <a:gd name="T39" fmla="*/ 10 h 221"/>
                  <a:gd name="T40" fmla="*/ 7 w 106"/>
                  <a:gd name="T41" fmla="*/ 17 h 221"/>
                  <a:gd name="T42" fmla="*/ 7 w 106"/>
                  <a:gd name="T43" fmla="*/ 22 h 221"/>
                  <a:gd name="T44" fmla="*/ 5 w 106"/>
                  <a:gd name="T45" fmla="*/ 25 h 221"/>
                  <a:gd name="T46" fmla="*/ 3 w 106"/>
                  <a:gd name="T47" fmla="*/ 28 h 221"/>
                  <a:gd name="T48" fmla="*/ 1 w 106"/>
                  <a:gd name="T49" fmla="*/ 29 h 221"/>
                  <a:gd name="T50" fmla="*/ 1 w 106"/>
                  <a:gd name="T51" fmla="*/ 33 h 221"/>
                  <a:gd name="T52" fmla="*/ 2 w 106"/>
                  <a:gd name="T53" fmla="*/ 38 h 221"/>
                  <a:gd name="T54" fmla="*/ 4 w 106"/>
                  <a:gd name="T55" fmla="*/ 39 h 221"/>
                  <a:gd name="T56" fmla="*/ 6 w 106"/>
                  <a:gd name="T57" fmla="*/ 44 h 221"/>
                  <a:gd name="T58" fmla="*/ 10 w 106"/>
                  <a:gd name="T59" fmla="*/ 46 h 221"/>
                  <a:gd name="T60" fmla="*/ 13 w 106"/>
                  <a:gd name="T61" fmla="*/ 61 h 221"/>
                  <a:gd name="T62" fmla="*/ 16 w 106"/>
                  <a:gd name="T63" fmla="*/ 59 h 221"/>
                  <a:gd name="T64" fmla="*/ 18 w 106"/>
                  <a:gd name="T65" fmla="*/ 57 h 221"/>
                  <a:gd name="T66" fmla="*/ 17 w 106"/>
                  <a:gd name="T67" fmla="*/ 53 h 221"/>
                  <a:gd name="T68" fmla="*/ 18 w 106"/>
                  <a:gd name="T69" fmla="*/ 49 h 221"/>
                  <a:gd name="T70" fmla="*/ 20 w 106"/>
                  <a:gd name="T71" fmla="*/ 48 h 221"/>
                  <a:gd name="T72" fmla="*/ 26 w 106"/>
                  <a:gd name="T73" fmla="*/ 43 h 221"/>
                  <a:gd name="T74" fmla="*/ 28 w 106"/>
                  <a:gd name="T75" fmla="*/ 37 h 2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6"/>
                  <a:gd name="T115" fmla="*/ 0 h 221"/>
                  <a:gd name="T116" fmla="*/ 106 w 106"/>
                  <a:gd name="T117" fmla="*/ 221 h 2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6" h="221">
                    <a:moveTo>
                      <a:pt x="102" y="131"/>
                    </a:moveTo>
                    <a:lnTo>
                      <a:pt x="102" y="127"/>
                    </a:lnTo>
                    <a:lnTo>
                      <a:pt x="98" y="129"/>
                    </a:lnTo>
                    <a:lnTo>
                      <a:pt x="96" y="131"/>
                    </a:lnTo>
                    <a:lnTo>
                      <a:pt x="94" y="131"/>
                    </a:lnTo>
                    <a:lnTo>
                      <a:pt x="83" y="119"/>
                    </a:lnTo>
                    <a:lnTo>
                      <a:pt x="81" y="114"/>
                    </a:lnTo>
                    <a:lnTo>
                      <a:pt x="79" y="110"/>
                    </a:lnTo>
                    <a:lnTo>
                      <a:pt x="79" y="104"/>
                    </a:lnTo>
                    <a:lnTo>
                      <a:pt x="81" y="102"/>
                    </a:lnTo>
                    <a:lnTo>
                      <a:pt x="86" y="100"/>
                    </a:lnTo>
                    <a:lnTo>
                      <a:pt x="90" y="96"/>
                    </a:lnTo>
                    <a:lnTo>
                      <a:pt x="92" y="85"/>
                    </a:lnTo>
                    <a:lnTo>
                      <a:pt x="96" y="68"/>
                    </a:lnTo>
                    <a:lnTo>
                      <a:pt x="98" y="58"/>
                    </a:lnTo>
                    <a:lnTo>
                      <a:pt x="94" y="58"/>
                    </a:lnTo>
                    <a:lnTo>
                      <a:pt x="88" y="60"/>
                    </a:lnTo>
                    <a:lnTo>
                      <a:pt x="86" y="58"/>
                    </a:lnTo>
                    <a:lnTo>
                      <a:pt x="84" y="54"/>
                    </a:lnTo>
                    <a:lnTo>
                      <a:pt x="86" y="48"/>
                    </a:lnTo>
                    <a:lnTo>
                      <a:pt x="86" y="43"/>
                    </a:lnTo>
                    <a:lnTo>
                      <a:pt x="92" y="35"/>
                    </a:lnTo>
                    <a:lnTo>
                      <a:pt x="98" y="23"/>
                    </a:lnTo>
                    <a:lnTo>
                      <a:pt x="106" y="14"/>
                    </a:lnTo>
                    <a:lnTo>
                      <a:pt x="98" y="14"/>
                    </a:lnTo>
                    <a:lnTo>
                      <a:pt x="88" y="18"/>
                    </a:lnTo>
                    <a:lnTo>
                      <a:pt x="83" y="18"/>
                    </a:lnTo>
                    <a:lnTo>
                      <a:pt x="83" y="6"/>
                    </a:lnTo>
                    <a:lnTo>
                      <a:pt x="77" y="4"/>
                    </a:lnTo>
                    <a:lnTo>
                      <a:pt x="73" y="2"/>
                    </a:lnTo>
                    <a:lnTo>
                      <a:pt x="71" y="0"/>
                    </a:lnTo>
                    <a:lnTo>
                      <a:pt x="61" y="4"/>
                    </a:lnTo>
                    <a:lnTo>
                      <a:pt x="52" y="10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25" y="12"/>
                    </a:lnTo>
                    <a:lnTo>
                      <a:pt x="17" y="8"/>
                    </a:lnTo>
                    <a:lnTo>
                      <a:pt x="17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46"/>
                    </a:lnTo>
                    <a:lnTo>
                      <a:pt x="27" y="62"/>
                    </a:lnTo>
                    <a:lnTo>
                      <a:pt x="29" y="71"/>
                    </a:lnTo>
                    <a:lnTo>
                      <a:pt x="27" y="77"/>
                    </a:lnTo>
                    <a:lnTo>
                      <a:pt x="21" y="83"/>
                    </a:lnTo>
                    <a:lnTo>
                      <a:pt x="19" y="91"/>
                    </a:lnTo>
                    <a:lnTo>
                      <a:pt x="15" y="96"/>
                    </a:lnTo>
                    <a:lnTo>
                      <a:pt x="10" y="100"/>
                    </a:lnTo>
                    <a:lnTo>
                      <a:pt x="6" y="100"/>
                    </a:lnTo>
                    <a:lnTo>
                      <a:pt x="2" y="102"/>
                    </a:lnTo>
                    <a:lnTo>
                      <a:pt x="0" y="108"/>
                    </a:lnTo>
                    <a:lnTo>
                      <a:pt x="2" y="117"/>
                    </a:lnTo>
                    <a:lnTo>
                      <a:pt x="4" y="129"/>
                    </a:lnTo>
                    <a:lnTo>
                      <a:pt x="6" y="135"/>
                    </a:lnTo>
                    <a:lnTo>
                      <a:pt x="12" y="135"/>
                    </a:lnTo>
                    <a:lnTo>
                      <a:pt x="15" y="139"/>
                    </a:lnTo>
                    <a:lnTo>
                      <a:pt x="19" y="148"/>
                    </a:lnTo>
                    <a:lnTo>
                      <a:pt x="21" y="156"/>
                    </a:lnTo>
                    <a:lnTo>
                      <a:pt x="21" y="160"/>
                    </a:lnTo>
                    <a:lnTo>
                      <a:pt x="36" y="164"/>
                    </a:lnTo>
                    <a:lnTo>
                      <a:pt x="44" y="221"/>
                    </a:lnTo>
                    <a:lnTo>
                      <a:pt x="50" y="219"/>
                    </a:lnTo>
                    <a:lnTo>
                      <a:pt x="58" y="215"/>
                    </a:lnTo>
                    <a:lnTo>
                      <a:pt x="59" y="212"/>
                    </a:lnTo>
                    <a:lnTo>
                      <a:pt x="61" y="206"/>
                    </a:lnTo>
                    <a:lnTo>
                      <a:pt x="65" y="204"/>
                    </a:lnTo>
                    <a:lnTo>
                      <a:pt x="65" y="198"/>
                    </a:lnTo>
                    <a:lnTo>
                      <a:pt x="63" y="189"/>
                    </a:lnTo>
                    <a:lnTo>
                      <a:pt x="63" y="175"/>
                    </a:lnTo>
                    <a:lnTo>
                      <a:pt x="65" y="175"/>
                    </a:lnTo>
                    <a:lnTo>
                      <a:pt x="69" y="171"/>
                    </a:lnTo>
                    <a:lnTo>
                      <a:pt x="75" y="171"/>
                    </a:lnTo>
                    <a:lnTo>
                      <a:pt x="81" y="169"/>
                    </a:lnTo>
                    <a:lnTo>
                      <a:pt x="96" y="154"/>
                    </a:lnTo>
                    <a:lnTo>
                      <a:pt x="96" y="144"/>
                    </a:lnTo>
                    <a:lnTo>
                      <a:pt x="102" y="13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5" name="Freeform 70"/>
              <p:cNvSpPr>
                <a:spLocks/>
              </p:cNvSpPr>
              <p:nvPr/>
            </p:nvSpPr>
            <p:spPr bwMode="auto">
              <a:xfrm>
                <a:off x="4281475" y="4064000"/>
                <a:ext cx="49239" cy="163513"/>
              </a:xfrm>
              <a:custGeom>
                <a:avLst/>
                <a:gdLst>
                  <a:gd name="T0" fmla="*/ 14 w 54"/>
                  <a:gd name="T1" fmla="*/ 49 h 194"/>
                  <a:gd name="T2" fmla="*/ 14 w 54"/>
                  <a:gd name="T3" fmla="*/ 49 h 194"/>
                  <a:gd name="T4" fmla="*/ 13 w 54"/>
                  <a:gd name="T5" fmla="*/ 48 h 194"/>
                  <a:gd name="T6" fmla="*/ 12 w 54"/>
                  <a:gd name="T7" fmla="*/ 46 h 194"/>
                  <a:gd name="T8" fmla="*/ 12 w 54"/>
                  <a:gd name="T9" fmla="*/ 43 h 194"/>
                  <a:gd name="T10" fmla="*/ 12 w 54"/>
                  <a:gd name="T11" fmla="*/ 40 h 194"/>
                  <a:gd name="T12" fmla="*/ 11 w 54"/>
                  <a:gd name="T13" fmla="*/ 39 h 194"/>
                  <a:gd name="T14" fmla="*/ 11 w 54"/>
                  <a:gd name="T15" fmla="*/ 38 h 194"/>
                  <a:gd name="T16" fmla="*/ 12 w 54"/>
                  <a:gd name="T17" fmla="*/ 36 h 194"/>
                  <a:gd name="T18" fmla="*/ 12 w 54"/>
                  <a:gd name="T19" fmla="*/ 28 h 194"/>
                  <a:gd name="T20" fmla="*/ 12 w 54"/>
                  <a:gd name="T21" fmla="*/ 26 h 194"/>
                  <a:gd name="T22" fmla="*/ 13 w 54"/>
                  <a:gd name="T23" fmla="*/ 21 h 194"/>
                  <a:gd name="T24" fmla="*/ 13 w 54"/>
                  <a:gd name="T25" fmla="*/ 19 h 194"/>
                  <a:gd name="T26" fmla="*/ 12 w 54"/>
                  <a:gd name="T27" fmla="*/ 18 h 194"/>
                  <a:gd name="T28" fmla="*/ 12 w 54"/>
                  <a:gd name="T29" fmla="*/ 16 h 194"/>
                  <a:gd name="T30" fmla="*/ 12 w 54"/>
                  <a:gd name="T31" fmla="*/ 11 h 194"/>
                  <a:gd name="T32" fmla="*/ 11 w 54"/>
                  <a:gd name="T33" fmla="*/ 10 h 194"/>
                  <a:gd name="T34" fmla="*/ 7 w 54"/>
                  <a:gd name="T35" fmla="*/ 8 h 194"/>
                  <a:gd name="T36" fmla="*/ 7 w 54"/>
                  <a:gd name="T37" fmla="*/ 1 h 194"/>
                  <a:gd name="T38" fmla="*/ 5 w 54"/>
                  <a:gd name="T39" fmla="*/ 1 h 194"/>
                  <a:gd name="T40" fmla="*/ 3 w 54"/>
                  <a:gd name="T41" fmla="*/ 1 h 194"/>
                  <a:gd name="T42" fmla="*/ 2 w 54"/>
                  <a:gd name="T43" fmla="*/ 1 h 194"/>
                  <a:gd name="T44" fmla="*/ 1 w 54"/>
                  <a:gd name="T45" fmla="*/ 0 h 194"/>
                  <a:gd name="T46" fmla="*/ 1 w 54"/>
                  <a:gd name="T47" fmla="*/ 2 h 194"/>
                  <a:gd name="T48" fmla="*/ 0 w 54"/>
                  <a:gd name="T49" fmla="*/ 5 h 194"/>
                  <a:gd name="T50" fmla="*/ 1 w 54"/>
                  <a:gd name="T51" fmla="*/ 6 h 194"/>
                  <a:gd name="T52" fmla="*/ 3 w 54"/>
                  <a:gd name="T53" fmla="*/ 8 h 194"/>
                  <a:gd name="T54" fmla="*/ 3 w 54"/>
                  <a:gd name="T55" fmla="*/ 11 h 194"/>
                  <a:gd name="T56" fmla="*/ 3 w 54"/>
                  <a:gd name="T57" fmla="*/ 16 h 194"/>
                  <a:gd name="T58" fmla="*/ 3 w 54"/>
                  <a:gd name="T59" fmla="*/ 18 h 194"/>
                  <a:gd name="T60" fmla="*/ 3 w 54"/>
                  <a:gd name="T61" fmla="*/ 19 h 194"/>
                  <a:gd name="T62" fmla="*/ 4 w 54"/>
                  <a:gd name="T63" fmla="*/ 20 h 194"/>
                  <a:gd name="T64" fmla="*/ 4 w 54"/>
                  <a:gd name="T65" fmla="*/ 21 h 194"/>
                  <a:gd name="T66" fmla="*/ 3 w 54"/>
                  <a:gd name="T67" fmla="*/ 23 h 194"/>
                  <a:gd name="T68" fmla="*/ 3 w 54"/>
                  <a:gd name="T69" fmla="*/ 25 h 194"/>
                  <a:gd name="T70" fmla="*/ 3 w 54"/>
                  <a:gd name="T71" fmla="*/ 27 h 194"/>
                  <a:gd name="T72" fmla="*/ 5 w 54"/>
                  <a:gd name="T73" fmla="*/ 30 h 194"/>
                  <a:gd name="T74" fmla="*/ 5 w 54"/>
                  <a:gd name="T75" fmla="*/ 34 h 194"/>
                  <a:gd name="T76" fmla="*/ 4 w 54"/>
                  <a:gd name="T77" fmla="*/ 39 h 194"/>
                  <a:gd name="T78" fmla="*/ 4 w 54"/>
                  <a:gd name="T79" fmla="*/ 41 h 194"/>
                  <a:gd name="T80" fmla="*/ 5 w 54"/>
                  <a:gd name="T81" fmla="*/ 42 h 194"/>
                  <a:gd name="T82" fmla="*/ 5 w 54"/>
                  <a:gd name="T83" fmla="*/ 43 h 194"/>
                  <a:gd name="T84" fmla="*/ 4 w 54"/>
                  <a:gd name="T85" fmla="*/ 44 h 194"/>
                  <a:gd name="T86" fmla="*/ 5 w 54"/>
                  <a:gd name="T87" fmla="*/ 44 h 194"/>
                  <a:gd name="T88" fmla="*/ 6 w 54"/>
                  <a:gd name="T89" fmla="*/ 47 h 194"/>
                  <a:gd name="T90" fmla="*/ 8 w 54"/>
                  <a:gd name="T91" fmla="*/ 50 h 194"/>
                  <a:gd name="T92" fmla="*/ 9 w 54"/>
                  <a:gd name="T93" fmla="*/ 52 h 194"/>
                  <a:gd name="T94" fmla="*/ 9 w 54"/>
                  <a:gd name="T95" fmla="*/ 55 h 194"/>
                  <a:gd name="T96" fmla="*/ 10 w 54"/>
                  <a:gd name="T97" fmla="*/ 54 h 194"/>
                  <a:gd name="T98" fmla="*/ 11 w 54"/>
                  <a:gd name="T99" fmla="*/ 53 h 194"/>
                  <a:gd name="T100" fmla="*/ 13 w 54"/>
                  <a:gd name="T101" fmla="*/ 51 h 194"/>
                  <a:gd name="T102" fmla="*/ 15 w 54"/>
                  <a:gd name="T103" fmla="*/ 49 h 194"/>
                  <a:gd name="T104" fmla="*/ 14 w 54"/>
                  <a:gd name="T105" fmla="*/ 49 h 19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"/>
                  <a:gd name="T160" fmla="*/ 0 h 194"/>
                  <a:gd name="T161" fmla="*/ 54 w 54"/>
                  <a:gd name="T162" fmla="*/ 194 h 19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" h="194">
                    <a:moveTo>
                      <a:pt x="52" y="175"/>
                    </a:moveTo>
                    <a:lnTo>
                      <a:pt x="52" y="173"/>
                    </a:lnTo>
                    <a:lnTo>
                      <a:pt x="50" y="171"/>
                    </a:lnTo>
                    <a:lnTo>
                      <a:pt x="46" y="163"/>
                    </a:lnTo>
                    <a:lnTo>
                      <a:pt x="46" y="152"/>
                    </a:lnTo>
                    <a:lnTo>
                      <a:pt x="44" y="144"/>
                    </a:lnTo>
                    <a:lnTo>
                      <a:pt x="42" y="138"/>
                    </a:lnTo>
                    <a:lnTo>
                      <a:pt x="42" y="134"/>
                    </a:lnTo>
                    <a:lnTo>
                      <a:pt x="46" y="127"/>
                    </a:lnTo>
                    <a:lnTo>
                      <a:pt x="46" y="100"/>
                    </a:lnTo>
                    <a:lnTo>
                      <a:pt x="44" y="92"/>
                    </a:lnTo>
                    <a:lnTo>
                      <a:pt x="48" y="73"/>
                    </a:lnTo>
                    <a:lnTo>
                      <a:pt x="48" y="67"/>
                    </a:lnTo>
                    <a:lnTo>
                      <a:pt x="46" y="63"/>
                    </a:lnTo>
                    <a:lnTo>
                      <a:pt x="44" y="57"/>
                    </a:lnTo>
                    <a:lnTo>
                      <a:pt x="44" y="38"/>
                    </a:lnTo>
                    <a:lnTo>
                      <a:pt x="42" y="34"/>
                    </a:lnTo>
                    <a:lnTo>
                      <a:pt x="25" y="31"/>
                    </a:lnTo>
                    <a:lnTo>
                      <a:pt x="27" y="4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9" y="31"/>
                    </a:lnTo>
                    <a:lnTo>
                      <a:pt x="11" y="38"/>
                    </a:lnTo>
                    <a:lnTo>
                      <a:pt x="11" y="56"/>
                    </a:lnTo>
                    <a:lnTo>
                      <a:pt x="9" y="63"/>
                    </a:lnTo>
                    <a:lnTo>
                      <a:pt x="9" y="67"/>
                    </a:lnTo>
                    <a:lnTo>
                      <a:pt x="13" y="71"/>
                    </a:lnTo>
                    <a:lnTo>
                      <a:pt x="13" y="75"/>
                    </a:lnTo>
                    <a:lnTo>
                      <a:pt x="11" y="81"/>
                    </a:lnTo>
                    <a:lnTo>
                      <a:pt x="9" y="88"/>
                    </a:lnTo>
                    <a:lnTo>
                      <a:pt x="11" y="96"/>
                    </a:lnTo>
                    <a:lnTo>
                      <a:pt x="19" y="107"/>
                    </a:lnTo>
                    <a:lnTo>
                      <a:pt x="19" y="121"/>
                    </a:lnTo>
                    <a:lnTo>
                      <a:pt x="15" y="138"/>
                    </a:lnTo>
                    <a:lnTo>
                      <a:pt x="15" y="146"/>
                    </a:lnTo>
                    <a:lnTo>
                      <a:pt x="17" y="150"/>
                    </a:lnTo>
                    <a:lnTo>
                      <a:pt x="17" y="152"/>
                    </a:lnTo>
                    <a:lnTo>
                      <a:pt x="15" y="154"/>
                    </a:lnTo>
                    <a:lnTo>
                      <a:pt x="17" y="157"/>
                    </a:lnTo>
                    <a:lnTo>
                      <a:pt x="23" y="165"/>
                    </a:lnTo>
                    <a:lnTo>
                      <a:pt x="29" y="177"/>
                    </a:lnTo>
                    <a:lnTo>
                      <a:pt x="32" y="182"/>
                    </a:lnTo>
                    <a:lnTo>
                      <a:pt x="32" y="194"/>
                    </a:lnTo>
                    <a:lnTo>
                      <a:pt x="38" y="192"/>
                    </a:lnTo>
                    <a:lnTo>
                      <a:pt x="42" y="188"/>
                    </a:lnTo>
                    <a:lnTo>
                      <a:pt x="48" y="180"/>
                    </a:lnTo>
                    <a:lnTo>
                      <a:pt x="54" y="175"/>
                    </a:lnTo>
                    <a:lnTo>
                      <a:pt x="52" y="17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6" name="Freeform 73"/>
              <p:cNvSpPr>
                <a:spLocks/>
              </p:cNvSpPr>
              <p:nvPr/>
            </p:nvSpPr>
            <p:spPr bwMode="auto">
              <a:xfrm>
                <a:off x="4935886" y="4419600"/>
                <a:ext cx="238257" cy="273050"/>
              </a:xfrm>
              <a:custGeom>
                <a:avLst/>
                <a:gdLst>
                  <a:gd name="T0" fmla="*/ 58 w 268"/>
                  <a:gd name="T1" fmla="*/ 19 h 322"/>
                  <a:gd name="T2" fmla="*/ 55 w 268"/>
                  <a:gd name="T3" fmla="*/ 13 h 322"/>
                  <a:gd name="T4" fmla="*/ 33 w 268"/>
                  <a:gd name="T5" fmla="*/ 0 h 322"/>
                  <a:gd name="T6" fmla="*/ 30 w 268"/>
                  <a:gd name="T7" fmla="*/ 4 h 322"/>
                  <a:gd name="T8" fmla="*/ 33 w 268"/>
                  <a:gd name="T9" fmla="*/ 7 h 322"/>
                  <a:gd name="T10" fmla="*/ 32 w 268"/>
                  <a:gd name="T11" fmla="*/ 9 h 322"/>
                  <a:gd name="T12" fmla="*/ 29 w 268"/>
                  <a:gd name="T13" fmla="*/ 10 h 322"/>
                  <a:gd name="T14" fmla="*/ 27 w 268"/>
                  <a:gd name="T15" fmla="*/ 11 h 322"/>
                  <a:gd name="T16" fmla="*/ 21 w 268"/>
                  <a:gd name="T17" fmla="*/ 9 h 322"/>
                  <a:gd name="T18" fmla="*/ 20 w 268"/>
                  <a:gd name="T19" fmla="*/ 11 h 322"/>
                  <a:gd name="T20" fmla="*/ 17 w 268"/>
                  <a:gd name="T21" fmla="*/ 14 h 322"/>
                  <a:gd name="T22" fmla="*/ 15 w 268"/>
                  <a:gd name="T23" fmla="*/ 1 h 322"/>
                  <a:gd name="T24" fmla="*/ 11 w 268"/>
                  <a:gd name="T25" fmla="*/ 5 h 322"/>
                  <a:gd name="T26" fmla="*/ 11 w 268"/>
                  <a:gd name="T27" fmla="*/ 10 h 322"/>
                  <a:gd name="T28" fmla="*/ 10 w 268"/>
                  <a:gd name="T29" fmla="*/ 14 h 322"/>
                  <a:gd name="T30" fmla="*/ 13 w 268"/>
                  <a:gd name="T31" fmla="*/ 16 h 322"/>
                  <a:gd name="T32" fmla="*/ 12 w 268"/>
                  <a:gd name="T33" fmla="*/ 20 h 322"/>
                  <a:gd name="T34" fmla="*/ 9 w 268"/>
                  <a:gd name="T35" fmla="*/ 22 h 322"/>
                  <a:gd name="T36" fmla="*/ 0 w 268"/>
                  <a:gd name="T37" fmla="*/ 27 h 322"/>
                  <a:gd name="T38" fmla="*/ 5 w 268"/>
                  <a:gd name="T39" fmla="*/ 43 h 322"/>
                  <a:gd name="T40" fmla="*/ 9 w 268"/>
                  <a:gd name="T41" fmla="*/ 55 h 322"/>
                  <a:gd name="T42" fmla="*/ 14 w 268"/>
                  <a:gd name="T43" fmla="*/ 60 h 322"/>
                  <a:gd name="T44" fmla="*/ 16 w 268"/>
                  <a:gd name="T45" fmla="*/ 62 h 322"/>
                  <a:gd name="T46" fmla="*/ 19 w 268"/>
                  <a:gd name="T47" fmla="*/ 66 h 322"/>
                  <a:gd name="T48" fmla="*/ 23 w 268"/>
                  <a:gd name="T49" fmla="*/ 68 h 322"/>
                  <a:gd name="T50" fmla="*/ 30 w 268"/>
                  <a:gd name="T51" fmla="*/ 71 h 322"/>
                  <a:gd name="T52" fmla="*/ 33 w 268"/>
                  <a:gd name="T53" fmla="*/ 76 h 322"/>
                  <a:gd name="T54" fmla="*/ 33 w 268"/>
                  <a:gd name="T55" fmla="*/ 86 h 322"/>
                  <a:gd name="T56" fmla="*/ 32 w 268"/>
                  <a:gd name="T57" fmla="*/ 91 h 322"/>
                  <a:gd name="T58" fmla="*/ 38 w 268"/>
                  <a:gd name="T59" fmla="*/ 89 h 322"/>
                  <a:gd name="T60" fmla="*/ 40 w 268"/>
                  <a:gd name="T61" fmla="*/ 89 h 322"/>
                  <a:gd name="T62" fmla="*/ 44 w 268"/>
                  <a:gd name="T63" fmla="*/ 92 h 322"/>
                  <a:gd name="T64" fmla="*/ 48 w 268"/>
                  <a:gd name="T65" fmla="*/ 91 h 322"/>
                  <a:gd name="T66" fmla="*/ 53 w 268"/>
                  <a:gd name="T67" fmla="*/ 89 h 322"/>
                  <a:gd name="T68" fmla="*/ 56 w 268"/>
                  <a:gd name="T69" fmla="*/ 88 h 322"/>
                  <a:gd name="T70" fmla="*/ 59 w 268"/>
                  <a:gd name="T71" fmla="*/ 88 h 322"/>
                  <a:gd name="T72" fmla="*/ 62 w 268"/>
                  <a:gd name="T73" fmla="*/ 85 h 322"/>
                  <a:gd name="T74" fmla="*/ 68 w 268"/>
                  <a:gd name="T75" fmla="*/ 83 h 322"/>
                  <a:gd name="T76" fmla="*/ 72 w 268"/>
                  <a:gd name="T77" fmla="*/ 79 h 322"/>
                  <a:gd name="T78" fmla="*/ 67 w 268"/>
                  <a:gd name="T79" fmla="*/ 72 h 322"/>
                  <a:gd name="T80" fmla="*/ 64 w 268"/>
                  <a:gd name="T81" fmla="*/ 59 h 322"/>
                  <a:gd name="T82" fmla="*/ 66 w 268"/>
                  <a:gd name="T83" fmla="*/ 51 h 322"/>
                  <a:gd name="T84" fmla="*/ 62 w 268"/>
                  <a:gd name="T85" fmla="*/ 44 h 322"/>
                  <a:gd name="T86" fmla="*/ 64 w 268"/>
                  <a:gd name="T87" fmla="*/ 30 h 3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8"/>
                  <a:gd name="T133" fmla="*/ 0 h 322"/>
                  <a:gd name="T134" fmla="*/ 268 w 268"/>
                  <a:gd name="T135" fmla="*/ 322 h 3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8" h="322">
                    <a:moveTo>
                      <a:pt x="245" y="86"/>
                    </a:moveTo>
                    <a:lnTo>
                      <a:pt x="218" y="69"/>
                    </a:lnTo>
                    <a:lnTo>
                      <a:pt x="215" y="65"/>
                    </a:lnTo>
                    <a:lnTo>
                      <a:pt x="207" y="61"/>
                    </a:lnTo>
                    <a:lnTo>
                      <a:pt x="205" y="57"/>
                    </a:lnTo>
                    <a:lnTo>
                      <a:pt x="205" y="44"/>
                    </a:lnTo>
                    <a:lnTo>
                      <a:pt x="203" y="40"/>
                    </a:lnTo>
                    <a:lnTo>
                      <a:pt x="201" y="38"/>
                    </a:lnTo>
                    <a:lnTo>
                      <a:pt x="121" y="0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3"/>
                    </a:lnTo>
                    <a:lnTo>
                      <a:pt x="107" y="15"/>
                    </a:lnTo>
                    <a:lnTo>
                      <a:pt x="111" y="19"/>
                    </a:lnTo>
                    <a:lnTo>
                      <a:pt x="123" y="27"/>
                    </a:lnTo>
                    <a:lnTo>
                      <a:pt x="121" y="32"/>
                    </a:lnTo>
                    <a:lnTo>
                      <a:pt x="121" y="34"/>
                    </a:lnTo>
                    <a:lnTo>
                      <a:pt x="119" y="30"/>
                    </a:lnTo>
                    <a:lnTo>
                      <a:pt x="113" y="32"/>
                    </a:lnTo>
                    <a:lnTo>
                      <a:pt x="111" y="34"/>
                    </a:lnTo>
                    <a:lnTo>
                      <a:pt x="107" y="34"/>
                    </a:lnTo>
                    <a:lnTo>
                      <a:pt x="107" y="53"/>
                    </a:lnTo>
                    <a:lnTo>
                      <a:pt x="103" y="50"/>
                    </a:lnTo>
                    <a:lnTo>
                      <a:pt x="103" y="38"/>
                    </a:lnTo>
                    <a:lnTo>
                      <a:pt x="94" y="36"/>
                    </a:lnTo>
                    <a:lnTo>
                      <a:pt x="86" y="34"/>
                    </a:lnTo>
                    <a:lnTo>
                      <a:pt x="80" y="30"/>
                    </a:lnTo>
                    <a:lnTo>
                      <a:pt x="80" y="38"/>
                    </a:lnTo>
                    <a:lnTo>
                      <a:pt x="76" y="40"/>
                    </a:lnTo>
                    <a:lnTo>
                      <a:pt x="73" y="40"/>
                    </a:lnTo>
                    <a:lnTo>
                      <a:pt x="69" y="38"/>
                    </a:lnTo>
                    <a:lnTo>
                      <a:pt x="73" y="50"/>
                    </a:lnTo>
                    <a:lnTo>
                      <a:pt x="61" y="50"/>
                    </a:lnTo>
                    <a:lnTo>
                      <a:pt x="53" y="34"/>
                    </a:lnTo>
                    <a:lnTo>
                      <a:pt x="53" y="19"/>
                    </a:lnTo>
                    <a:lnTo>
                      <a:pt x="55" y="2"/>
                    </a:lnTo>
                    <a:lnTo>
                      <a:pt x="32" y="2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38" y="23"/>
                    </a:lnTo>
                    <a:lnTo>
                      <a:pt x="38" y="30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6" y="50"/>
                    </a:lnTo>
                    <a:lnTo>
                      <a:pt x="40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46" y="65"/>
                    </a:lnTo>
                    <a:lnTo>
                      <a:pt x="44" y="69"/>
                    </a:lnTo>
                    <a:lnTo>
                      <a:pt x="40" y="73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92"/>
                    </a:lnTo>
                    <a:lnTo>
                      <a:pt x="23" y="96"/>
                    </a:lnTo>
                    <a:lnTo>
                      <a:pt x="0" y="96"/>
                    </a:lnTo>
                    <a:lnTo>
                      <a:pt x="0" y="142"/>
                    </a:lnTo>
                    <a:lnTo>
                      <a:pt x="9" y="148"/>
                    </a:lnTo>
                    <a:lnTo>
                      <a:pt x="19" y="149"/>
                    </a:lnTo>
                    <a:lnTo>
                      <a:pt x="27" y="157"/>
                    </a:lnTo>
                    <a:lnTo>
                      <a:pt x="27" y="184"/>
                    </a:lnTo>
                    <a:lnTo>
                      <a:pt x="32" y="192"/>
                    </a:lnTo>
                    <a:lnTo>
                      <a:pt x="42" y="201"/>
                    </a:lnTo>
                    <a:lnTo>
                      <a:pt x="50" y="211"/>
                    </a:lnTo>
                    <a:lnTo>
                      <a:pt x="53" y="211"/>
                    </a:lnTo>
                    <a:lnTo>
                      <a:pt x="59" y="213"/>
                    </a:lnTo>
                    <a:lnTo>
                      <a:pt x="61" y="213"/>
                    </a:lnTo>
                    <a:lnTo>
                      <a:pt x="59" y="217"/>
                    </a:lnTo>
                    <a:lnTo>
                      <a:pt x="59" y="223"/>
                    </a:lnTo>
                    <a:lnTo>
                      <a:pt x="65" y="228"/>
                    </a:lnTo>
                    <a:lnTo>
                      <a:pt x="69" y="230"/>
                    </a:lnTo>
                    <a:lnTo>
                      <a:pt x="73" y="234"/>
                    </a:lnTo>
                    <a:lnTo>
                      <a:pt x="78" y="238"/>
                    </a:lnTo>
                    <a:lnTo>
                      <a:pt x="84" y="240"/>
                    </a:lnTo>
                    <a:lnTo>
                      <a:pt x="92" y="240"/>
                    </a:lnTo>
                    <a:lnTo>
                      <a:pt x="109" y="248"/>
                    </a:lnTo>
                    <a:lnTo>
                      <a:pt x="111" y="248"/>
                    </a:lnTo>
                    <a:lnTo>
                      <a:pt x="119" y="255"/>
                    </a:lnTo>
                    <a:lnTo>
                      <a:pt x="119" y="259"/>
                    </a:lnTo>
                    <a:lnTo>
                      <a:pt x="121" y="265"/>
                    </a:lnTo>
                    <a:lnTo>
                      <a:pt x="123" y="276"/>
                    </a:lnTo>
                    <a:lnTo>
                      <a:pt x="123" y="288"/>
                    </a:lnTo>
                    <a:lnTo>
                      <a:pt x="121" y="301"/>
                    </a:lnTo>
                    <a:lnTo>
                      <a:pt x="121" y="309"/>
                    </a:lnTo>
                    <a:lnTo>
                      <a:pt x="119" y="313"/>
                    </a:lnTo>
                    <a:lnTo>
                      <a:pt x="119" y="319"/>
                    </a:lnTo>
                    <a:lnTo>
                      <a:pt x="123" y="319"/>
                    </a:lnTo>
                    <a:lnTo>
                      <a:pt x="130" y="317"/>
                    </a:lnTo>
                    <a:lnTo>
                      <a:pt x="140" y="313"/>
                    </a:lnTo>
                    <a:lnTo>
                      <a:pt x="144" y="311"/>
                    </a:lnTo>
                    <a:lnTo>
                      <a:pt x="146" y="309"/>
                    </a:lnTo>
                    <a:lnTo>
                      <a:pt x="149" y="311"/>
                    </a:lnTo>
                    <a:lnTo>
                      <a:pt x="153" y="315"/>
                    </a:lnTo>
                    <a:lnTo>
                      <a:pt x="155" y="321"/>
                    </a:lnTo>
                    <a:lnTo>
                      <a:pt x="161" y="322"/>
                    </a:lnTo>
                    <a:lnTo>
                      <a:pt x="169" y="321"/>
                    </a:lnTo>
                    <a:lnTo>
                      <a:pt x="174" y="319"/>
                    </a:lnTo>
                    <a:lnTo>
                      <a:pt x="180" y="319"/>
                    </a:lnTo>
                    <a:lnTo>
                      <a:pt x="186" y="317"/>
                    </a:lnTo>
                    <a:lnTo>
                      <a:pt x="192" y="317"/>
                    </a:lnTo>
                    <a:lnTo>
                      <a:pt x="197" y="313"/>
                    </a:lnTo>
                    <a:lnTo>
                      <a:pt x="201" y="311"/>
                    </a:lnTo>
                    <a:lnTo>
                      <a:pt x="205" y="307"/>
                    </a:lnTo>
                    <a:lnTo>
                      <a:pt x="209" y="307"/>
                    </a:lnTo>
                    <a:lnTo>
                      <a:pt x="211" y="309"/>
                    </a:lnTo>
                    <a:lnTo>
                      <a:pt x="213" y="309"/>
                    </a:lnTo>
                    <a:lnTo>
                      <a:pt x="217" y="307"/>
                    </a:lnTo>
                    <a:lnTo>
                      <a:pt x="222" y="305"/>
                    </a:lnTo>
                    <a:lnTo>
                      <a:pt x="226" y="301"/>
                    </a:lnTo>
                    <a:lnTo>
                      <a:pt x="230" y="299"/>
                    </a:lnTo>
                    <a:lnTo>
                      <a:pt x="238" y="299"/>
                    </a:lnTo>
                    <a:lnTo>
                      <a:pt x="243" y="297"/>
                    </a:lnTo>
                    <a:lnTo>
                      <a:pt x="255" y="292"/>
                    </a:lnTo>
                    <a:lnTo>
                      <a:pt x="265" y="292"/>
                    </a:lnTo>
                    <a:lnTo>
                      <a:pt x="266" y="284"/>
                    </a:lnTo>
                    <a:lnTo>
                      <a:pt x="268" y="278"/>
                    </a:lnTo>
                    <a:lnTo>
                      <a:pt x="268" y="272"/>
                    </a:lnTo>
                    <a:lnTo>
                      <a:pt x="261" y="263"/>
                    </a:lnTo>
                    <a:lnTo>
                      <a:pt x="249" y="253"/>
                    </a:lnTo>
                    <a:lnTo>
                      <a:pt x="242" y="242"/>
                    </a:lnTo>
                    <a:lnTo>
                      <a:pt x="242" y="230"/>
                    </a:lnTo>
                    <a:lnTo>
                      <a:pt x="240" y="205"/>
                    </a:lnTo>
                    <a:lnTo>
                      <a:pt x="242" y="188"/>
                    </a:lnTo>
                    <a:lnTo>
                      <a:pt x="243" y="184"/>
                    </a:lnTo>
                    <a:lnTo>
                      <a:pt x="247" y="178"/>
                    </a:lnTo>
                    <a:lnTo>
                      <a:pt x="249" y="173"/>
                    </a:lnTo>
                    <a:lnTo>
                      <a:pt x="243" y="165"/>
                    </a:lnTo>
                    <a:lnTo>
                      <a:pt x="232" y="155"/>
                    </a:lnTo>
                    <a:lnTo>
                      <a:pt x="226" y="146"/>
                    </a:lnTo>
                    <a:lnTo>
                      <a:pt x="228" y="125"/>
                    </a:lnTo>
                    <a:lnTo>
                      <a:pt x="238" y="105"/>
                    </a:lnTo>
                    <a:lnTo>
                      <a:pt x="245" y="88"/>
                    </a:lnTo>
                    <a:lnTo>
                      <a:pt x="245" y="8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7" name="Freeform 86"/>
              <p:cNvSpPr>
                <a:spLocks/>
              </p:cNvSpPr>
              <p:nvPr/>
            </p:nvSpPr>
            <p:spPr bwMode="auto">
              <a:xfrm>
                <a:off x="4762753" y="3754438"/>
                <a:ext cx="384387" cy="520700"/>
              </a:xfrm>
              <a:custGeom>
                <a:avLst/>
                <a:gdLst>
                  <a:gd name="T0" fmla="*/ 103 w 436"/>
                  <a:gd name="T1" fmla="*/ 32 h 615"/>
                  <a:gd name="T2" fmla="*/ 101 w 436"/>
                  <a:gd name="T3" fmla="*/ 11 h 615"/>
                  <a:gd name="T4" fmla="*/ 99 w 436"/>
                  <a:gd name="T5" fmla="*/ 4 h 615"/>
                  <a:gd name="T6" fmla="*/ 87 w 436"/>
                  <a:gd name="T7" fmla="*/ 2 h 615"/>
                  <a:gd name="T8" fmla="*/ 80 w 436"/>
                  <a:gd name="T9" fmla="*/ 12 h 615"/>
                  <a:gd name="T10" fmla="*/ 71 w 436"/>
                  <a:gd name="T11" fmla="*/ 10 h 615"/>
                  <a:gd name="T12" fmla="*/ 17 w 436"/>
                  <a:gd name="T13" fmla="*/ 67 h 615"/>
                  <a:gd name="T14" fmla="*/ 11 w 436"/>
                  <a:gd name="T15" fmla="*/ 66 h 615"/>
                  <a:gd name="T16" fmla="*/ 9 w 436"/>
                  <a:gd name="T17" fmla="*/ 72 h 615"/>
                  <a:gd name="T18" fmla="*/ 6 w 436"/>
                  <a:gd name="T19" fmla="*/ 80 h 615"/>
                  <a:gd name="T20" fmla="*/ 3 w 436"/>
                  <a:gd name="T21" fmla="*/ 89 h 615"/>
                  <a:gd name="T22" fmla="*/ 1 w 436"/>
                  <a:gd name="T23" fmla="*/ 93 h 615"/>
                  <a:gd name="T24" fmla="*/ 6 w 436"/>
                  <a:gd name="T25" fmla="*/ 97 h 615"/>
                  <a:gd name="T26" fmla="*/ 5 w 436"/>
                  <a:gd name="T27" fmla="*/ 101 h 615"/>
                  <a:gd name="T28" fmla="*/ 6 w 436"/>
                  <a:gd name="T29" fmla="*/ 108 h 615"/>
                  <a:gd name="T30" fmla="*/ 11 w 436"/>
                  <a:gd name="T31" fmla="*/ 117 h 615"/>
                  <a:gd name="T32" fmla="*/ 11 w 436"/>
                  <a:gd name="T33" fmla="*/ 123 h 615"/>
                  <a:gd name="T34" fmla="*/ 13 w 436"/>
                  <a:gd name="T35" fmla="*/ 131 h 615"/>
                  <a:gd name="T36" fmla="*/ 17 w 436"/>
                  <a:gd name="T37" fmla="*/ 137 h 615"/>
                  <a:gd name="T38" fmla="*/ 22 w 436"/>
                  <a:gd name="T39" fmla="*/ 140 h 615"/>
                  <a:gd name="T40" fmla="*/ 27 w 436"/>
                  <a:gd name="T41" fmla="*/ 142 h 615"/>
                  <a:gd name="T42" fmla="*/ 32 w 436"/>
                  <a:gd name="T43" fmla="*/ 148 h 615"/>
                  <a:gd name="T44" fmla="*/ 35 w 436"/>
                  <a:gd name="T45" fmla="*/ 155 h 615"/>
                  <a:gd name="T46" fmla="*/ 39 w 436"/>
                  <a:gd name="T47" fmla="*/ 162 h 615"/>
                  <a:gd name="T48" fmla="*/ 42 w 436"/>
                  <a:gd name="T49" fmla="*/ 166 h 615"/>
                  <a:gd name="T50" fmla="*/ 47 w 436"/>
                  <a:gd name="T51" fmla="*/ 165 h 615"/>
                  <a:gd name="T52" fmla="*/ 51 w 436"/>
                  <a:gd name="T53" fmla="*/ 164 h 615"/>
                  <a:gd name="T54" fmla="*/ 57 w 436"/>
                  <a:gd name="T55" fmla="*/ 171 h 615"/>
                  <a:gd name="T56" fmla="*/ 62 w 436"/>
                  <a:gd name="T57" fmla="*/ 173 h 615"/>
                  <a:gd name="T58" fmla="*/ 71 w 436"/>
                  <a:gd name="T59" fmla="*/ 172 h 615"/>
                  <a:gd name="T60" fmla="*/ 76 w 436"/>
                  <a:gd name="T61" fmla="*/ 171 h 615"/>
                  <a:gd name="T62" fmla="*/ 84 w 436"/>
                  <a:gd name="T63" fmla="*/ 169 h 615"/>
                  <a:gd name="T64" fmla="*/ 95 w 436"/>
                  <a:gd name="T65" fmla="*/ 170 h 615"/>
                  <a:gd name="T66" fmla="*/ 93 w 436"/>
                  <a:gd name="T67" fmla="*/ 164 h 615"/>
                  <a:gd name="T68" fmla="*/ 87 w 436"/>
                  <a:gd name="T69" fmla="*/ 158 h 615"/>
                  <a:gd name="T70" fmla="*/ 79 w 436"/>
                  <a:gd name="T71" fmla="*/ 144 h 615"/>
                  <a:gd name="T72" fmla="*/ 73 w 436"/>
                  <a:gd name="T73" fmla="*/ 139 h 615"/>
                  <a:gd name="T74" fmla="*/ 78 w 436"/>
                  <a:gd name="T75" fmla="*/ 137 h 615"/>
                  <a:gd name="T76" fmla="*/ 80 w 436"/>
                  <a:gd name="T77" fmla="*/ 133 h 615"/>
                  <a:gd name="T78" fmla="*/ 83 w 436"/>
                  <a:gd name="T79" fmla="*/ 115 h 615"/>
                  <a:gd name="T80" fmla="*/ 85 w 436"/>
                  <a:gd name="T81" fmla="*/ 109 h 615"/>
                  <a:gd name="T82" fmla="*/ 90 w 436"/>
                  <a:gd name="T83" fmla="*/ 103 h 615"/>
                  <a:gd name="T84" fmla="*/ 92 w 436"/>
                  <a:gd name="T85" fmla="*/ 95 h 615"/>
                  <a:gd name="T86" fmla="*/ 98 w 436"/>
                  <a:gd name="T87" fmla="*/ 86 h 615"/>
                  <a:gd name="T88" fmla="*/ 99 w 436"/>
                  <a:gd name="T89" fmla="*/ 73 h 615"/>
                  <a:gd name="T90" fmla="*/ 102 w 436"/>
                  <a:gd name="T91" fmla="*/ 62 h 615"/>
                  <a:gd name="T92" fmla="*/ 103 w 436"/>
                  <a:gd name="T93" fmla="*/ 53 h 615"/>
                  <a:gd name="T94" fmla="*/ 106 w 436"/>
                  <a:gd name="T95" fmla="*/ 49 h 615"/>
                  <a:gd name="T96" fmla="*/ 115 w 436"/>
                  <a:gd name="T97" fmla="*/ 44 h 6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6"/>
                  <a:gd name="T148" fmla="*/ 0 h 615"/>
                  <a:gd name="T149" fmla="*/ 436 w 436"/>
                  <a:gd name="T150" fmla="*/ 615 h 61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6" h="615">
                    <a:moveTo>
                      <a:pt x="434" y="152"/>
                    </a:moveTo>
                    <a:lnTo>
                      <a:pt x="426" y="152"/>
                    </a:lnTo>
                    <a:lnTo>
                      <a:pt x="399" y="125"/>
                    </a:lnTo>
                    <a:lnTo>
                      <a:pt x="391" y="113"/>
                    </a:lnTo>
                    <a:lnTo>
                      <a:pt x="390" y="88"/>
                    </a:lnTo>
                    <a:lnTo>
                      <a:pt x="391" y="67"/>
                    </a:lnTo>
                    <a:lnTo>
                      <a:pt x="391" y="44"/>
                    </a:lnTo>
                    <a:lnTo>
                      <a:pt x="384" y="40"/>
                    </a:lnTo>
                    <a:lnTo>
                      <a:pt x="382" y="34"/>
                    </a:lnTo>
                    <a:lnTo>
                      <a:pt x="384" y="27"/>
                    </a:lnTo>
                    <a:lnTo>
                      <a:pt x="384" y="21"/>
                    </a:lnTo>
                    <a:lnTo>
                      <a:pt x="376" y="15"/>
                    </a:lnTo>
                    <a:lnTo>
                      <a:pt x="365" y="9"/>
                    </a:lnTo>
                    <a:lnTo>
                      <a:pt x="355" y="0"/>
                    </a:lnTo>
                    <a:lnTo>
                      <a:pt x="340" y="5"/>
                    </a:lnTo>
                    <a:lnTo>
                      <a:pt x="330" y="5"/>
                    </a:lnTo>
                    <a:lnTo>
                      <a:pt x="324" y="23"/>
                    </a:lnTo>
                    <a:lnTo>
                      <a:pt x="317" y="25"/>
                    </a:lnTo>
                    <a:lnTo>
                      <a:pt x="313" y="40"/>
                    </a:lnTo>
                    <a:lnTo>
                      <a:pt x="303" y="44"/>
                    </a:lnTo>
                    <a:lnTo>
                      <a:pt x="301" y="38"/>
                    </a:lnTo>
                    <a:lnTo>
                      <a:pt x="278" y="38"/>
                    </a:lnTo>
                    <a:lnTo>
                      <a:pt x="276" y="32"/>
                    </a:lnTo>
                    <a:lnTo>
                      <a:pt x="269" y="36"/>
                    </a:lnTo>
                    <a:lnTo>
                      <a:pt x="90" y="36"/>
                    </a:lnTo>
                    <a:lnTo>
                      <a:pt x="90" y="94"/>
                    </a:lnTo>
                    <a:lnTo>
                      <a:pt x="67" y="94"/>
                    </a:lnTo>
                    <a:lnTo>
                      <a:pt x="67" y="234"/>
                    </a:lnTo>
                    <a:lnTo>
                      <a:pt x="63" y="236"/>
                    </a:lnTo>
                    <a:lnTo>
                      <a:pt x="56" y="236"/>
                    </a:lnTo>
                    <a:lnTo>
                      <a:pt x="44" y="232"/>
                    </a:lnTo>
                    <a:lnTo>
                      <a:pt x="40" y="232"/>
                    </a:lnTo>
                    <a:lnTo>
                      <a:pt x="36" y="236"/>
                    </a:lnTo>
                    <a:lnTo>
                      <a:pt x="34" y="242"/>
                    </a:lnTo>
                    <a:lnTo>
                      <a:pt x="31" y="248"/>
                    </a:lnTo>
                    <a:lnTo>
                      <a:pt x="33" y="253"/>
                    </a:lnTo>
                    <a:lnTo>
                      <a:pt x="33" y="257"/>
                    </a:lnTo>
                    <a:lnTo>
                      <a:pt x="31" y="261"/>
                    </a:lnTo>
                    <a:lnTo>
                      <a:pt x="23" y="269"/>
                    </a:lnTo>
                    <a:lnTo>
                      <a:pt x="23" y="282"/>
                    </a:lnTo>
                    <a:lnTo>
                      <a:pt x="21" y="290"/>
                    </a:lnTo>
                    <a:lnTo>
                      <a:pt x="11" y="299"/>
                    </a:lnTo>
                    <a:lnTo>
                      <a:pt x="10" y="299"/>
                    </a:lnTo>
                    <a:lnTo>
                      <a:pt x="10" y="311"/>
                    </a:lnTo>
                    <a:lnTo>
                      <a:pt x="4" y="317"/>
                    </a:lnTo>
                    <a:lnTo>
                      <a:pt x="0" y="319"/>
                    </a:lnTo>
                    <a:lnTo>
                      <a:pt x="0" y="326"/>
                    </a:lnTo>
                    <a:lnTo>
                      <a:pt x="2" y="328"/>
                    </a:lnTo>
                    <a:lnTo>
                      <a:pt x="15" y="328"/>
                    </a:lnTo>
                    <a:lnTo>
                      <a:pt x="19" y="330"/>
                    </a:lnTo>
                    <a:lnTo>
                      <a:pt x="23" y="334"/>
                    </a:lnTo>
                    <a:lnTo>
                      <a:pt x="23" y="340"/>
                    </a:lnTo>
                    <a:lnTo>
                      <a:pt x="19" y="344"/>
                    </a:lnTo>
                    <a:lnTo>
                      <a:pt x="17" y="349"/>
                    </a:lnTo>
                    <a:lnTo>
                      <a:pt x="17" y="355"/>
                    </a:lnTo>
                    <a:lnTo>
                      <a:pt x="19" y="357"/>
                    </a:lnTo>
                    <a:lnTo>
                      <a:pt x="19" y="361"/>
                    </a:lnTo>
                    <a:lnTo>
                      <a:pt x="17" y="367"/>
                    </a:lnTo>
                    <a:lnTo>
                      <a:pt x="17" y="373"/>
                    </a:lnTo>
                    <a:lnTo>
                      <a:pt x="23" y="378"/>
                    </a:lnTo>
                    <a:lnTo>
                      <a:pt x="25" y="384"/>
                    </a:lnTo>
                    <a:lnTo>
                      <a:pt x="25" y="388"/>
                    </a:lnTo>
                    <a:lnTo>
                      <a:pt x="40" y="403"/>
                    </a:lnTo>
                    <a:lnTo>
                      <a:pt x="40" y="413"/>
                    </a:lnTo>
                    <a:lnTo>
                      <a:pt x="38" y="421"/>
                    </a:lnTo>
                    <a:lnTo>
                      <a:pt x="36" y="426"/>
                    </a:lnTo>
                    <a:lnTo>
                      <a:pt x="36" y="428"/>
                    </a:lnTo>
                    <a:lnTo>
                      <a:pt x="42" y="432"/>
                    </a:lnTo>
                    <a:lnTo>
                      <a:pt x="48" y="438"/>
                    </a:lnTo>
                    <a:lnTo>
                      <a:pt x="50" y="442"/>
                    </a:lnTo>
                    <a:lnTo>
                      <a:pt x="48" y="447"/>
                    </a:lnTo>
                    <a:lnTo>
                      <a:pt x="50" y="459"/>
                    </a:lnTo>
                    <a:lnTo>
                      <a:pt x="56" y="467"/>
                    </a:lnTo>
                    <a:lnTo>
                      <a:pt x="59" y="472"/>
                    </a:lnTo>
                    <a:lnTo>
                      <a:pt x="63" y="474"/>
                    </a:lnTo>
                    <a:lnTo>
                      <a:pt x="65" y="480"/>
                    </a:lnTo>
                    <a:lnTo>
                      <a:pt x="71" y="482"/>
                    </a:lnTo>
                    <a:lnTo>
                      <a:pt x="75" y="482"/>
                    </a:lnTo>
                    <a:lnTo>
                      <a:pt x="82" y="486"/>
                    </a:lnTo>
                    <a:lnTo>
                      <a:pt x="84" y="492"/>
                    </a:lnTo>
                    <a:lnTo>
                      <a:pt x="90" y="494"/>
                    </a:lnTo>
                    <a:lnTo>
                      <a:pt x="94" y="496"/>
                    </a:lnTo>
                    <a:lnTo>
                      <a:pt x="102" y="496"/>
                    </a:lnTo>
                    <a:lnTo>
                      <a:pt x="104" y="499"/>
                    </a:lnTo>
                    <a:lnTo>
                      <a:pt x="105" y="505"/>
                    </a:lnTo>
                    <a:lnTo>
                      <a:pt x="109" y="513"/>
                    </a:lnTo>
                    <a:lnTo>
                      <a:pt x="115" y="517"/>
                    </a:lnTo>
                    <a:lnTo>
                      <a:pt x="123" y="520"/>
                    </a:lnTo>
                    <a:lnTo>
                      <a:pt x="127" y="524"/>
                    </a:lnTo>
                    <a:lnTo>
                      <a:pt x="130" y="530"/>
                    </a:lnTo>
                    <a:lnTo>
                      <a:pt x="132" y="538"/>
                    </a:lnTo>
                    <a:lnTo>
                      <a:pt x="132" y="545"/>
                    </a:lnTo>
                    <a:lnTo>
                      <a:pt x="138" y="551"/>
                    </a:lnTo>
                    <a:lnTo>
                      <a:pt x="140" y="555"/>
                    </a:lnTo>
                    <a:lnTo>
                      <a:pt x="140" y="559"/>
                    </a:lnTo>
                    <a:lnTo>
                      <a:pt x="148" y="570"/>
                    </a:lnTo>
                    <a:lnTo>
                      <a:pt x="148" y="572"/>
                    </a:lnTo>
                    <a:lnTo>
                      <a:pt x="152" y="578"/>
                    </a:lnTo>
                    <a:lnTo>
                      <a:pt x="153" y="582"/>
                    </a:lnTo>
                    <a:lnTo>
                      <a:pt x="159" y="584"/>
                    </a:lnTo>
                    <a:lnTo>
                      <a:pt x="161" y="582"/>
                    </a:lnTo>
                    <a:lnTo>
                      <a:pt x="165" y="576"/>
                    </a:lnTo>
                    <a:lnTo>
                      <a:pt x="167" y="574"/>
                    </a:lnTo>
                    <a:lnTo>
                      <a:pt x="178" y="582"/>
                    </a:lnTo>
                    <a:lnTo>
                      <a:pt x="184" y="584"/>
                    </a:lnTo>
                    <a:lnTo>
                      <a:pt x="186" y="582"/>
                    </a:lnTo>
                    <a:lnTo>
                      <a:pt x="188" y="578"/>
                    </a:lnTo>
                    <a:lnTo>
                      <a:pt x="194" y="576"/>
                    </a:lnTo>
                    <a:lnTo>
                      <a:pt x="198" y="578"/>
                    </a:lnTo>
                    <a:lnTo>
                      <a:pt x="201" y="582"/>
                    </a:lnTo>
                    <a:lnTo>
                      <a:pt x="213" y="599"/>
                    </a:lnTo>
                    <a:lnTo>
                      <a:pt x="217" y="601"/>
                    </a:lnTo>
                    <a:lnTo>
                      <a:pt x="223" y="605"/>
                    </a:lnTo>
                    <a:lnTo>
                      <a:pt x="228" y="607"/>
                    </a:lnTo>
                    <a:lnTo>
                      <a:pt x="232" y="609"/>
                    </a:lnTo>
                    <a:lnTo>
                      <a:pt x="236" y="609"/>
                    </a:lnTo>
                    <a:lnTo>
                      <a:pt x="238" y="607"/>
                    </a:lnTo>
                    <a:lnTo>
                      <a:pt x="251" y="615"/>
                    </a:lnTo>
                    <a:lnTo>
                      <a:pt x="253" y="611"/>
                    </a:lnTo>
                    <a:lnTo>
                      <a:pt x="269" y="603"/>
                    </a:lnTo>
                    <a:lnTo>
                      <a:pt x="274" y="605"/>
                    </a:lnTo>
                    <a:lnTo>
                      <a:pt x="274" y="603"/>
                    </a:lnTo>
                    <a:lnTo>
                      <a:pt x="278" y="601"/>
                    </a:lnTo>
                    <a:lnTo>
                      <a:pt x="286" y="601"/>
                    </a:lnTo>
                    <a:lnTo>
                      <a:pt x="294" y="603"/>
                    </a:lnTo>
                    <a:lnTo>
                      <a:pt x="295" y="605"/>
                    </a:lnTo>
                    <a:lnTo>
                      <a:pt x="305" y="599"/>
                    </a:lnTo>
                    <a:lnTo>
                      <a:pt x="319" y="595"/>
                    </a:lnTo>
                    <a:lnTo>
                      <a:pt x="324" y="590"/>
                    </a:lnTo>
                    <a:lnTo>
                      <a:pt x="336" y="590"/>
                    </a:lnTo>
                    <a:lnTo>
                      <a:pt x="345" y="588"/>
                    </a:lnTo>
                    <a:lnTo>
                      <a:pt x="361" y="599"/>
                    </a:lnTo>
                    <a:lnTo>
                      <a:pt x="359" y="592"/>
                    </a:lnTo>
                    <a:lnTo>
                      <a:pt x="359" y="588"/>
                    </a:lnTo>
                    <a:lnTo>
                      <a:pt x="357" y="580"/>
                    </a:lnTo>
                    <a:lnTo>
                      <a:pt x="353" y="576"/>
                    </a:lnTo>
                    <a:lnTo>
                      <a:pt x="342" y="576"/>
                    </a:lnTo>
                    <a:lnTo>
                      <a:pt x="336" y="572"/>
                    </a:lnTo>
                    <a:lnTo>
                      <a:pt x="332" y="567"/>
                    </a:lnTo>
                    <a:lnTo>
                      <a:pt x="328" y="557"/>
                    </a:lnTo>
                    <a:lnTo>
                      <a:pt x="324" y="549"/>
                    </a:lnTo>
                    <a:lnTo>
                      <a:pt x="320" y="534"/>
                    </a:lnTo>
                    <a:lnTo>
                      <a:pt x="311" y="524"/>
                    </a:lnTo>
                    <a:lnTo>
                      <a:pt x="299" y="507"/>
                    </a:lnTo>
                    <a:lnTo>
                      <a:pt x="292" y="503"/>
                    </a:lnTo>
                    <a:lnTo>
                      <a:pt x="276" y="503"/>
                    </a:lnTo>
                    <a:lnTo>
                      <a:pt x="274" y="499"/>
                    </a:lnTo>
                    <a:lnTo>
                      <a:pt x="278" y="488"/>
                    </a:lnTo>
                    <a:lnTo>
                      <a:pt x="278" y="484"/>
                    </a:lnTo>
                    <a:lnTo>
                      <a:pt x="282" y="484"/>
                    </a:lnTo>
                    <a:lnTo>
                      <a:pt x="288" y="482"/>
                    </a:lnTo>
                    <a:lnTo>
                      <a:pt x="294" y="482"/>
                    </a:lnTo>
                    <a:lnTo>
                      <a:pt x="297" y="480"/>
                    </a:lnTo>
                    <a:lnTo>
                      <a:pt x="297" y="478"/>
                    </a:lnTo>
                    <a:lnTo>
                      <a:pt x="299" y="476"/>
                    </a:lnTo>
                    <a:lnTo>
                      <a:pt x="301" y="469"/>
                    </a:lnTo>
                    <a:lnTo>
                      <a:pt x="303" y="463"/>
                    </a:lnTo>
                    <a:lnTo>
                      <a:pt x="303" y="436"/>
                    </a:lnTo>
                    <a:lnTo>
                      <a:pt x="307" y="428"/>
                    </a:lnTo>
                    <a:lnTo>
                      <a:pt x="315" y="405"/>
                    </a:lnTo>
                    <a:lnTo>
                      <a:pt x="315" y="397"/>
                    </a:lnTo>
                    <a:lnTo>
                      <a:pt x="317" y="392"/>
                    </a:lnTo>
                    <a:lnTo>
                      <a:pt x="317" y="388"/>
                    </a:lnTo>
                    <a:lnTo>
                      <a:pt x="322" y="384"/>
                    </a:lnTo>
                    <a:lnTo>
                      <a:pt x="332" y="380"/>
                    </a:lnTo>
                    <a:lnTo>
                      <a:pt x="336" y="373"/>
                    </a:lnTo>
                    <a:lnTo>
                      <a:pt x="340" y="367"/>
                    </a:lnTo>
                    <a:lnTo>
                      <a:pt x="342" y="363"/>
                    </a:lnTo>
                    <a:lnTo>
                      <a:pt x="343" y="357"/>
                    </a:lnTo>
                    <a:lnTo>
                      <a:pt x="347" y="349"/>
                    </a:lnTo>
                    <a:lnTo>
                      <a:pt x="351" y="344"/>
                    </a:lnTo>
                    <a:lnTo>
                      <a:pt x="351" y="334"/>
                    </a:lnTo>
                    <a:lnTo>
                      <a:pt x="355" y="324"/>
                    </a:lnTo>
                    <a:lnTo>
                      <a:pt x="361" y="317"/>
                    </a:lnTo>
                    <a:lnTo>
                      <a:pt x="365" y="311"/>
                    </a:lnTo>
                    <a:lnTo>
                      <a:pt x="370" y="303"/>
                    </a:lnTo>
                    <a:lnTo>
                      <a:pt x="376" y="294"/>
                    </a:lnTo>
                    <a:lnTo>
                      <a:pt x="378" y="290"/>
                    </a:lnTo>
                    <a:lnTo>
                      <a:pt x="378" y="261"/>
                    </a:lnTo>
                    <a:lnTo>
                      <a:pt x="376" y="257"/>
                    </a:lnTo>
                    <a:lnTo>
                      <a:pt x="378" y="250"/>
                    </a:lnTo>
                    <a:lnTo>
                      <a:pt x="378" y="242"/>
                    </a:lnTo>
                    <a:lnTo>
                      <a:pt x="382" y="234"/>
                    </a:lnTo>
                    <a:lnTo>
                      <a:pt x="386" y="219"/>
                    </a:lnTo>
                    <a:lnTo>
                      <a:pt x="386" y="205"/>
                    </a:lnTo>
                    <a:lnTo>
                      <a:pt x="388" y="200"/>
                    </a:lnTo>
                    <a:lnTo>
                      <a:pt x="388" y="188"/>
                    </a:lnTo>
                    <a:lnTo>
                      <a:pt x="390" y="186"/>
                    </a:lnTo>
                    <a:lnTo>
                      <a:pt x="393" y="186"/>
                    </a:lnTo>
                    <a:lnTo>
                      <a:pt x="393" y="180"/>
                    </a:lnTo>
                    <a:lnTo>
                      <a:pt x="395" y="176"/>
                    </a:lnTo>
                    <a:lnTo>
                      <a:pt x="401" y="171"/>
                    </a:lnTo>
                    <a:lnTo>
                      <a:pt x="407" y="167"/>
                    </a:lnTo>
                    <a:lnTo>
                      <a:pt x="411" y="165"/>
                    </a:lnTo>
                    <a:lnTo>
                      <a:pt x="424" y="167"/>
                    </a:lnTo>
                    <a:lnTo>
                      <a:pt x="436" y="155"/>
                    </a:lnTo>
                    <a:lnTo>
                      <a:pt x="434" y="152"/>
                    </a:lnTo>
                    <a:close/>
                  </a:path>
                </a:pathLst>
              </a:custGeom>
              <a:solidFill>
                <a:srgbClr val="CEC8AA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8" name="Freeform 93"/>
              <p:cNvSpPr>
                <a:spLocks/>
              </p:cNvSpPr>
              <p:nvPr/>
            </p:nvSpPr>
            <p:spPr bwMode="auto">
              <a:xfrm>
                <a:off x="5199557" y="4052888"/>
                <a:ext cx="216019" cy="339725"/>
              </a:xfrm>
              <a:custGeom>
                <a:avLst/>
                <a:gdLst>
                  <a:gd name="T0" fmla="*/ 10 w 246"/>
                  <a:gd name="T1" fmla="*/ 13 h 404"/>
                  <a:gd name="T2" fmla="*/ 8 w 246"/>
                  <a:gd name="T3" fmla="*/ 17 h 404"/>
                  <a:gd name="T4" fmla="*/ 10 w 246"/>
                  <a:gd name="T5" fmla="*/ 21 h 404"/>
                  <a:gd name="T6" fmla="*/ 12 w 246"/>
                  <a:gd name="T7" fmla="*/ 24 h 404"/>
                  <a:gd name="T8" fmla="*/ 15 w 246"/>
                  <a:gd name="T9" fmla="*/ 26 h 404"/>
                  <a:gd name="T10" fmla="*/ 30 w 246"/>
                  <a:gd name="T11" fmla="*/ 34 h 404"/>
                  <a:gd name="T12" fmla="*/ 44 w 246"/>
                  <a:gd name="T13" fmla="*/ 35 h 404"/>
                  <a:gd name="T14" fmla="*/ 18 w 246"/>
                  <a:gd name="T15" fmla="*/ 64 h 404"/>
                  <a:gd name="T16" fmla="*/ 9 w 246"/>
                  <a:gd name="T17" fmla="*/ 67 h 404"/>
                  <a:gd name="T18" fmla="*/ 4 w 246"/>
                  <a:gd name="T19" fmla="*/ 77 h 404"/>
                  <a:gd name="T20" fmla="*/ 1 w 246"/>
                  <a:gd name="T21" fmla="*/ 109 h 404"/>
                  <a:gd name="T22" fmla="*/ 4 w 246"/>
                  <a:gd name="T23" fmla="*/ 112 h 404"/>
                  <a:gd name="T24" fmla="*/ 5 w 246"/>
                  <a:gd name="T25" fmla="*/ 110 h 404"/>
                  <a:gd name="T26" fmla="*/ 9 w 246"/>
                  <a:gd name="T27" fmla="*/ 108 h 404"/>
                  <a:gd name="T28" fmla="*/ 12 w 246"/>
                  <a:gd name="T29" fmla="*/ 100 h 404"/>
                  <a:gd name="T30" fmla="*/ 15 w 246"/>
                  <a:gd name="T31" fmla="*/ 100 h 404"/>
                  <a:gd name="T32" fmla="*/ 17 w 246"/>
                  <a:gd name="T33" fmla="*/ 97 h 404"/>
                  <a:gd name="T34" fmla="*/ 20 w 246"/>
                  <a:gd name="T35" fmla="*/ 94 h 404"/>
                  <a:gd name="T36" fmla="*/ 23 w 246"/>
                  <a:gd name="T37" fmla="*/ 94 h 404"/>
                  <a:gd name="T38" fmla="*/ 25 w 246"/>
                  <a:gd name="T39" fmla="*/ 91 h 404"/>
                  <a:gd name="T40" fmla="*/ 30 w 246"/>
                  <a:gd name="T41" fmla="*/ 86 h 404"/>
                  <a:gd name="T42" fmla="*/ 31 w 246"/>
                  <a:gd name="T43" fmla="*/ 83 h 404"/>
                  <a:gd name="T44" fmla="*/ 33 w 246"/>
                  <a:gd name="T45" fmla="*/ 81 h 404"/>
                  <a:gd name="T46" fmla="*/ 36 w 246"/>
                  <a:gd name="T47" fmla="*/ 80 h 404"/>
                  <a:gd name="T48" fmla="*/ 37 w 246"/>
                  <a:gd name="T49" fmla="*/ 74 h 404"/>
                  <a:gd name="T50" fmla="*/ 41 w 246"/>
                  <a:gd name="T51" fmla="*/ 73 h 404"/>
                  <a:gd name="T52" fmla="*/ 41 w 246"/>
                  <a:gd name="T53" fmla="*/ 68 h 404"/>
                  <a:gd name="T54" fmla="*/ 43 w 246"/>
                  <a:gd name="T55" fmla="*/ 66 h 404"/>
                  <a:gd name="T56" fmla="*/ 48 w 246"/>
                  <a:gd name="T57" fmla="*/ 52 h 404"/>
                  <a:gd name="T58" fmla="*/ 51 w 246"/>
                  <a:gd name="T59" fmla="*/ 47 h 404"/>
                  <a:gd name="T60" fmla="*/ 53 w 246"/>
                  <a:gd name="T61" fmla="*/ 38 h 404"/>
                  <a:gd name="T62" fmla="*/ 57 w 246"/>
                  <a:gd name="T63" fmla="*/ 31 h 404"/>
                  <a:gd name="T64" fmla="*/ 59 w 246"/>
                  <a:gd name="T65" fmla="*/ 24 h 404"/>
                  <a:gd name="T66" fmla="*/ 61 w 246"/>
                  <a:gd name="T67" fmla="*/ 16 h 404"/>
                  <a:gd name="T68" fmla="*/ 64 w 246"/>
                  <a:gd name="T69" fmla="*/ 12 h 404"/>
                  <a:gd name="T70" fmla="*/ 65 w 246"/>
                  <a:gd name="T71" fmla="*/ 3 h 404"/>
                  <a:gd name="T72" fmla="*/ 61 w 246"/>
                  <a:gd name="T73" fmla="*/ 0 h 404"/>
                  <a:gd name="T74" fmla="*/ 57 w 246"/>
                  <a:gd name="T75" fmla="*/ 3 h 404"/>
                  <a:gd name="T76" fmla="*/ 50 w 246"/>
                  <a:gd name="T77" fmla="*/ 5 h 404"/>
                  <a:gd name="T78" fmla="*/ 40 w 246"/>
                  <a:gd name="T79" fmla="*/ 6 h 404"/>
                  <a:gd name="T80" fmla="*/ 37 w 246"/>
                  <a:gd name="T81" fmla="*/ 10 h 404"/>
                  <a:gd name="T82" fmla="*/ 28 w 246"/>
                  <a:gd name="T83" fmla="*/ 10 h 404"/>
                  <a:gd name="T84" fmla="*/ 20 w 246"/>
                  <a:gd name="T85" fmla="*/ 12 h 404"/>
                  <a:gd name="T86" fmla="*/ 16 w 246"/>
                  <a:gd name="T87" fmla="*/ 8 h 4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404"/>
                  <a:gd name="T134" fmla="*/ 246 w 246"/>
                  <a:gd name="T135" fmla="*/ 404 h 4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404">
                    <a:moveTo>
                      <a:pt x="56" y="22"/>
                    </a:moveTo>
                    <a:lnTo>
                      <a:pt x="37" y="45"/>
                    </a:lnTo>
                    <a:lnTo>
                      <a:pt x="29" y="56"/>
                    </a:lnTo>
                    <a:lnTo>
                      <a:pt x="31" y="60"/>
                    </a:lnTo>
                    <a:lnTo>
                      <a:pt x="38" y="71"/>
                    </a:lnTo>
                    <a:lnTo>
                      <a:pt x="40" y="75"/>
                    </a:lnTo>
                    <a:lnTo>
                      <a:pt x="42" y="81"/>
                    </a:lnTo>
                    <a:lnTo>
                      <a:pt x="46" y="85"/>
                    </a:lnTo>
                    <a:lnTo>
                      <a:pt x="52" y="89"/>
                    </a:lnTo>
                    <a:lnTo>
                      <a:pt x="56" y="93"/>
                    </a:lnTo>
                    <a:lnTo>
                      <a:pt x="86" y="108"/>
                    </a:lnTo>
                    <a:lnTo>
                      <a:pt x="115" y="121"/>
                    </a:lnTo>
                    <a:lnTo>
                      <a:pt x="131" y="129"/>
                    </a:lnTo>
                    <a:lnTo>
                      <a:pt x="167" y="125"/>
                    </a:lnTo>
                    <a:lnTo>
                      <a:pt x="100" y="227"/>
                    </a:lnTo>
                    <a:lnTo>
                      <a:pt x="69" y="229"/>
                    </a:lnTo>
                    <a:lnTo>
                      <a:pt x="58" y="237"/>
                    </a:lnTo>
                    <a:lnTo>
                      <a:pt x="35" y="237"/>
                    </a:lnTo>
                    <a:lnTo>
                      <a:pt x="29" y="243"/>
                    </a:lnTo>
                    <a:lnTo>
                      <a:pt x="14" y="275"/>
                    </a:lnTo>
                    <a:lnTo>
                      <a:pt x="0" y="287"/>
                    </a:lnTo>
                    <a:lnTo>
                      <a:pt x="2" y="389"/>
                    </a:lnTo>
                    <a:lnTo>
                      <a:pt x="14" y="404"/>
                    </a:lnTo>
                    <a:lnTo>
                      <a:pt x="14" y="400"/>
                    </a:lnTo>
                    <a:lnTo>
                      <a:pt x="15" y="396"/>
                    </a:lnTo>
                    <a:lnTo>
                      <a:pt x="19" y="390"/>
                    </a:lnTo>
                    <a:lnTo>
                      <a:pt x="27" y="390"/>
                    </a:lnTo>
                    <a:lnTo>
                      <a:pt x="33" y="383"/>
                    </a:lnTo>
                    <a:lnTo>
                      <a:pt x="40" y="366"/>
                    </a:lnTo>
                    <a:lnTo>
                      <a:pt x="46" y="356"/>
                    </a:lnTo>
                    <a:lnTo>
                      <a:pt x="50" y="354"/>
                    </a:lnTo>
                    <a:lnTo>
                      <a:pt x="56" y="354"/>
                    </a:lnTo>
                    <a:lnTo>
                      <a:pt x="62" y="352"/>
                    </a:lnTo>
                    <a:lnTo>
                      <a:pt x="65" y="346"/>
                    </a:lnTo>
                    <a:lnTo>
                      <a:pt x="71" y="339"/>
                    </a:lnTo>
                    <a:lnTo>
                      <a:pt x="77" y="335"/>
                    </a:lnTo>
                    <a:lnTo>
                      <a:pt x="81" y="333"/>
                    </a:lnTo>
                    <a:lnTo>
                      <a:pt x="85" y="335"/>
                    </a:lnTo>
                    <a:lnTo>
                      <a:pt x="88" y="335"/>
                    </a:lnTo>
                    <a:lnTo>
                      <a:pt x="96" y="325"/>
                    </a:lnTo>
                    <a:lnTo>
                      <a:pt x="108" y="316"/>
                    </a:lnTo>
                    <a:lnTo>
                      <a:pt x="115" y="308"/>
                    </a:lnTo>
                    <a:lnTo>
                      <a:pt x="115" y="302"/>
                    </a:lnTo>
                    <a:lnTo>
                      <a:pt x="117" y="296"/>
                    </a:lnTo>
                    <a:lnTo>
                      <a:pt x="119" y="292"/>
                    </a:lnTo>
                    <a:lnTo>
                      <a:pt x="125" y="289"/>
                    </a:lnTo>
                    <a:lnTo>
                      <a:pt x="133" y="287"/>
                    </a:lnTo>
                    <a:lnTo>
                      <a:pt x="138" y="285"/>
                    </a:lnTo>
                    <a:lnTo>
                      <a:pt x="138" y="269"/>
                    </a:lnTo>
                    <a:lnTo>
                      <a:pt x="142" y="264"/>
                    </a:lnTo>
                    <a:lnTo>
                      <a:pt x="152" y="262"/>
                    </a:lnTo>
                    <a:lnTo>
                      <a:pt x="157" y="258"/>
                    </a:lnTo>
                    <a:lnTo>
                      <a:pt x="159" y="250"/>
                    </a:lnTo>
                    <a:lnTo>
                      <a:pt x="159" y="244"/>
                    </a:lnTo>
                    <a:lnTo>
                      <a:pt x="161" y="239"/>
                    </a:lnTo>
                    <a:lnTo>
                      <a:pt x="163" y="235"/>
                    </a:lnTo>
                    <a:lnTo>
                      <a:pt x="173" y="225"/>
                    </a:lnTo>
                    <a:lnTo>
                      <a:pt x="184" y="185"/>
                    </a:lnTo>
                    <a:lnTo>
                      <a:pt x="192" y="185"/>
                    </a:lnTo>
                    <a:lnTo>
                      <a:pt x="196" y="168"/>
                    </a:lnTo>
                    <a:lnTo>
                      <a:pt x="198" y="150"/>
                    </a:lnTo>
                    <a:lnTo>
                      <a:pt x="204" y="135"/>
                    </a:lnTo>
                    <a:lnTo>
                      <a:pt x="209" y="121"/>
                    </a:lnTo>
                    <a:lnTo>
                      <a:pt x="219" y="110"/>
                    </a:lnTo>
                    <a:lnTo>
                      <a:pt x="227" y="100"/>
                    </a:lnTo>
                    <a:lnTo>
                      <a:pt x="227" y="85"/>
                    </a:lnTo>
                    <a:lnTo>
                      <a:pt x="234" y="81"/>
                    </a:lnTo>
                    <a:lnTo>
                      <a:pt x="234" y="58"/>
                    </a:lnTo>
                    <a:lnTo>
                      <a:pt x="242" y="50"/>
                    </a:lnTo>
                    <a:lnTo>
                      <a:pt x="242" y="41"/>
                    </a:lnTo>
                    <a:lnTo>
                      <a:pt x="244" y="23"/>
                    </a:lnTo>
                    <a:lnTo>
                      <a:pt x="246" y="12"/>
                    </a:lnTo>
                    <a:lnTo>
                      <a:pt x="242" y="0"/>
                    </a:lnTo>
                    <a:lnTo>
                      <a:pt x="234" y="0"/>
                    </a:lnTo>
                    <a:lnTo>
                      <a:pt x="227" y="4"/>
                    </a:lnTo>
                    <a:lnTo>
                      <a:pt x="219" y="12"/>
                    </a:lnTo>
                    <a:lnTo>
                      <a:pt x="211" y="16"/>
                    </a:lnTo>
                    <a:lnTo>
                      <a:pt x="190" y="18"/>
                    </a:lnTo>
                    <a:lnTo>
                      <a:pt x="171" y="18"/>
                    </a:lnTo>
                    <a:lnTo>
                      <a:pt x="154" y="23"/>
                    </a:lnTo>
                    <a:lnTo>
                      <a:pt x="148" y="27"/>
                    </a:lnTo>
                    <a:lnTo>
                      <a:pt x="142" y="35"/>
                    </a:lnTo>
                    <a:lnTo>
                      <a:pt x="134" y="39"/>
                    </a:lnTo>
                    <a:lnTo>
                      <a:pt x="108" y="35"/>
                    </a:lnTo>
                    <a:lnTo>
                      <a:pt x="92" y="35"/>
                    </a:lnTo>
                    <a:lnTo>
                      <a:pt x="77" y="43"/>
                    </a:lnTo>
                    <a:lnTo>
                      <a:pt x="69" y="39"/>
                    </a:lnTo>
                    <a:lnTo>
                      <a:pt x="63" y="31"/>
                    </a:lnTo>
                    <a:lnTo>
                      <a:pt x="56" y="2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9" name="Freeform 97"/>
              <p:cNvSpPr>
                <a:spLocks/>
              </p:cNvSpPr>
              <p:nvPr/>
            </p:nvSpPr>
            <p:spPr bwMode="auto">
              <a:xfrm>
                <a:off x="3989213" y="4103688"/>
                <a:ext cx="73065" cy="95250"/>
              </a:xfrm>
              <a:custGeom>
                <a:avLst/>
                <a:gdLst>
                  <a:gd name="T0" fmla="*/ 0 w 84"/>
                  <a:gd name="T1" fmla="*/ 12 h 111"/>
                  <a:gd name="T2" fmla="*/ 1 w 84"/>
                  <a:gd name="T3" fmla="*/ 17 h 111"/>
                  <a:gd name="T4" fmla="*/ 2 w 84"/>
                  <a:gd name="T5" fmla="*/ 21 h 111"/>
                  <a:gd name="T6" fmla="*/ 4 w 84"/>
                  <a:gd name="T7" fmla="*/ 24 h 111"/>
                  <a:gd name="T8" fmla="*/ 4 w 84"/>
                  <a:gd name="T9" fmla="*/ 25 h 111"/>
                  <a:gd name="T10" fmla="*/ 3 w 84"/>
                  <a:gd name="T11" fmla="*/ 26 h 111"/>
                  <a:gd name="T12" fmla="*/ 3 w 84"/>
                  <a:gd name="T13" fmla="*/ 27 h 111"/>
                  <a:gd name="T14" fmla="*/ 4 w 84"/>
                  <a:gd name="T15" fmla="*/ 28 h 111"/>
                  <a:gd name="T16" fmla="*/ 4 w 84"/>
                  <a:gd name="T17" fmla="*/ 26 h 111"/>
                  <a:gd name="T18" fmla="*/ 4 w 84"/>
                  <a:gd name="T19" fmla="*/ 26 h 111"/>
                  <a:gd name="T20" fmla="*/ 5 w 84"/>
                  <a:gd name="T21" fmla="*/ 28 h 111"/>
                  <a:gd name="T22" fmla="*/ 7 w 84"/>
                  <a:gd name="T23" fmla="*/ 31 h 111"/>
                  <a:gd name="T24" fmla="*/ 9 w 84"/>
                  <a:gd name="T25" fmla="*/ 32 h 111"/>
                  <a:gd name="T26" fmla="*/ 10 w 84"/>
                  <a:gd name="T27" fmla="*/ 32 h 111"/>
                  <a:gd name="T28" fmla="*/ 11 w 84"/>
                  <a:gd name="T29" fmla="*/ 32 h 111"/>
                  <a:gd name="T30" fmla="*/ 12 w 84"/>
                  <a:gd name="T31" fmla="*/ 32 h 111"/>
                  <a:gd name="T32" fmla="*/ 13 w 84"/>
                  <a:gd name="T33" fmla="*/ 32 h 111"/>
                  <a:gd name="T34" fmla="*/ 13 w 84"/>
                  <a:gd name="T35" fmla="*/ 31 h 111"/>
                  <a:gd name="T36" fmla="*/ 14 w 84"/>
                  <a:gd name="T37" fmla="*/ 29 h 111"/>
                  <a:gd name="T38" fmla="*/ 15 w 84"/>
                  <a:gd name="T39" fmla="*/ 26 h 111"/>
                  <a:gd name="T40" fmla="*/ 16 w 84"/>
                  <a:gd name="T41" fmla="*/ 24 h 111"/>
                  <a:gd name="T42" fmla="*/ 18 w 84"/>
                  <a:gd name="T43" fmla="*/ 21 h 111"/>
                  <a:gd name="T44" fmla="*/ 18 w 84"/>
                  <a:gd name="T45" fmla="*/ 21 h 111"/>
                  <a:gd name="T46" fmla="*/ 19 w 84"/>
                  <a:gd name="T47" fmla="*/ 19 h 111"/>
                  <a:gd name="T48" fmla="*/ 21 w 84"/>
                  <a:gd name="T49" fmla="*/ 18 h 111"/>
                  <a:gd name="T50" fmla="*/ 22 w 84"/>
                  <a:gd name="T51" fmla="*/ 17 h 111"/>
                  <a:gd name="T52" fmla="*/ 22 w 84"/>
                  <a:gd name="T53" fmla="*/ 16 h 111"/>
                  <a:gd name="T54" fmla="*/ 19 w 84"/>
                  <a:gd name="T55" fmla="*/ 16 h 111"/>
                  <a:gd name="T56" fmla="*/ 19 w 84"/>
                  <a:gd name="T57" fmla="*/ 16 h 111"/>
                  <a:gd name="T58" fmla="*/ 20 w 84"/>
                  <a:gd name="T59" fmla="*/ 14 h 111"/>
                  <a:gd name="T60" fmla="*/ 20 w 84"/>
                  <a:gd name="T61" fmla="*/ 12 h 111"/>
                  <a:gd name="T62" fmla="*/ 19 w 84"/>
                  <a:gd name="T63" fmla="*/ 9 h 111"/>
                  <a:gd name="T64" fmla="*/ 18 w 84"/>
                  <a:gd name="T65" fmla="*/ 6 h 111"/>
                  <a:gd name="T66" fmla="*/ 17 w 84"/>
                  <a:gd name="T67" fmla="*/ 6 h 111"/>
                  <a:gd name="T68" fmla="*/ 17 w 84"/>
                  <a:gd name="T69" fmla="*/ 5 h 111"/>
                  <a:gd name="T70" fmla="*/ 16 w 84"/>
                  <a:gd name="T71" fmla="*/ 3 h 111"/>
                  <a:gd name="T72" fmla="*/ 16 w 84"/>
                  <a:gd name="T73" fmla="*/ 2 h 111"/>
                  <a:gd name="T74" fmla="*/ 15 w 84"/>
                  <a:gd name="T75" fmla="*/ 1 h 111"/>
                  <a:gd name="T76" fmla="*/ 14 w 84"/>
                  <a:gd name="T77" fmla="*/ 1 h 111"/>
                  <a:gd name="T78" fmla="*/ 13 w 84"/>
                  <a:gd name="T79" fmla="*/ 2 h 111"/>
                  <a:gd name="T80" fmla="*/ 11 w 84"/>
                  <a:gd name="T81" fmla="*/ 1 h 111"/>
                  <a:gd name="T82" fmla="*/ 9 w 84"/>
                  <a:gd name="T83" fmla="*/ 0 h 111"/>
                  <a:gd name="T84" fmla="*/ 8 w 84"/>
                  <a:gd name="T85" fmla="*/ 0 h 111"/>
                  <a:gd name="T86" fmla="*/ 7 w 84"/>
                  <a:gd name="T87" fmla="*/ 2 h 111"/>
                  <a:gd name="T88" fmla="*/ 6 w 84"/>
                  <a:gd name="T89" fmla="*/ 6 h 111"/>
                  <a:gd name="T90" fmla="*/ 4 w 84"/>
                  <a:gd name="T91" fmla="*/ 9 h 111"/>
                  <a:gd name="T92" fmla="*/ 4 w 84"/>
                  <a:gd name="T93" fmla="*/ 10 h 111"/>
                  <a:gd name="T94" fmla="*/ 3 w 84"/>
                  <a:gd name="T95" fmla="*/ 10 h 111"/>
                  <a:gd name="T96" fmla="*/ 1 w 84"/>
                  <a:gd name="T97" fmla="*/ 10 h 111"/>
                  <a:gd name="T98" fmla="*/ 0 w 84"/>
                  <a:gd name="T99" fmla="*/ 12 h 1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4"/>
                  <a:gd name="T151" fmla="*/ 0 h 111"/>
                  <a:gd name="T152" fmla="*/ 84 w 84"/>
                  <a:gd name="T153" fmla="*/ 111 h 1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4" h="111">
                    <a:moveTo>
                      <a:pt x="0" y="40"/>
                    </a:moveTo>
                    <a:lnTo>
                      <a:pt x="4" y="58"/>
                    </a:lnTo>
                    <a:lnTo>
                      <a:pt x="8" y="73"/>
                    </a:lnTo>
                    <a:lnTo>
                      <a:pt x="15" y="84"/>
                    </a:lnTo>
                    <a:lnTo>
                      <a:pt x="15" y="86"/>
                    </a:lnTo>
                    <a:lnTo>
                      <a:pt x="11" y="88"/>
                    </a:lnTo>
                    <a:lnTo>
                      <a:pt x="11" y="92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9" y="96"/>
                    </a:lnTo>
                    <a:lnTo>
                      <a:pt x="27" y="106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9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107"/>
                    </a:lnTo>
                    <a:lnTo>
                      <a:pt x="54" y="100"/>
                    </a:lnTo>
                    <a:lnTo>
                      <a:pt x="59" y="90"/>
                    </a:lnTo>
                    <a:lnTo>
                      <a:pt x="63" y="81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4" y="54"/>
                    </a:lnTo>
                    <a:lnTo>
                      <a:pt x="75" y="56"/>
                    </a:lnTo>
                    <a:lnTo>
                      <a:pt x="75" y="54"/>
                    </a:lnTo>
                    <a:lnTo>
                      <a:pt x="79" y="46"/>
                    </a:lnTo>
                    <a:lnTo>
                      <a:pt x="79" y="40"/>
                    </a:lnTo>
                    <a:lnTo>
                      <a:pt x="73" y="29"/>
                    </a:lnTo>
                    <a:lnTo>
                      <a:pt x="69" y="23"/>
                    </a:lnTo>
                    <a:lnTo>
                      <a:pt x="67" y="21"/>
                    </a:lnTo>
                    <a:lnTo>
                      <a:pt x="65" y="17"/>
                    </a:lnTo>
                    <a:lnTo>
                      <a:pt x="63" y="9"/>
                    </a:lnTo>
                    <a:lnTo>
                      <a:pt x="61" y="6"/>
                    </a:lnTo>
                    <a:lnTo>
                      <a:pt x="57" y="4"/>
                    </a:lnTo>
                    <a:lnTo>
                      <a:pt x="54" y="4"/>
                    </a:lnTo>
                    <a:lnTo>
                      <a:pt x="50" y="6"/>
                    </a:lnTo>
                    <a:lnTo>
                      <a:pt x="42" y="4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6"/>
                    </a:lnTo>
                    <a:lnTo>
                      <a:pt x="21" y="21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9" y="34"/>
                    </a:lnTo>
                    <a:lnTo>
                      <a:pt x="4" y="36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0" name="Freeform 98"/>
              <p:cNvSpPr>
                <a:spLocks/>
              </p:cNvSpPr>
              <p:nvPr/>
            </p:nvSpPr>
            <p:spPr bwMode="auto">
              <a:xfrm>
                <a:off x="3905029" y="3922713"/>
                <a:ext cx="128659" cy="125412"/>
              </a:xfrm>
              <a:custGeom>
                <a:avLst/>
                <a:gdLst>
                  <a:gd name="T0" fmla="*/ 9 w 146"/>
                  <a:gd name="T1" fmla="*/ 41 h 148"/>
                  <a:gd name="T2" fmla="*/ 21 w 146"/>
                  <a:gd name="T3" fmla="*/ 38 h 148"/>
                  <a:gd name="T4" fmla="*/ 25 w 146"/>
                  <a:gd name="T5" fmla="*/ 40 h 148"/>
                  <a:gd name="T6" fmla="*/ 29 w 146"/>
                  <a:gd name="T7" fmla="*/ 39 h 148"/>
                  <a:gd name="T8" fmla="*/ 32 w 146"/>
                  <a:gd name="T9" fmla="*/ 40 h 148"/>
                  <a:gd name="T10" fmla="*/ 37 w 146"/>
                  <a:gd name="T11" fmla="*/ 40 h 148"/>
                  <a:gd name="T12" fmla="*/ 38 w 146"/>
                  <a:gd name="T13" fmla="*/ 38 h 148"/>
                  <a:gd name="T14" fmla="*/ 35 w 146"/>
                  <a:gd name="T15" fmla="*/ 31 h 148"/>
                  <a:gd name="T16" fmla="*/ 34 w 146"/>
                  <a:gd name="T17" fmla="*/ 28 h 148"/>
                  <a:gd name="T18" fmla="*/ 36 w 146"/>
                  <a:gd name="T19" fmla="*/ 24 h 148"/>
                  <a:gd name="T20" fmla="*/ 35 w 146"/>
                  <a:gd name="T21" fmla="*/ 21 h 148"/>
                  <a:gd name="T22" fmla="*/ 35 w 146"/>
                  <a:gd name="T23" fmla="*/ 18 h 148"/>
                  <a:gd name="T24" fmla="*/ 34 w 146"/>
                  <a:gd name="T25" fmla="*/ 16 h 148"/>
                  <a:gd name="T26" fmla="*/ 32 w 146"/>
                  <a:gd name="T27" fmla="*/ 14 h 148"/>
                  <a:gd name="T28" fmla="*/ 30 w 146"/>
                  <a:gd name="T29" fmla="*/ 14 h 148"/>
                  <a:gd name="T30" fmla="*/ 29 w 146"/>
                  <a:gd name="T31" fmla="*/ 10 h 148"/>
                  <a:gd name="T32" fmla="*/ 26 w 146"/>
                  <a:gd name="T33" fmla="*/ 9 h 148"/>
                  <a:gd name="T34" fmla="*/ 25 w 146"/>
                  <a:gd name="T35" fmla="*/ 5 h 148"/>
                  <a:gd name="T36" fmla="*/ 23 w 146"/>
                  <a:gd name="T37" fmla="*/ 3 h 148"/>
                  <a:gd name="T38" fmla="*/ 22 w 146"/>
                  <a:gd name="T39" fmla="*/ 1 h 148"/>
                  <a:gd name="T40" fmla="*/ 13 w 146"/>
                  <a:gd name="T41" fmla="*/ 1 h 148"/>
                  <a:gd name="T42" fmla="*/ 12 w 146"/>
                  <a:gd name="T43" fmla="*/ 1 h 148"/>
                  <a:gd name="T44" fmla="*/ 9 w 146"/>
                  <a:gd name="T45" fmla="*/ 3 h 148"/>
                  <a:gd name="T46" fmla="*/ 8 w 146"/>
                  <a:gd name="T47" fmla="*/ 5 h 148"/>
                  <a:gd name="T48" fmla="*/ 7 w 146"/>
                  <a:gd name="T49" fmla="*/ 7 h 148"/>
                  <a:gd name="T50" fmla="*/ 5 w 146"/>
                  <a:gd name="T51" fmla="*/ 11 h 148"/>
                  <a:gd name="T52" fmla="*/ 4 w 146"/>
                  <a:gd name="T53" fmla="*/ 18 h 148"/>
                  <a:gd name="T54" fmla="*/ 1 w 146"/>
                  <a:gd name="T55" fmla="*/ 21 h 148"/>
                  <a:gd name="T56" fmla="*/ 0 w 146"/>
                  <a:gd name="T57" fmla="*/ 25 h 148"/>
                  <a:gd name="T58" fmla="*/ 4 w 146"/>
                  <a:gd name="T59" fmla="*/ 31 h 148"/>
                  <a:gd name="T60" fmla="*/ 6 w 146"/>
                  <a:gd name="T61" fmla="*/ 30 h 148"/>
                  <a:gd name="T62" fmla="*/ 11 w 146"/>
                  <a:gd name="T63" fmla="*/ 29 h 148"/>
                  <a:gd name="T64" fmla="*/ 13 w 146"/>
                  <a:gd name="T65" fmla="*/ 29 h 148"/>
                  <a:gd name="T66" fmla="*/ 17 w 146"/>
                  <a:gd name="T67" fmla="*/ 29 h 148"/>
                  <a:gd name="T68" fmla="*/ 26 w 146"/>
                  <a:gd name="T69" fmla="*/ 29 h 148"/>
                  <a:gd name="T70" fmla="*/ 26 w 146"/>
                  <a:gd name="T71" fmla="*/ 31 h 148"/>
                  <a:gd name="T72" fmla="*/ 23 w 146"/>
                  <a:gd name="T73" fmla="*/ 33 h 148"/>
                  <a:gd name="T74" fmla="*/ 11 w 146"/>
                  <a:gd name="T75" fmla="*/ 34 h 148"/>
                  <a:gd name="T76" fmla="*/ 11 w 146"/>
                  <a:gd name="T77" fmla="*/ 35 h 148"/>
                  <a:gd name="T78" fmla="*/ 4 w 146"/>
                  <a:gd name="T79" fmla="*/ 37 h 14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6"/>
                  <a:gd name="T121" fmla="*/ 0 h 148"/>
                  <a:gd name="T122" fmla="*/ 146 w 146"/>
                  <a:gd name="T123" fmla="*/ 148 h 14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6" h="148">
                    <a:moveTo>
                      <a:pt x="21" y="148"/>
                    </a:moveTo>
                    <a:lnTo>
                      <a:pt x="36" y="144"/>
                    </a:lnTo>
                    <a:lnTo>
                      <a:pt x="50" y="134"/>
                    </a:lnTo>
                    <a:lnTo>
                      <a:pt x="77" y="134"/>
                    </a:lnTo>
                    <a:lnTo>
                      <a:pt x="88" y="136"/>
                    </a:lnTo>
                    <a:lnTo>
                      <a:pt x="96" y="138"/>
                    </a:lnTo>
                    <a:lnTo>
                      <a:pt x="105" y="138"/>
                    </a:lnTo>
                    <a:lnTo>
                      <a:pt x="111" y="136"/>
                    </a:lnTo>
                    <a:lnTo>
                      <a:pt x="117" y="138"/>
                    </a:lnTo>
                    <a:lnTo>
                      <a:pt x="121" y="140"/>
                    </a:lnTo>
                    <a:lnTo>
                      <a:pt x="130" y="142"/>
                    </a:lnTo>
                    <a:lnTo>
                      <a:pt x="140" y="140"/>
                    </a:lnTo>
                    <a:lnTo>
                      <a:pt x="146" y="138"/>
                    </a:lnTo>
                    <a:lnTo>
                      <a:pt x="144" y="134"/>
                    </a:lnTo>
                    <a:lnTo>
                      <a:pt x="144" y="119"/>
                    </a:lnTo>
                    <a:lnTo>
                      <a:pt x="134" y="109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2" y="94"/>
                    </a:lnTo>
                    <a:lnTo>
                      <a:pt x="136" y="84"/>
                    </a:lnTo>
                    <a:lnTo>
                      <a:pt x="134" y="78"/>
                    </a:lnTo>
                    <a:lnTo>
                      <a:pt x="132" y="75"/>
                    </a:lnTo>
                    <a:lnTo>
                      <a:pt x="132" y="67"/>
                    </a:lnTo>
                    <a:lnTo>
                      <a:pt x="134" y="63"/>
                    </a:lnTo>
                    <a:lnTo>
                      <a:pt x="132" y="61"/>
                    </a:lnTo>
                    <a:lnTo>
                      <a:pt x="130" y="57"/>
                    </a:lnTo>
                    <a:lnTo>
                      <a:pt x="127" y="53"/>
                    </a:lnTo>
                    <a:lnTo>
                      <a:pt x="123" y="51"/>
                    </a:lnTo>
                    <a:lnTo>
                      <a:pt x="117" y="51"/>
                    </a:lnTo>
                    <a:lnTo>
                      <a:pt x="113" y="48"/>
                    </a:lnTo>
                    <a:lnTo>
                      <a:pt x="113" y="40"/>
                    </a:lnTo>
                    <a:lnTo>
                      <a:pt x="111" y="34"/>
                    </a:lnTo>
                    <a:lnTo>
                      <a:pt x="109" y="32"/>
                    </a:lnTo>
                    <a:lnTo>
                      <a:pt x="98" y="30"/>
                    </a:lnTo>
                    <a:lnTo>
                      <a:pt x="96" y="25"/>
                    </a:lnTo>
                    <a:lnTo>
                      <a:pt x="96" y="19"/>
                    </a:lnTo>
                    <a:lnTo>
                      <a:pt x="94" y="13"/>
                    </a:lnTo>
                    <a:lnTo>
                      <a:pt x="88" y="11"/>
                    </a:lnTo>
                    <a:lnTo>
                      <a:pt x="86" y="7"/>
                    </a:lnTo>
                    <a:lnTo>
                      <a:pt x="82" y="3"/>
                    </a:lnTo>
                    <a:lnTo>
                      <a:pt x="57" y="3"/>
                    </a:lnTo>
                    <a:lnTo>
                      <a:pt x="50" y="1"/>
                    </a:lnTo>
                    <a:lnTo>
                      <a:pt x="46" y="0"/>
                    </a:lnTo>
                    <a:lnTo>
                      <a:pt x="44" y="3"/>
                    </a:lnTo>
                    <a:lnTo>
                      <a:pt x="40" y="9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9" y="17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19" y="25"/>
                    </a:lnTo>
                    <a:lnTo>
                      <a:pt x="19" y="38"/>
                    </a:lnTo>
                    <a:lnTo>
                      <a:pt x="17" y="51"/>
                    </a:lnTo>
                    <a:lnTo>
                      <a:pt x="15" y="63"/>
                    </a:lnTo>
                    <a:lnTo>
                      <a:pt x="9" y="67"/>
                    </a:lnTo>
                    <a:lnTo>
                      <a:pt x="4" y="75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6" y="98"/>
                    </a:lnTo>
                    <a:lnTo>
                      <a:pt x="13" y="109"/>
                    </a:lnTo>
                    <a:lnTo>
                      <a:pt x="15" y="109"/>
                    </a:lnTo>
                    <a:lnTo>
                      <a:pt x="21" y="105"/>
                    </a:lnTo>
                    <a:lnTo>
                      <a:pt x="36" y="105"/>
                    </a:lnTo>
                    <a:lnTo>
                      <a:pt x="42" y="103"/>
                    </a:lnTo>
                    <a:lnTo>
                      <a:pt x="46" y="99"/>
                    </a:lnTo>
                    <a:lnTo>
                      <a:pt x="50" y="101"/>
                    </a:lnTo>
                    <a:lnTo>
                      <a:pt x="56" y="103"/>
                    </a:lnTo>
                    <a:lnTo>
                      <a:pt x="65" y="103"/>
                    </a:lnTo>
                    <a:lnTo>
                      <a:pt x="73" y="101"/>
                    </a:lnTo>
                    <a:lnTo>
                      <a:pt x="98" y="101"/>
                    </a:lnTo>
                    <a:lnTo>
                      <a:pt x="100" y="105"/>
                    </a:lnTo>
                    <a:lnTo>
                      <a:pt x="98" y="111"/>
                    </a:lnTo>
                    <a:lnTo>
                      <a:pt x="94" y="115"/>
                    </a:lnTo>
                    <a:lnTo>
                      <a:pt x="88" y="117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15" y="126"/>
                    </a:lnTo>
                    <a:lnTo>
                      <a:pt x="13" y="132"/>
                    </a:lnTo>
                    <a:lnTo>
                      <a:pt x="21" y="14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1" name="Freeform 100"/>
              <p:cNvSpPr>
                <a:spLocks/>
              </p:cNvSpPr>
              <p:nvPr/>
            </p:nvSpPr>
            <p:spPr bwMode="auto">
              <a:xfrm>
                <a:off x="4916826" y="4419600"/>
                <a:ext cx="54005" cy="41275"/>
              </a:xfrm>
              <a:custGeom>
                <a:avLst/>
                <a:gdLst>
                  <a:gd name="T0" fmla="*/ 3 w 61"/>
                  <a:gd name="T1" fmla="*/ 6 h 50"/>
                  <a:gd name="T2" fmla="*/ 3 w 61"/>
                  <a:gd name="T3" fmla="*/ 6 h 50"/>
                  <a:gd name="T4" fmla="*/ 2 w 61"/>
                  <a:gd name="T5" fmla="*/ 6 h 50"/>
                  <a:gd name="T6" fmla="*/ 1 w 61"/>
                  <a:gd name="T7" fmla="*/ 7 h 50"/>
                  <a:gd name="T8" fmla="*/ 1 w 61"/>
                  <a:gd name="T9" fmla="*/ 7 h 50"/>
                  <a:gd name="T10" fmla="*/ 0 w 61"/>
                  <a:gd name="T11" fmla="*/ 8 h 50"/>
                  <a:gd name="T12" fmla="*/ 0 w 61"/>
                  <a:gd name="T13" fmla="*/ 9 h 50"/>
                  <a:gd name="T14" fmla="*/ 1 w 61"/>
                  <a:gd name="T15" fmla="*/ 10 h 50"/>
                  <a:gd name="T16" fmla="*/ 3 w 61"/>
                  <a:gd name="T17" fmla="*/ 11 h 50"/>
                  <a:gd name="T18" fmla="*/ 4 w 61"/>
                  <a:gd name="T19" fmla="*/ 11 h 50"/>
                  <a:gd name="T20" fmla="*/ 4 w 61"/>
                  <a:gd name="T21" fmla="*/ 10 h 50"/>
                  <a:gd name="T22" fmla="*/ 5 w 61"/>
                  <a:gd name="T23" fmla="*/ 10 h 50"/>
                  <a:gd name="T24" fmla="*/ 6 w 61"/>
                  <a:gd name="T25" fmla="*/ 10 h 50"/>
                  <a:gd name="T26" fmla="*/ 8 w 61"/>
                  <a:gd name="T27" fmla="*/ 14 h 50"/>
                  <a:gd name="T28" fmla="*/ 9 w 61"/>
                  <a:gd name="T29" fmla="*/ 13 h 50"/>
                  <a:gd name="T30" fmla="*/ 10 w 61"/>
                  <a:gd name="T31" fmla="*/ 11 h 50"/>
                  <a:gd name="T32" fmla="*/ 11 w 61"/>
                  <a:gd name="T33" fmla="*/ 9 h 50"/>
                  <a:gd name="T34" fmla="*/ 12 w 61"/>
                  <a:gd name="T35" fmla="*/ 9 h 50"/>
                  <a:gd name="T36" fmla="*/ 14 w 61"/>
                  <a:gd name="T37" fmla="*/ 10 h 50"/>
                  <a:gd name="T38" fmla="*/ 15 w 61"/>
                  <a:gd name="T39" fmla="*/ 10 h 50"/>
                  <a:gd name="T40" fmla="*/ 16 w 61"/>
                  <a:gd name="T41" fmla="*/ 10 h 50"/>
                  <a:gd name="T42" fmla="*/ 17 w 61"/>
                  <a:gd name="T43" fmla="*/ 10 h 50"/>
                  <a:gd name="T44" fmla="*/ 16 w 61"/>
                  <a:gd name="T45" fmla="*/ 8 h 50"/>
                  <a:gd name="T46" fmla="*/ 16 w 61"/>
                  <a:gd name="T47" fmla="*/ 6 h 50"/>
                  <a:gd name="T48" fmla="*/ 17 w 61"/>
                  <a:gd name="T49" fmla="*/ 5 h 50"/>
                  <a:gd name="T50" fmla="*/ 17 w 61"/>
                  <a:gd name="T51" fmla="*/ 4 h 50"/>
                  <a:gd name="T52" fmla="*/ 15 w 61"/>
                  <a:gd name="T53" fmla="*/ 1 h 50"/>
                  <a:gd name="T54" fmla="*/ 14 w 61"/>
                  <a:gd name="T55" fmla="*/ 1 h 50"/>
                  <a:gd name="T56" fmla="*/ 13 w 61"/>
                  <a:gd name="T57" fmla="*/ 2 h 50"/>
                  <a:gd name="T58" fmla="*/ 12 w 61"/>
                  <a:gd name="T59" fmla="*/ 3 h 50"/>
                  <a:gd name="T60" fmla="*/ 10 w 61"/>
                  <a:gd name="T61" fmla="*/ 3 h 50"/>
                  <a:gd name="T62" fmla="*/ 9 w 61"/>
                  <a:gd name="T63" fmla="*/ 3 h 50"/>
                  <a:gd name="T64" fmla="*/ 6 w 61"/>
                  <a:gd name="T65" fmla="*/ 1 h 50"/>
                  <a:gd name="T66" fmla="*/ 5 w 61"/>
                  <a:gd name="T67" fmla="*/ 0 h 50"/>
                  <a:gd name="T68" fmla="*/ 4 w 61"/>
                  <a:gd name="T69" fmla="*/ 0 h 50"/>
                  <a:gd name="T70" fmla="*/ 4 w 61"/>
                  <a:gd name="T71" fmla="*/ 1 h 50"/>
                  <a:gd name="T72" fmla="*/ 3 w 61"/>
                  <a:gd name="T73" fmla="*/ 3 h 50"/>
                  <a:gd name="T74" fmla="*/ 3 w 61"/>
                  <a:gd name="T75" fmla="*/ 5 h 50"/>
                  <a:gd name="T76" fmla="*/ 3 w 61"/>
                  <a:gd name="T77" fmla="*/ 6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61"/>
                  <a:gd name="T118" fmla="*/ 0 h 50"/>
                  <a:gd name="T119" fmla="*/ 61 w 61"/>
                  <a:gd name="T120" fmla="*/ 50 h 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61" h="50">
                    <a:moveTo>
                      <a:pt x="9" y="21"/>
                    </a:moveTo>
                    <a:lnTo>
                      <a:pt x="9" y="23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8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5" y="38"/>
                    </a:lnTo>
                    <a:lnTo>
                      <a:pt x="19" y="36"/>
                    </a:lnTo>
                    <a:lnTo>
                      <a:pt x="23" y="38"/>
                    </a:lnTo>
                    <a:lnTo>
                      <a:pt x="28" y="50"/>
                    </a:lnTo>
                    <a:lnTo>
                      <a:pt x="32" y="48"/>
                    </a:lnTo>
                    <a:lnTo>
                      <a:pt x="38" y="40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9" y="36"/>
                    </a:lnTo>
                    <a:lnTo>
                      <a:pt x="55" y="38"/>
                    </a:lnTo>
                    <a:lnTo>
                      <a:pt x="59" y="38"/>
                    </a:lnTo>
                    <a:lnTo>
                      <a:pt x="61" y="36"/>
                    </a:lnTo>
                    <a:lnTo>
                      <a:pt x="59" y="30"/>
                    </a:lnTo>
                    <a:lnTo>
                      <a:pt x="59" y="23"/>
                    </a:lnTo>
                    <a:lnTo>
                      <a:pt x="61" y="17"/>
                    </a:lnTo>
                    <a:lnTo>
                      <a:pt x="61" y="15"/>
                    </a:lnTo>
                    <a:lnTo>
                      <a:pt x="53" y="2"/>
                    </a:lnTo>
                    <a:lnTo>
                      <a:pt x="51" y="3"/>
                    </a:lnTo>
                    <a:lnTo>
                      <a:pt x="46" y="5"/>
                    </a:lnTo>
                    <a:lnTo>
                      <a:pt x="42" y="9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11"/>
                    </a:lnTo>
                    <a:lnTo>
                      <a:pt x="11" y="17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2" name="Freeform 160"/>
              <p:cNvSpPr>
                <a:spLocks/>
              </p:cNvSpPr>
              <p:nvPr/>
            </p:nvSpPr>
            <p:spPr bwMode="auto">
              <a:xfrm>
                <a:off x="4343421" y="3997325"/>
                <a:ext cx="265259" cy="266700"/>
              </a:xfrm>
              <a:custGeom>
                <a:avLst/>
                <a:gdLst>
                  <a:gd name="T0" fmla="*/ 78 w 299"/>
                  <a:gd name="T1" fmla="*/ 14 h 315"/>
                  <a:gd name="T2" fmla="*/ 79 w 299"/>
                  <a:gd name="T3" fmla="*/ 18 h 315"/>
                  <a:gd name="T4" fmla="*/ 76 w 299"/>
                  <a:gd name="T5" fmla="*/ 22 h 315"/>
                  <a:gd name="T6" fmla="*/ 73 w 299"/>
                  <a:gd name="T7" fmla="*/ 27 h 315"/>
                  <a:gd name="T8" fmla="*/ 72 w 299"/>
                  <a:gd name="T9" fmla="*/ 30 h 315"/>
                  <a:gd name="T10" fmla="*/ 69 w 299"/>
                  <a:gd name="T11" fmla="*/ 36 h 315"/>
                  <a:gd name="T12" fmla="*/ 69 w 299"/>
                  <a:gd name="T13" fmla="*/ 42 h 315"/>
                  <a:gd name="T14" fmla="*/ 64 w 299"/>
                  <a:gd name="T15" fmla="*/ 44 h 315"/>
                  <a:gd name="T16" fmla="*/ 62 w 299"/>
                  <a:gd name="T17" fmla="*/ 47 h 315"/>
                  <a:gd name="T18" fmla="*/ 60 w 299"/>
                  <a:gd name="T19" fmla="*/ 53 h 315"/>
                  <a:gd name="T20" fmla="*/ 58 w 299"/>
                  <a:gd name="T21" fmla="*/ 58 h 315"/>
                  <a:gd name="T22" fmla="*/ 55 w 299"/>
                  <a:gd name="T23" fmla="*/ 62 h 315"/>
                  <a:gd name="T24" fmla="*/ 56 w 299"/>
                  <a:gd name="T25" fmla="*/ 66 h 315"/>
                  <a:gd name="T26" fmla="*/ 53 w 299"/>
                  <a:gd name="T27" fmla="*/ 71 h 315"/>
                  <a:gd name="T28" fmla="*/ 50 w 299"/>
                  <a:gd name="T29" fmla="*/ 67 h 315"/>
                  <a:gd name="T30" fmla="*/ 47 w 299"/>
                  <a:gd name="T31" fmla="*/ 66 h 315"/>
                  <a:gd name="T32" fmla="*/ 43 w 299"/>
                  <a:gd name="T33" fmla="*/ 68 h 315"/>
                  <a:gd name="T34" fmla="*/ 40 w 299"/>
                  <a:gd name="T35" fmla="*/ 71 h 315"/>
                  <a:gd name="T36" fmla="*/ 38 w 299"/>
                  <a:gd name="T37" fmla="*/ 75 h 315"/>
                  <a:gd name="T38" fmla="*/ 39 w 299"/>
                  <a:gd name="T39" fmla="*/ 79 h 315"/>
                  <a:gd name="T40" fmla="*/ 38 w 299"/>
                  <a:gd name="T41" fmla="*/ 87 h 315"/>
                  <a:gd name="T42" fmla="*/ 37 w 299"/>
                  <a:gd name="T43" fmla="*/ 86 h 315"/>
                  <a:gd name="T44" fmla="*/ 35 w 299"/>
                  <a:gd name="T45" fmla="*/ 87 h 315"/>
                  <a:gd name="T46" fmla="*/ 32 w 299"/>
                  <a:gd name="T47" fmla="*/ 87 h 315"/>
                  <a:gd name="T48" fmla="*/ 22 w 299"/>
                  <a:gd name="T49" fmla="*/ 90 h 315"/>
                  <a:gd name="T50" fmla="*/ 18 w 299"/>
                  <a:gd name="T51" fmla="*/ 82 h 315"/>
                  <a:gd name="T52" fmla="*/ 16 w 299"/>
                  <a:gd name="T53" fmla="*/ 75 h 315"/>
                  <a:gd name="T54" fmla="*/ 8 w 299"/>
                  <a:gd name="T55" fmla="*/ 70 h 315"/>
                  <a:gd name="T56" fmla="*/ 1 w 299"/>
                  <a:gd name="T57" fmla="*/ 66 h 315"/>
                  <a:gd name="T58" fmla="*/ 0 w 299"/>
                  <a:gd name="T59" fmla="*/ 56 h 315"/>
                  <a:gd name="T60" fmla="*/ 1 w 299"/>
                  <a:gd name="T61" fmla="*/ 47 h 315"/>
                  <a:gd name="T62" fmla="*/ 3 w 299"/>
                  <a:gd name="T63" fmla="*/ 46 h 315"/>
                  <a:gd name="T64" fmla="*/ 3 w 299"/>
                  <a:gd name="T65" fmla="*/ 42 h 315"/>
                  <a:gd name="T66" fmla="*/ 4 w 299"/>
                  <a:gd name="T67" fmla="*/ 35 h 315"/>
                  <a:gd name="T68" fmla="*/ 6 w 299"/>
                  <a:gd name="T69" fmla="*/ 33 h 315"/>
                  <a:gd name="T70" fmla="*/ 6 w 299"/>
                  <a:gd name="T71" fmla="*/ 27 h 315"/>
                  <a:gd name="T72" fmla="*/ 4 w 299"/>
                  <a:gd name="T73" fmla="*/ 23 h 315"/>
                  <a:gd name="T74" fmla="*/ 5 w 299"/>
                  <a:gd name="T75" fmla="*/ 18 h 315"/>
                  <a:gd name="T76" fmla="*/ 8 w 299"/>
                  <a:gd name="T77" fmla="*/ 10 h 315"/>
                  <a:gd name="T78" fmla="*/ 10 w 299"/>
                  <a:gd name="T79" fmla="*/ 4 h 315"/>
                  <a:gd name="T80" fmla="*/ 19 w 299"/>
                  <a:gd name="T81" fmla="*/ 0 h 315"/>
                  <a:gd name="T82" fmla="*/ 24 w 299"/>
                  <a:gd name="T83" fmla="*/ 1 h 315"/>
                  <a:gd name="T84" fmla="*/ 28 w 299"/>
                  <a:gd name="T85" fmla="*/ 5 h 315"/>
                  <a:gd name="T86" fmla="*/ 32 w 299"/>
                  <a:gd name="T87" fmla="*/ 5 h 315"/>
                  <a:gd name="T88" fmla="*/ 38 w 299"/>
                  <a:gd name="T89" fmla="*/ 5 h 315"/>
                  <a:gd name="T90" fmla="*/ 41 w 299"/>
                  <a:gd name="T91" fmla="*/ 6 h 315"/>
                  <a:gd name="T92" fmla="*/ 47 w 299"/>
                  <a:gd name="T93" fmla="*/ 6 h 315"/>
                  <a:gd name="T94" fmla="*/ 52 w 299"/>
                  <a:gd name="T95" fmla="*/ 4 h 315"/>
                  <a:gd name="T96" fmla="*/ 59 w 299"/>
                  <a:gd name="T97" fmla="*/ 4 h 315"/>
                  <a:gd name="T98" fmla="*/ 66 w 299"/>
                  <a:gd name="T99" fmla="*/ 4 h 315"/>
                  <a:gd name="T100" fmla="*/ 70 w 299"/>
                  <a:gd name="T101" fmla="*/ 2 h 315"/>
                  <a:gd name="T102" fmla="*/ 77 w 299"/>
                  <a:gd name="T103" fmla="*/ 6 h 31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9"/>
                  <a:gd name="T157" fmla="*/ 0 h 315"/>
                  <a:gd name="T158" fmla="*/ 299 w 299"/>
                  <a:gd name="T159" fmla="*/ 315 h 31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9" h="315">
                    <a:moveTo>
                      <a:pt x="295" y="25"/>
                    </a:moveTo>
                    <a:lnTo>
                      <a:pt x="292" y="48"/>
                    </a:lnTo>
                    <a:lnTo>
                      <a:pt x="293" y="48"/>
                    </a:lnTo>
                    <a:lnTo>
                      <a:pt x="297" y="52"/>
                    </a:lnTo>
                    <a:lnTo>
                      <a:pt x="299" y="56"/>
                    </a:lnTo>
                    <a:lnTo>
                      <a:pt x="297" y="61"/>
                    </a:lnTo>
                    <a:lnTo>
                      <a:pt x="295" y="73"/>
                    </a:lnTo>
                    <a:lnTo>
                      <a:pt x="290" y="77"/>
                    </a:lnTo>
                    <a:lnTo>
                      <a:pt x="286" y="79"/>
                    </a:lnTo>
                    <a:lnTo>
                      <a:pt x="282" y="83"/>
                    </a:lnTo>
                    <a:lnTo>
                      <a:pt x="280" y="88"/>
                    </a:lnTo>
                    <a:lnTo>
                      <a:pt x="276" y="94"/>
                    </a:lnTo>
                    <a:lnTo>
                      <a:pt x="272" y="98"/>
                    </a:lnTo>
                    <a:lnTo>
                      <a:pt x="270" y="102"/>
                    </a:lnTo>
                    <a:lnTo>
                      <a:pt x="272" y="106"/>
                    </a:lnTo>
                    <a:lnTo>
                      <a:pt x="269" y="117"/>
                    </a:lnTo>
                    <a:lnTo>
                      <a:pt x="267" y="121"/>
                    </a:lnTo>
                    <a:lnTo>
                      <a:pt x="261" y="127"/>
                    </a:lnTo>
                    <a:lnTo>
                      <a:pt x="261" y="136"/>
                    </a:lnTo>
                    <a:lnTo>
                      <a:pt x="263" y="142"/>
                    </a:lnTo>
                    <a:lnTo>
                      <a:pt x="261" y="146"/>
                    </a:lnTo>
                    <a:lnTo>
                      <a:pt x="255" y="148"/>
                    </a:lnTo>
                    <a:lnTo>
                      <a:pt x="249" y="152"/>
                    </a:lnTo>
                    <a:lnTo>
                      <a:pt x="242" y="154"/>
                    </a:lnTo>
                    <a:lnTo>
                      <a:pt x="238" y="156"/>
                    </a:lnTo>
                    <a:lnTo>
                      <a:pt x="236" y="159"/>
                    </a:lnTo>
                    <a:lnTo>
                      <a:pt x="234" y="165"/>
                    </a:lnTo>
                    <a:lnTo>
                      <a:pt x="234" y="177"/>
                    </a:lnTo>
                    <a:lnTo>
                      <a:pt x="226" y="184"/>
                    </a:lnTo>
                    <a:lnTo>
                      <a:pt x="226" y="188"/>
                    </a:lnTo>
                    <a:lnTo>
                      <a:pt x="224" y="194"/>
                    </a:lnTo>
                    <a:lnTo>
                      <a:pt x="221" y="200"/>
                    </a:lnTo>
                    <a:lnTo>
                      <a:pt x="217" y="202"/>
                    </a:lnTo>
                    <a:lnTo>
                      <a:pt x="213" y="206"/>
                    </a:lnTo>
                    <a:lnTo>
                      <a:pt x="209" y="213"/>
                    </a:lnTo>
                    <a:lnTo>
                      <a:pt x="207" y="219"/>
                    </a:lnTo>
                    <a:lnTo>
                      <a:pt x="207" y="223"/>
                    </a:lnTo>
                    <a:lnTo>
                      <a:pt x="209" y="229"/>
                    </a:lnTo>
                    <a:lnTo>
                      <a:pt x="209" y="232"/>
                    </a:lnTo>
                    <a:lnTo>
                      <a:pt x="207" y="236"/>
                    </a:lnTo>
                    <a:lnTo>
                      <a:pt x="203" y="242"/>
                    </a:lnTo>
                    <a:lnTo>
                      <a:pt x="198" y="250"/>
                    </a:lnTo>
                    <a:lnTo>
                      <a:pt x="190" y="252"/>
                    </a:lnTo>
                    <a:lnTo>
                      <a:pt x="190" y="238"/>
                    </a:lnTo>
                    <a:lnTo>
                      <a:pt x="188" y="234"/>
                    </a:lnTo>
                    <a:lnTo>
                      <a:pt x="182" y="232"/>
                    </a:lnTo>
                    <a:lnTo>
                      <a:pt x="178" y="232"/>
                    </a:lnTo>
                    <a:lnTo>
                      <a:pt x="176" y="231"/>
                    </a:lnTo>
                    <a:lnTo>
                      <a:pt x="174" y="232"/>
                    </a:lnTo>
                    <a:lnTo>
                      <a:pt x="169" y="234"/>
                    </a:lnTo>
                    <a:lnTo>
                      <a:pt x="163" y="238"/>
                    </a:lnTo>
                    <a:lnTo>
                      <a:pt x="155" y="240"/>
                    </a:lnTo>
                    <a:lnTo>
                      <a:pt x="151" y="244"/>
                    </a:lnTo>
                    <a:lnTo>
                      <a:pt x="150" y="252"/>
                    </a:lnTo>
                    <a:lnTo>
                      <a:pt x="148" y="257"/>
                    </a:lnTo>
                    <a:lnTo>
                      <a:pt x="146" y="261"/>
                    </a:lnTo>
                    <a:lnTo>
                      <a:pt x="142" y="263"/>
                    </a:lnTo>
                    <a:lnTo>
                      <a:pt x="142" y="269"/>
                    </a:lnTo>
                    <a:lnTo>
                      <a:pt x="144" y="275"/>
                    </a:lnTo>
                    <a:lnTo>
                      <a:pt x="146" y="277"/>
                    </a:lnTo>
                    <a:lnTo>
                      <a:pt x="148" y="277"/>
                    </a:lnTo>
                    <a:lnTo>
                      <a:pt x="142" y="288"/>
                    </a:lnTo>
                    <a:lnTo>
                      <a:pt x="144" y="307"/>
                    </a:lnTo>
                    <a:lnTo>
                      <a:pt x="142" y="306"/>
                    </a:lnTo>
                    <a:lnTo>
                      <a:pt x="142" y="304"/>
                    </a:lnTo>
                    <a:lnTo>
                      <a:pt x="140" y="302"/>
                    </a:lnTo>
                    <a:lnTo>
                      <a:pt x="134" y="307"/>
                    </a:lnTo>
                    <a:lnTo>
                      <a:pt x="132" y="307"/>
                    </a:lnTo>
                    <a:lnTo>
                      <a:pt x="130" y="306"/>
                    </a:lnTo>
                    <a:lnTo>
                      <a:pt x="128" y="302"/>
                    </a:lnTo>
                    <a:lnTo>
                      <a:pt x="121" y="302"/>
                    </a:lnTo>
                    <a:lnTo>
                      <a:pt x="121" y="307"/>
                    </a:lnTo>
                    <a:lnTo>
                      <a:pt x="107" y="311"/>
                    </a:lnTo>
                    <a:lnTo>
                      <a:pt x="96" y="313"/>
                    </a:lnTo>
                    <a:lnTo>
                      <a:pt x="82" y="315"/>
                    </a:lnTo>
                    <a:lnTo>
                      <a:pt x="71" y="304"/>
                    </a:lnTo>
                    <a:lnTo>
                      <a:pt x="67" y="298"/>
                    </a:lnTo>
                    <a:lnTo>
                      <a:pt x="67" y="288"/>
                    </a:lnTo>
                    <a:lnTo>
                      <a:pt x="71" y="282"/>
                    </a:lnTo>
                    <a:lnTo>
                      <a:pt x="71" y="275"/>
                    </a:lnTo>
                    <a:lnTo>
                      <a:pt x="63" y="265"/>
                    </a:lnTo>
                    <a:lnTo>
                      <a:pt x="50" y="254"/>
                    </a:lnTo>
                    <a:lnTo>
                      <a:pt x="40" y="248"/>
                    </a:lnTo>
                    <a:lnTo>
                      <a:pt x="29" y="246"/>
                    </a:lnTo>
                    <a:lnTo>
                      <a:pt x="15" y="244"/>
                    </a:lnTo>
                    <a:lnTo>
                      <a:pt x="2" y="246"/>
                    </a:lnTo>
                    <a:lnTo>
                      <a:pt x="4" y="232"/>
                    </a:lnTo>
                    <a:lnTo>
                      <a:pt x="4" y="211"/>
                    </a:lnTo>
                    <a:lnTo>
                      <a:pt x="2" y="206"/>
                    </a:lnTo>
                    <a:lnTo>
                      <a:pt x="0" y="196"/>
                    </a:lnTo>
                    <a:lnTo>
                      <a:pt x="4" y="183"/>
                    </a:lnTo>
                    <a:lnTo>
                      <a:pt x="4" y="171"/>
                    </a:lnTo>
                    <a:lnTo>
                      <a:pt x="2" y="165"/>
                    </a:lnTo>
                    <a:lnTo>
                      <a:pt x="2" y="161"/>
                    </a:lnTo>
                    <a:lnTo>
                      <a:pt x="6" y="163"/>
                    </a:lnTo>
                    <a:lnTo>
                      <a:pt x="9" y="163"/>
                    </a:lnTo>
                    <a:lnTo>
                      <a:pt x="11" y="158"/>
                    </a:lnTo>
                    <a:lnTo>
                      <a:pt x="8" y="150"/>
                    </a:lnTo>
                    <a:lnTo>
                      <a:pt x="9" y="146"/>
                    </a:lnTo>
                    <a:lnTo>
                      <a:pt x="13" y="142"/>
                    </a:lnTo>
                    <a:lnTo>
                      <a:pt x="15" y="138"/>
                    </a:lnTo>
                    <a:lnTo>
                      <a:pt x="15" y="121"/>
                    </a:lnTo>
                    <a:lnTo>
                      <a:pt x="17" y="119"/>
                    </a:lnTo>
                    <a:lnTo>
                      <a:pt x="21" y="117"/>
                    </a:lnTo>
                    <a:lnTo>
                      <a:pt x="23" y="115"/>
                    </a:lnTo>
                    <a:lnTo>
                      <a:pt x="21" y="109"/>
                    </a:lnTo>
                    <a:lnTo>
                      <a:pt x="21" y="104"/>
                    </a:lnTo>
                    <a:lnTo>
                      <a:pt x="23" y="96"/>
                    </a:lnTo>
                    <a:lnTo>
                      <a:pt x="23" y="90"/>
                    </a:lnTo>
                    <a:lnTo>
                      <a:pt x="19" y="88"/>
                    </a:lnTo>
                    <a:lnTo>
                      <a:pt x="13" y="83"/>
                    </a:lnTo>
                    <a:lnTo>
                      <a:pt x="15" y="79"/>
                    </a:lnTo>
                    <a:lnTo>
                      <a:pt x="17" y="73"/>
                    </a:lnTo>
                    <a:lnTo>
                      <a:pt x="17" y="63"/>
                    </a:lnTo>
                    <a:lnTo>
                      <a:pt x="25" y="44"/>
                    </a:lnTo>
                    <a:lnTo>
                      <a:pt x="29" y="40"/>
                    </a:lnTo>
                    <a:lnTo>
                      <a:pt x="32" y="35"/>
                    </a:lnTo>
                    <a:lnTo>
                      <a:pt x="36" y="23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42" y="1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88" y="2"/>
                    </a:lnTo>
                    <a:lnTo>
                      <a:pt x="90" y="4"/>
                    </a:lnTo>
                    <a:lnTo>
                      <a:pt x="94" y="6"/>
                    </a:lnTo>
                    <a:lnTo>
                      <a:pt x="100" y="10"/>
                    </a:lnTo>
                    <a:lnTo>
                      <a:pt x="105" y="17"/>
                    </a:lnTo>
                    <a:lnTo>
                      <a:pt x="107" y="21"/>
                    </a:lnTo>
                    <a:lnTo>
                      <a:pt x="115" y="21"/>
                    </a:lnTo>
                    <a:lnTo>
                      <a:pt x="123" y="19"/>
                    </a:lnTo>
                    <a:lnTo>
                      <a:pt x="130" y="15"/>
                    </a:lnTo>
                    <a:lnTo>
                      <a:pt x="136" y="15"/>
                    </a:lnTo>
                    <a:lnTo>
                      <a:pt x="142" y="17"/>
                    </a:lnTo>
                    <a:lnTo>
                      <a:pt x="144" y="21"/>
                    </a:lnTo>
                    <a:lnTo>
                      <a:pt x="146" y="23"/>
                    </a:lnTo>
                    <a:lnTo>
                      <a:pt x="155" y="23"/>
                    </a:lnTo>
                    <a:lnTo>
                      <a:pt x="167" y="25"/>
                    </a:lnTo>
                    <a:lnTo>
                      <a:pt x="174" y="25"/>
                    </a:lnTo>
                    <a:lnTo>
                      <a:pt x="178" y="23"/>
                    </a:lnTo>
                    <a:lnTo>
                      <a:pt x="182" y="19"/>
                    </a:lnTo>
                    <a:lnTo>
                      <a:pt x="188" y="15"/>
                    </a:lnTo>
                    <a:lnTo>
                      <a:pt x="196" y="15"/>
                    </a:lnTo>
                    <a:lnTo>
                      <a:pt x="203" y="13"/>
                    </a:lnTo>
                    <a:lnTo>
                      <a:pt x="211" y="13"/>
                    </a:lnTo>
                    <a:lnTo>
                      <a:pt x="221" y="15"/>
                    </a:lnTo>
                    <a:lnTo>
                      <a:pt x="232" y="17"/>
                    </a:lnTo>
                    <a:lnTo>
                      <a:pt x="242" y="17"/>
                    </a:lnTo>
                    <a:lnTo>
                      <a:pt x="251" y="15"/>
                    </a:lnTo>
                    <a:lnTo>
                      <a:pt x="257" y="13"/>
                    </a:lnTo>
                    <a:lnTo>
                      <a:pt x="263" y="8"/>
                    </a:lnTo>
                    <a:lnTo>
                      <a:pt x="263" y="6"/>
                    </a:lnTo>
                    <a:lnTo>
                      <a:pt x="278" y="0"/>
                    </a:lnTo>
                    <a:lnTo>
                      <a:pt x="290" y="21"/>
                    </a:lnTo>
                    <a:lnTo>
                      <a:pt x="292" y="21"/>
                    </a:lnTo>
                    <a:lnTo>
                      <a:pt x="295" y="2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3" name="Freeform 161"/>
              <p:cNvSpPr>
                <a:spLocks/>
              </p:cNvSpPr>
              <p:nvPr/>
            </p:nvSpPr>
            <p:spPr bwMode="auto">
              <a:xfrm>
                <a:off x="4279886" y="3748088"/>
                <a:ext cx="354209" cy="304800"/>
              </a:xfrm>
              <a:custGeom>
                <a:avLst/>
                <a:gdLst>
                  <a:gd name="T0" fmla="*/ 89 w 399"/>
                  <a:gd name="T1" fmla="*/ 86 h 361"/>
                  <a:gd name="T2" fmla="*/ 88 w 399"/>
                  <a:gd name="T3" fmla="*/ 88 h 361"/>
                  <a:gd name="T4" fmla="*/ 84 w 399"/>
                  <a:gd name="T5" fmla="*/ 89 h 361"/>
                  <a:gd name="T6" fmla="*/ 78 w 399"/>
                  <a:gd name="T7" fmla="*/ 88 h 361"/>
                  <a:gd name="T8" fmla="*/ 73 w 399"/>
                  <a:gd name="T9" fmla="*/ 88 h 361"/>
                  <a:gd name="T10" fmla="*/ 70 w 399"/>
                  <a:gd name="T11" fmla="*/ 88 h 361"/>
                  <a:gd name="T12" fmla="*/ 67 w 399"/>
                  <a:gd name="T13" fmla="*/ 91 h 361"/>
                  <a:gd name="T14" fmla="*/ 64 w 399"/>
                  <a:gd name="T15" fmla="*/ 91 h 361"/>
                  <a:gd name="T16" fmla="*/ 58 w 399"/>
                  <a:gd name="T17" fmla="*/ 91 h 361"/>
                  <a:gd name="T18" fmla="*/ 57 w 399"/>
                  <a:gd name="T19" fmla="*/ 89 h 361"/>
                  <a:gd name="T20" fmla="*/ 54 w 399"/>
                  <a:gd name="T21" fmla="*/ 88 h 361"/>
                  <a:gd name="T22" fmla="*/ 50 w 399"/>
                  <a:gd name="T23" fmla="*/ 90 h 361"/>
                  <a:gd name="T24" fmla="*/ 47 w 399"/>
                  <a:gd name="T25" fmla="*/ 89 h 361"/>
                  <a:gd name="T26" fmla="*/ 44 w 399"/>
                  <a:gd name="T27" fmla="*/ 86 h 361"/>
                  <a:gd name="T28" fmla="*/ 43 w 399"/>
                  <a:gd name="T29" fmla="*/ 85 h 361"/>
                  <a:gd name="T30" fmla="*/ 38 w 399"/>
                  <a:gd name="T31" fmla="*/ 84 h 361"/>
                  <a:gd name="T32" fmla="*/ 30 w 399"/>
                  <a:gd name="T33" fmla="*/ 88 h 361"/>
                  <a:gd name="T34" fmla="*/ 29 w 399"/>
                  <a:gd name="T35" fmla="*/ 89 h 361"/>
                  <a:gd name="T36" fmla="*/ 28 w 399"/>
                  <a:gd name="T37" fmla="*/ 94 h 361"/>
                  <a:gd name="T38" fmla="*/ 26 w 399"/>
                  <a:gd name="T39" fmla="*/ 97 h 361"/>
                  <a:gd name="T40" fmla="*/ 20 w 399"/>
                  <a:gd name="T41" fmla="*/ 101 h 361"/>
                  <a:gd name="T42" fmla="*/ 19 w 399"/>
                  <a:gd name="T43" fmla="*/ 98 h 361"/>
                  <a:gd name="T44" fmla="*/ 15 w 399"/>
                  <a:gd name="T45" fmla="*/ 97 h 361"/>
                  <a:gd name="T46" fmla="*/ 12 w 399"/>
                  <a:gd name="T47" fmla="*/ 94 h 361"/>
                  <a:gd name="T48" fmla="*/ 12 w 399"/>
                  <a:gd name="T49" fmla="*/ 91 h 361"/>
                  <a:gd name="T50" fmla="*/ 10 w 399"/>
                  <a:gd name="T51" fmla="*/ 91 h 361"/>
                  <a:gd name="T52" fmla="*/ 7 w 399"/>
                  <a:gd name="T53" fmla="*/ 84 h 361"/>
                  <a:gd name="T54" fmla="*/ 3 w 399"/>
                  <a:gd name="T55" fmla="*/ 79 h 361"/>
                  <a:gd name="T56" fmla="*/ 1 w 399"/>
                  <a:gd name="T57" fmla="*/ 73 h 361"/>
                  <a:gd name="T58" fmla="*/ 3 w 399"/>
                  <a:gd name="T59" fmla="*/ 71 h 361"/>
                  <a:gd name="T60" fmla="*/ 8 w 399"/>
                  <a:gd name="T61" fmla="*/ 71 h 361"/>
                  <a:gd name="T62" fmla="*/ 12 w 399"/>
                  <a:gd name="T63" fmla="*/ 70 h 361"/>
                  <a:gd name="T64" fmla="*/ 18 w 399"/>
                  <a:gd name="T65" fmla="*/ 68 h 361"/>
                  <a:gd name="T66" fmla="*/ 23 w 399"/>
                  <a:gd name="T67" fmla="*/ 66 h 361"/>
                  <a:gd name="T68" fmla="*/ 28 w 399"/>
                  <a:gd name="T69" fmla="*/ 65 h 361"/>
                  <a:gd name="T70" fmla="*/ 28 w 399"/>
                  <a:gd name="T71" fmla="*/ 62 h 361"/>
                  <a:gd name="T72" fmla="*/ 30 w 399"/>
                  <a:gd name="T73" fmla="*/ 59 h 361"/>
                  <a:gd name="T74" fmla="*/ 39 w 399"/>
                  <a:gd name="T75" fmla="*/ 37 h 361"/>
                  <a:gd name="T76" fmla="*/ 78 w 399"/>
                  <a:gd name="T77" fmla="*/ 0 h 361"/>
                  <a:gd name="T78" fmla="*/ 95 w 399"/>
                  <a:gd name="T79" fmla="*/ 9 h 361"/>
                  <a:gd name="T80" fmla="*/ 103 w 399"/>
                  <a:gd name="T81" fmla="*/ 22 h 361"/>
                  <a:gd name="T82" fmla="*/ 106 w 399"/>
                  <a:gd name="T83" fmla="*/ 30 h 361"/>
                  <a:gd name="T84" fmla="*/ 104 w 399"/>
                  <a:gd name="T85" fmla="*/ 38 h 361"/>
                  <a:gd name="T86" fmla="*/ 94 w 399"/>
                  <a:gd name="T87" fmla="*/ 76 h 361"/>
                  <a:gd name="T88" fmla="*/ 93 w 399"/>
                  <a:gd name="T89" fmla="*/ 82 h 3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9"/>
                  <a:gd name="T136" fmla="*/ 0 h 361"/>
                  <a:gd name="T137" fmla="*/ 399 w 399"/>
                  <a:gd name="T138" fmla="*/ 361 h 3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9" h="361">
                    <a:moveTo>
                      <a:pt x="351" y="298"/>
                    </a:moveTo>
                    <a:lnTo>
                      <a:pt x="336" y="304"/>
                    </a:lnTo>
                    <a:lnTo>
                      <a:pt x="336" y="306"/>
                    </a:lnTo>
                    <a:lnTo>
                      <a:pt x="330" y="311"/>
                    </a:lnTo>
                    <a:lnTo>
                      <a:pt x="324" y="313"/>
                    </a:lnTo>
                    <a:lnTo>
                      <a:pt x="315" y="315"/>
                    </a:lnTo>
                    <a:lnTo>
                      <a:pt x="305" y="315"/>
                    </a:lnTo>
                    <a:lnTo>
                      <a:pt x="294" y="313"/>
                    </a:lnTo>
                    <a:lnTo>
                      <a:pt x="284" y="311"/>
                    </a:lnTo>
                    <a:lnTo>
                      <a:pt x="276" y="311"/>
                    </a:lnTo>
                    <a:lnTo>
                      <a:pt x="269" y="313"/>
                    </a:lnTo>
                    <a:lnTo>
                      <a:pt x="261" y="313"/>
                    </a:lnTo>
                    <a:lnTo>
                      <a:pt x="255" y="317"/>
                    </a:lnTo>
                    <a:lnTo>
                      <a:pt x="251" y="321"/>
                    </a:lnTo>
                    <a:lnTo>
                      <a:pt x="247" y="323"/>
                    </a:lnTo>
                    <a:lnTo>
                      <a:pt x="240" y="323"/>
                    </a:lnTo>
                    <a:lnTo>
                      <a:pt x="228" y="321"/>
                    </a:lnTo>
                    <a:lnTo>
                      <a:pt x="219" y="321"/>
                    </a:lnTo>
                    <a:lnTo>
                      <a:pt x="217" y="319"/>
                    </a:lnTo>
                    <a:lnTo>
                      <a:pt x="215" y="315"/>
                    </a:lnTo>
                    <a:lnTo>
                      <a:pt x="209" y="313"/>
                    </a:lnTo>
                    <a:lnTo>
                      <a:pt x="203" y="313"/>
                    </a:lnTo>
                    <a:lnTo>
                      <a:pt x="196" y="317"/>
                    </a:lnTo>
                    <a:lnTo>
                      <a:pt x="188" y="319"/>
                    </a:lnTo>
                    <a:lnTo>
                      <a:pt x="180" y="319"/>
                    </a:lnTo>
                    <a:lnTo>
                      <a:pt x="178" y="315"/>
                    </a:lnTo>
                    <a:lnTo>
                      <a:pt x="173" y="308"/>
                    </a:lnTo>
                    <a:lnTo>
                      <a:pt x="167" y="304"/>
                    </a:lnTo>
                    <a:lnTo>
                      <a:pt x="163" y="302"/>
                    </a:lnTo>
                    <a:lnTo>
                      <a:pt x="161" y="300"/>
                    </a:lnTo>
                    <a:lnTo>
                      <a:pt x="155" y="298"/>
                    </a:lnTo>
                    <a:lnTo>
                      <a:pt x="142" y="298"/>
                    </a:lnTo>
                    <a:lnTo>
                      <a:pt x="134" y="300"/>
                    </a:lnTo>
                    <a:lnTo>
                      <a:pt x="115" y="311"/>
                    </a:lnTo>
                    <a:lnTo>
                      <a:pt x="111" y="313"/>
                    </a:lnTo>
                    <a:lnTo>
                      <a:pt x="109" y="315"/>
                    </a:lnTo>
                    <a:lnTo>
                      <a:pt x="109" y="321"/>
                    </a:lnTo>
                    <a:lnTo>
                      <a:pt x="105" y="333"/>
                    </a:lnTo>
                    <a:lnTo>
                      <a:pt x="102" y="338"/>
                    </a:lnTo>
                    <a:lnTo>
                      <a:pt x="98" y="342"/>
                    </a:lnTo>
                    <a:lnTo>
                      <a:pt x="90" y="361"/>
                    </a:lnTo>
                    <a:lnTo>
                      <a:pt x="75" y="356"/>
                    </a:lnTo>
                    <a:lnTo>
                      <a:pt x="75" y="350"/>
                    </a:lnTo>
                    <a:lnTo>
                      <a:pt x="71" y="346"/>
                    </a:lnTo>
                    <a:lnTo>
                      <a:pt x="65" y="344"/>
                    </a:lnTo>
                    <a:lnTo>
                      <a:pt x="59" y="344"/>
                    </a:lnTo>
                    <a:lnTo>
                      <a:pt x="50" y="358"/>
                    </a:lnTo>
                    <a:lnTo>
                      <a:pt x="44" y="333"/>
                    </a:lnTo>
                    <a:lnTo>
                      <a:pt x="46" y="327"/>
                    </a:lnTo>
                    <a:lnTo>
                      <a:pt x="46" y="323"/>
                    </a:lnTo>
                    <a:lnTo>
                      <a:pt x="44" y="319"/>
                    </a:lnTo>
                    <a:lnTo>
                      <a:pt x="38" y="321"/>
                    </a:lnTo>
                    <a:lnTo>
                      <a:pt x="36" y="321"/>
                    </a:lnTo>
                    <a:lnTo>
                      <a:pt x="25" y="298"/>
                    </a:lnTo>
                    <a:lnTo>
                      <a:pt x="27" y="288"/>
                    </a:lnTo>
                    <a:lnTo>
                      <a:pt x="9" y="279"/>
                    </a:lnTo>
                    <a:lnTo>
                      <a:pt x="0" y="265"/>
                    </a:lnTo>
                    <a:lnTo>
                      <a:pt x="4" y="258"/>
                    </a:lnTo>
                    <a:lnTo>
                      <a:pt x="9" y="258"/>
                    </a:lnTo>
                    <a:lnTo>
                      <a:pt x="11" y="252"/>
                    </a:lnTo>
                    <a:lnTo>
                      <a:pt x="23" y="252"/>
                    </a:lnTo>
                    <a:lnTo>
                      <a:pt x="29" y="250"/>
                    </a:lnTo>
                    <a:lnTo>
                      <a:pt x="34" y="246"/>
                    </a:lnTo>
                    <a:lnTo>
                      <a:pt x="44" y="246"/>
                    </a:lnTo>
                    <a:lnTo>
                      <a:pt x="54" y="244"/>
                    </a:lnTo>
                    <a:lnTo>
                      <a:pt x="65" y="240"/>
                    </a:lnTo>
                    <a:lnTo>
                      <a:pt x="79" y="236"/>
                    </a:lnTo>
                    <a:lnTo>
                      <a:pt x="86" y="233"/>
                    </a:lnTo>
                    <a:lnTo>
                      <a:pt x="102" y="233"/>
                    </a:lnTo>
                    <a:lnTo>
                      <a:pt x="104" y="231"/>
                    </a:lnTo>
                    <a:lnTo>
                      <a:pt x="104" y="225"/>
                    </a:lnTo>
                    <a:lnTo>
                      <a:pt x="105" y="219"/>
                    </a:lnTo>
                    <a:lnTo>
                      <a:pt x="105" y="213"/>
                    </a:lnTo>
                    <a:lnTo>
                      <a:pt x="113" y="208"/>
                    </a:lnTo>
                    <a:lnTo>
                      <a:pt x="111" y="135"/>
                    </a:lnTo>
                    <a:lnTo>
                      <a:pt x="146" y="129"/>
                    </a:lnTo>
                    <a:lnTo>
                      <a:pt x="159" y="104"/>
                    </a:lnTo>
                    <a:lnTo>
                      <a:pt x="294" y="0"/>
                    </a:lnTo>
                    <a:lnTo>
                      <a:pt x="353" y="37"/>
                    </a:lnTo>
                    <a:lnTo>
                      <a:pt x="357" y="31"/>
                    </a:lnTo>
                    <a:lnTo>
                      <a:pt x="374" y="17"/>
                    </a:lnTo>
                    <a:lnTo>
                      <a:pt x="388" y="79"/>
                    </a:lnTo>
                    <a:lnTo>
                      <a:pt x="399" y="96"/>
                    </a:lnTo>
                    <a:lnTo>
                      <a:pt x="399" y="108"/>
                    </a:lnTo>
                    <a:lnTo>
                      <a:pt x="393" y="113"/>
                    </a:lnTo>
                    <a:lnTo>
                      <a:pt x="390" y="133"/>
                    </a:lnTo>
                    <a:lnTo>
                      <a:pt x="390" y="236"/>
                    </a:lnTo>
                    <a:lnTo>
                      <a:pt x="353" y="267"/>
                    </a:lnTo>
                    <a:lnTo>
                      <a:pt x="353" y="290"/>
                    </a:lnTo>
                    <a:lnTo>
                      <a:pt x="351" y="290"/>
                    </a:lnTo>
                    <a:lnTo>
                      <a:pt x="351" y="29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4" name="Freeform 170"/>
              <p:cNvSpPr>
                <a:spLocks/>
              </p:cNvSpPr>
              <p:nvPr/>
            </p:nvSpPr>
            <p:spPr bwMode="auto">
              <a:xfrm>
                <a:off x="4019392" y="3411538"/>
                <a:ext cx="239845" cy="230187"/>
              </a:xfrm>
              <a:custGeom>
                <a:avLst/>
                <a:gdLst>
                  <a:gd name="T0" fmla="*/ 27 w 275"/>
                  <a:gd name="T1" fmla="*/ 76 h 275"/>
                  <a:gd name="T2" fmla="*/ 28 w 275"/>
                  <a:gd name="T3" fmla="*/ 67 h 275"/>
                  <a:gd name="T4" fmla="*/ 32 w 275"/>
                  <a:gd name="T5" fmla="*/ 62 h 275"/>
                  <a:gd name="T6" fmla="*/ 35 w 275"/>
                  <a:gd name="T7" fmla="*/ 61 h 275"/>
                  <a:gd name="T8" fmla="*/ 39 w 275"/>
                  <a:gd name="T9" fmla="*/ 60 h 275"/>
                  <a:gd name="T10" fmla="*/ 44 w 275"/>
                  <a:gd name="T11" fmla="*/ 57 h 275"/>
                  <a:gd name="T12" fmla="*/ 48 w 275"/>
                  <a:gd name="T13" fmla="*/ 55 h 275"/>
                  <a:gd name="T14" fmla="*/ 50 w 275"/>
                  <a:gd name="T15" fmla="*/ 54 h 275"/>
                  <a:gd name="T16" fmla="*/ 55 w 275"/>
                  <a:gd name="T17" fmla="*/ 49 h 275"/>
                  <a:gd name="T18" fmla="*/ 58 w 275"/>
                  <a:gd name="T19" fmla="*/ 44 h 275"/>
                  <a:gd name="T20" fmla="*/ 60 w 275"/>
                  <a:gd name="T21" fmla="*/ 44 h 275"/>
                  <a:gd name="T22" fmla="*/ 62 w 275"/>
                  <a:gd name="T23" fmla="*/ 41 h 275"/>
                  <a:gd name="T24" fmla="*/ 62 w 275"/>
                  <a:gd name="T25" fmla="*/ 38 h 275"/>
                  <a:gd name="T26" fmla="*/ 65 w 275"/>
                  <a:gd name="T27" fmla="*/ 35 h 275"/>
                  <a:gd name="T28" fmla="*/ 67 w 275"/>
                  <a:gd name="T29" fmla="*/ 32 h 275"/>
                  <a:gd name="T30" fmla="*/ 71 w 275"/>
                  <a:gd name="T31" fmla="*/ 30 h 275"/>
                  <a:gd name="T32" fmla="*/ 68 w 275"/>
                  <a:gd name="T33" fmla="*/ 24 h 275"/>
                  <a:gd name="T34" fmla="*/ 68 w 275"/>
                  <a:gd name="T35" fmla="*/ 20 h 275"/>
                  <a:gd name="T36" fmla="*/ 66 w 275"/>
                  <a:gd name="T37" fmla="*/ 17 h 275"/>
                  <a:gd name="T38" fmla="*/ 67 w 275"/>
                  <a:gd name="T39" fmla="*/ 13 h 275"/>
                  <a:gd name="T40" fmla="*/ 67 w 275"/>
                  <a:gd name="T41" fmla="*/ 8 h 275"/>
                  <a:gd name="T42" fmla="*/ 64 w 275"/>
                  <a:gd name="T43" fmla="*/ 6 h 275"/>
                  <a:gd name="T44" fmla="*/ 62 w 275"/>
                  <a:gd name="T45" fmla="*/ 3 h 275"/>
                  <a:gd name="T46" fmla="*/ 61 w 275"/>
                  <a:gd name="T47" fmla="*/ 5 h 275"/>
                  <a:gd name="T48" fmla="*/ 55 w 275"/>
                  <a:gd name="T49" fmla="*/ 6 h 275"/>
                  <a:gd name="T50" fmla="*/ 46 w 275"/>
                  <a:gd name="T51" fmla="*/ 2 h 275"/>
                  <a:gd name="T52" fmla="*/ 43 w 275"/>
                  <a:gd name="T53" fmla="*/ 1 h 275"/>
                  <a:gd name="T54" fmla="*/ 41 w 275"/>
                  <a:gd name="T55" fmla="*/ 1 h 275"/>
                  <a:gd name="T56" fmla="*/ 37 w 275"/>
                  <a:gd name="T57" fmla="*/ 13 h 275"/>
                  <a:gd name="T58" fmla="*/ 33 w 275"/>
                  <a:gd name="T59" fmla="*/ 20 h 275"/>
                  <a:gd name="T60" fmla="*/ 28 w 275"/>
                  <a:gd name="T61" fmla="*/ 24 h 275"/>
                  <a:gd name="T62" fmla="*/ 22 w 275"/>
                  <a:gd name="T63" fmla="*/ 26 h 275"/>
                  <a:gd name="T64" fmla="*/ 18 w 275"/>
                  <a:gd name="T65" fmla="*/ 32 h 275"/>
                  <a:gd name="T66" fmla="*/ 18 w 275"/>
                  <a:gd name="T67" fmla="*/ 34 h 275"/>
                  <a:gd name="T68" fmla="*/ 18 w 275"/>
                  <a:gd name="T69" fmla="*/ 37 h 275"/>
                  <a:gd name="T70" fmla="*/ 15 w 275"/>
                  <a:gd name="T71" fmla="*/ 43 h 275"/>
                  <a:gd name="T72" fmla="*/ 16 w 275"/>
                  <a:gd name="T73" fmla="*/ 47 h 275"/>
                  <a:gd name="T74" fmla="*/ 17 w 275"/>
                  <a:gd name="T75" fmla="*/ 56 h 275"/>
                  <a:gd name="T76" fmla="*/ 12 w 275"/>
                  <a:gd name="T77" fmla="*/ 66 h 275"/>
                  <a:gd name="T78" fmla="*/ 5 w 275"/>
                  <a:gd name="T79" fmla="*/ 72 h 275"/>
                  <a:gd name="T80" fmla="*/ 1 w 275"/>
                  <a:gd name="T81" fmla="*/ 75 h 275"/>
                  <a:gd name="T82" fmla="*/ 0 w 275"/>
                  <a:gd name="T83" fmla="*/ 76 h 27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5"/>
                  <a:gd name="T127" fmla="*/ 0 h 275"/>
                  <a:gd name="T128" fmla="*/ 275 w 275"/>
                  <a:gd name="T129" fmla="*/ 275 h 27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5" h="275">
                    <a:moveTo>
                      <a:pt x="0" y="275"/>
                    </a:moveTo>
                    <a:lnTo>
                      <a:pt x="106" y="273"/>
                    </a:lnTo>
                    <a:lnTo>
                      <a:pt x="106" y="244"/>
                    </a:lnTo>
                    <a:lnTo>
                      <a:pt x="108" y="241"/>
                    </a:lnTo>
                    <a:lnTo>
                      <a:pt x="119" y="229"/>
                    </a:lnTo>
                    <a:lnTo>
                      <a:pt x="123" y="223"/>
                    </a:lnTo>
                    <a:lnTo>
                      <a:pt x="129" y="221"/>
                    </a:lnTo>
                    <a:lnTo>
                      <a:pt x="135" y="218"/>
                    </a:lnTo>
                    <a:lnTo>
                      <a:pt x="142" y="216"/>
                    </a:lnTo>
                    <a:lnTo>
                      <a:pt x="152" y="214"/>
                    </a:lnTo>
                    <a:lnTo>
                      <a:pt x="162" y="210"/>
                    </a:lnTo>
                    <a:lnTo>
                      <a:pt x="169" y="204"/>
                    </a:lnTo>
                    <a:lnTo>
                      <a:pt x="175" y="198"/>
                    </a:lnTo>
                    <a:lnTo>
                      <a:pt x="185" y="198"/>
                    </a:lnTo>
                    <a:lnTo>
                      <a:pt x="190" y="196"/>
                    </a:lnTo>
                    <a:lnTo>
                      <a:pt x="194" y="193"/>
                    </a:lnTo>
                    <a:lnTo>
                      <a:pt x="202" y="189"/>
                    </a:lnTo>
                    <a:lnTo>
                      <a:pt x="212" y="177"/>
                    </a:lnTo>
                    <a:lnTo>
                      <a:pt x="219" y="166"/>
                    </a:lnTo>
                    <a:lnTo>
                      <a:pt x="221" y="160"/>
                    </a:lnTo>
                    <a:lnTo>
                      <a:pt x="223" y="160"/>
                    </a:lnTo>
                    <a:lnTo>
                      <a:pt x="229" y="158"/>
                    </a:lnTo>
                    <a:lnTo>
                      <a:pt x="236" y="152"/>
                    </a:lnTo>
                    <a:lnTo>
                      <a:pt x="240" y="148"/>
                    </a:lnTo>
                    <a:lnTo>
                      <a:pt x="242" y="145"/>
                    </a:lnTo>
                    <a:lnTo>
                      <a:pt x="240" y="139"/>
                    </a:lnTo>
                    <a:lnTo>
                      <a:pt x="244" y="131"/>
                    </a:lnTo>
                    <a:lnTo>
                      <a:pt x="250" y="127"/>
                    </a:lnTo>
                    <a:lnTo>
                      <a:pt x="254" y="123"/>
                    </a:lnTo>
                    <a:lnTo>
                      <a:pt x="260" y="116"/>
                    </a:lnTo>
                    <a:lnTo>
                      <a:pt x="267" y="112"/>
                    </a:lnTo>
                    <a:lnTo>
                      <a:pt x="273" y="108"/>
                    </a:lnTo>
                    <a:lnTo>
                      <a:pt x="275" y="104"/>
                    </a:lnTo>
                    <a:lnTo>
                      <a:pt x="263" y="87"/>
                    </a:lnTo>
                    <a:lnTo>
                      <a:pt x="263" y="75"/>
                    </a:lnTo>
                    <a:lnTo>
                      <a:pt x="261" y="70"/>
                    </a:lnTo>
                    <a:lnTo>
                      <a:pt x="258" y="66"/>
                    </a:lnTo>
                    <a:lnTo>
                      <a:pt x="256" y="60"/>
                    </a:lnTo>
                    <a:lnTo>
                      <a:pt x="256" y="52"/>
                    </a:lnTo>
                    <a:lnTo>
                      <a:pt x="258" y="45"/>
                    </a:lnTo>
                    <a:lnTo>
                      <a:pt x="260" y="39"/>
                    </a:lnTo>
                    <a:lnTo>
                      <a:pt x="258" y="31"/>
                    </a:lnTo>
                    <a:lnTo>
                      <a:pt x="254" y="23"/>
                    </a:lnTo>
                    <a:lnTo>
                      <a:pt x="246" y="22"/>
                    </a:lnTo>
                    <a:lnTo>
                      <a:pt x="240" y="16"/>
                    </a:lnTo>
                    <a:lnTo>
                      <a:pt x="238" y="12"/>
                    </a:lnTo>
                    <a:lnTo>
                      <a:pt x="235" y="14"/>
                    </a:lnTo>
                    <a:lnTo>
                      <a:pt x="233" y="18"/>
                    </a:lnTo>
                    <a:lnTo>
                      <a:pt x="231" y="20"/>
                    </a:lnTo>
                    <a:lnTo>
                      <a:pt x="215" y="23"/>
                    </a:lnTo>
                    <a:lnTo>
                      <a:pt x="188" y="23"/>
                    </a:lnTo>
                    <a:lnTo>
                      <a:pt x="177" y="8"/>
                    </a:lnTo>
                    <a:lnTo>
                      <a:pt x="173" y="0"/>
                    </a:lnTo>
                    <a:lnTo>
                      <a:pt x="167" y="2"/>
                    </a:lnTo>
                    <a:lnTo>
                      <a:pt x="160" y="4"/>
                    </a:lnTo>
                    <a:lnTo>
                      <a:pt x="158" y="4"/>
                    </a:lnTo>
                    <a:lnTo>
                      <a:pt x="150" y="27"/>
                    </a:lnTo>
                    <a:lnTo>
                      <a:pt x="144" y="46"/>
                    </a:lnTo>
                    <a:lnTo>
                      <a:pt x="135" y="66"/>
                    </a:lnTo>
                    <a:lnTo>
                      <a:pt x="127" y="73"/>
                    </a:lnTo>
                    <a:lnTo>
                      <a:pt x="116" y="81"/>
                    </a:lnTo>
                    <a:lnTo>
                      <a:pt x="108" y="85"/>
                    </a:lnTo>
                    <a:lnTo>
                      <a:pt x="93" y="85"/>
                    </a:lnTo>
                    <a:lnTo>
                      <a:pt x="85" y="95"/>
                    </a:lnTo>
                    <a:lnTo>
                      <a:pt x="75" y="106"/>
                    </a:lnTo>
                    <a:lnTo>
                      <a:pt x="69" y="116"/>
                    </a:lnTo>
                    <a:lnTo>
                      <a:pt x="69" y="120"/>
                    </a:lnTo>
                    <a:lnTo>
                      <a:pt x="71" y="121"/>
                    </a:lnTo>
                    <a:lnTo>
                      <a:pt x="73" y="127"/>
                    </a:lnTo>
                    <a:lnTo>
                      <a:pt x="68" y="135"/>
                    </a:lnTo>
                    <a:lnTo>
                      <a:pt x="62" y="145"/>
                    </a:lnTo>
                    <a:lnTo>
                      <a:pt x="58" y="154"/>
                    </a:lnTo>
                    <a:lnTo>
                      <a:pt x="58" y="164"/>
                    </a:lnTo>
                    <a:lnTo>
                      <a:pt x="62" y="171"/>
                    </a:lnTo>
                    <a:lnTo>
                      <a:pt x="66" y="177"/>
                    </a:lnTo>
                    <a:lnTo>
                      <a:pt x="64" y="202"/>
                    </a:lnTo>
                    <a:lnTo>
                      <a:pt x="56" y="223"/>
                    </a:lnTo>
                    <a:lnTo>
                      <a:pt x="46" y="239"/>
                    </a:lnTo>
                    <a:lnTo>
                      <a:pt x="33" y="250"/>
                    </a:lnTo>
                    <a:lnTo>
                      <a:pt x="18" y="260"/>
                    </a:lnTo>
                    <a:lnTo>
                      <a:pt x="4" y="269"/>
                    </a:lnTo>
                    <a:lnTo>
                      <a:pt x="2" y="271"/>
                    </a:lnTo>
                    <a:lnTo>
                      <a:pt x="2" y="273"/>
                    </a:lnTo>
                    <a:lnTo>
                      <a:pt x="0" y="27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5" name="Freeform 176"/>
              <p:cNvSpPr>
                <a:spLocks/>
              </p:cNvSpPr>
              <p:nvPr/>
            </p:nvSpPr>
            <p:spPr bwMode="auto">
              <a:xfrm>
                <a:off x="3912971" y="3657600"/>
                <a:ext cx="273201" cy="320675"/>
              </a:xfrm>
              <a:custGeom>
                <a:avLst/>
                <a:gdLst>
                  <a:gd name="T0" fmla="*/ 2 w 309"/>
                  <a:gd name="T1" fmla="*/ 56 h 381"/>
                  <a:gd name="T2" fmla="*/ 4 w 309"/>
                  <a:gd name="T3" fmla="*/ 59 h 381"/>
                  <a:gd name="T4" fmla="*/ 4 w 309"/>
                  <a:gd name="T5" fmla="*/ 67 h 381"/>
                  <a:gd name="T6" fmla="*/ 5 w 309"/>
                  <a:gd name="T7" fmla="*/ 77 h 381"/>
                  <a:gd name="T8" fmla="*/ 5 w 309"/>
                  <a:gd name="T9" fmla="*/ 93 h 381"/>
                  <a:gd name="T10" fmla="*/ 8 w 309"/>
                  <a:gd name="T11" fmla="*/ 92 h 381"/>
                  <a:gd name="T12" fmla="*/ 9 w 309"/>
                  <a:gd name="T13" fmla="*/ 90 h 381"/>
                  <a:gd name="T14" fmla="*/ 12 w 309"/>
                  <a:gd name="T15" fmla="*/ 90 h 381"/>
                  <a:gd name="T16" fmla="*/ 20 w 309"/>
                  <a:gd name="T17" fmla="*/ 91 h 381"/>
                  <a:gd name="T18" fmla="*/ 22 w 309"/>
                  <a:gd name="T19" fmla="*/ 93 h 381"/>
                  <a:gd name="T20" fmla="*/ 23 w 309"/>
                  <a:gd name="T21" fmla="*/ 96 h 381"/>
                  <a:gd name="T22" fmla="*/ 26 w 309"/>
                  <a:gd name="T23" fmla="*/ 99 h 381"/>
                  <a:gd name="T24" fmla="*/ 27 w 309"/>
                  <a:gd name="T25" fmla="*/ 101 h 381"/>
                  <a:gd name="T26" fmla="*/ 28 w 309"/>
                  <a:gd name="T27" fmla="*/ 104 h 381"/>
                  <a:gd name="T28" fmla="*/ 31 w 309"/>
                  <a:gd name="T29" fmla="*/ 104 h 381"/>
                  <a:gd name="T30" fmla="*/ 32 w 309"/>
                  <a:gd name="T31" fmla="*/ 107 h 381"/>
                  <a:gd name="T32" fmla="*/ 33 w 309"/>
                  <a:gd name="T33" fmla="*/ 107 h 381"/>
                  <a:gd name="T34" fmla="*/ 36 w 309"/>
                  <a:gd name="T35" fmla="*/ 105 h 381"/>
                  <a:gd name="T36" fmla="*/ 36 w 309"/>
                  <a:gd name="T37" fmla="*/ 100 h 381"/>
                  <a:gd name="T38" fmla="*/ 38 w 309"/>
                  <a:gd name="T39" fmla="*/ 99 h 381"/>
                  <a:gd name="T40" fmla="*/ 42 w 309"/>
                  <a:gd name="T41" fmla="*/ 100 h 381"/>
                  <a:gd name="T42" fmla="*/ 45 w 309"/>
                  <a:gd name="T43" fmla="*/ 100 h 381"/>
                  <a:gd name="T44" fmla="*/ 47 w 309"/>
                  <a:gd name="T45" fmla="*/ 100 h 381"/>
                  <a:gd name="T46" fmla="*/ 46 w 309"/>
                  <a:gd name="T47" fmla="*/ 96 h 381"/>
                  <a:gd name="T48" fmla="*/ 48 w 309"/>
                  <a:gd name="T49" fmla="*/ 95 h 381"/>
                  <a:gd name="T50" fmla="*/ 50 w 309"/>
                  <a:gd name="T51" fmla="*/ 96 h 381"/>
                  <a:gd name="T52" fmla="*/ 75 w 309"/>
                  <a:gd name="T53" fmla="*/ 96 h 381"/>
                  <a:gd name="T54" fmla="*/ 75 w 309"/>
                  <a:gd name="T55" fmla="*/ 95 h 381"/>
                  <a:gd name="T56" fmla="*/ 76 w 309"/>
                  <a:gd name="T57" fmla="*/ 90 h 381"/>
                  <a:gd name="T58" fmla="*/ 74 w 309"/>
                  <a:gd name="T59" fmla="*/ 90 h 381"/>
                  <a:gd name="T60" fmla="*/ 82 w 309"/>
                  <a:gd name="T61" fmla="*/ 18 h 381"/>
                  <a:gd name="T62" fmla="*/ 60 w 309"/>
                  <a:gd name="T63" fmla="*/ 13 h 381"/>
                  <a:gd name="T64" fmla="*/ 34 w 309"/>
                  <a:gd name="T65" fmla="*/ 33 h 381"/>
                  <a:gd name="T66" fmla="*/ 29 w 309"/>
                  <a:gd name="T67" fmla="*/ 34 h 381"/>
                  <a:gd name="T68" fmla="*/ 26 w 309"/>
                  <a:gd name="T69" fmla="*/ 49 h 381"/>
                  <a:gd name="T70" fmla="*/ 2 w 309"/>
                  <a:gd name="T71" fmla="*/ 52 h 381"/>
                  <a:gd name="T72" fmla="*/ 0 w 309"/>
                  <a:gd name="T73" fmla="*/ 54 h 3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9"/>
                  <a:gd name="T112" fmla="*/ 0 h 381"/>
                  <a:gd name="T113" fmla="*/ 309 w 309"/>
                  <a:gd name="T114" fmla="*/ 381 h 38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9" h="381">
                    <a:moveTo>
                      <a:pt x="0" y="191"/>
                    </a:moveTo>
                    <a:lnTo>
                      <a:pt x="6" y="198"/>
                    </a:lnTo>
                    <a:lnTo>
                      <a:pt x="10" y="204"/>
                    </a:lnTo>
                    <a:lnTo>
                      <a:pt x="16" y="212"/>
                    </a:lnTo>
                    <a:lnTo>
                      <a:pt x="16" y="223"/>
                    </a:lnTo>
                    <a:lnTo>
                      <a:pt x="14" y="239"/>
                    </a:lnTo>
                    <a:lnTo>
                      <a:pt x="12" y="246"/>
                    </a:lnTo>
                    <a:lnTo>
                      <a:pt x="18" y="273"/>
                    </a:lnTo>
                    <a:lnTo>
                      <a:pt x="22" y="302"/>
                    </a:lnTo>
                    <a:lnTo>
                      <a:pt x="18" y="331"/>
                    </a:lnTo>
                    <a:lnTo>
                      <a:pt x="22" y="329"/>
                    </a:lnTo>
                    <a:lnTo>
                      <a:pt x="29" y="327"/>
                    </a:lnTo>
                    <a:lnTo>
                      <a:pt x="33" y="321"/>
                    </a:lnTo>
                    <a:lnTo>
                      <a:pt x="35" y="318"/>
                    </a:lnTo>
                    <a:lnTo>
                      <a:pt x="39" y="319"/>
                    </a:lnTo>
                    <a:lnTo>
                      <a:pt x="46" y="321"/>
                    </a:lnTo>
                    <a:lnTo>
                      <a:pt x="71" y="321"/>
                    </a:lnTo>
                    <a:lnTo>
                      <a:pt x="75" y="325"/>
                    </a:lnTo>
                    <a:lnTo>
                      <a:pt x="77" y="329"/>
                    </a:lnTo>
                    <a:lnTo>
                      <a:pt x="83" y="331"/>
                    </a:lnTo>
                    <a:lnTo>
                      <a:pt x="85" y="337"/>
                    </a:lnTo>
                    <a:lnTo>
                      <a:pt x="85" y="343"/>
                    </a:lnTo>
                    <a:lnTo>
                      <a:pt x="87" y="348"/>
                    </a:lnTo>
                    <a:lnTo>
                      <a:pt x="98" y="350"/>
                    </a:lnTo>
                    <a:lnTo>
                      <a:pt x="100" y="352"/>
                    </a:lnTo>
                    <a:lnTo>
                      <a:pt x="102" y="358"/>
                    </a:lnTo>
                    <a:lnTo>
                      <a:pt x="102" y="366"/>
                    </a:lnTo>
                    <a:lnTo>
                      <a:pt x="106" y="369"/>
                    </a:lnTo>
                    <a:lnTo>
                      <a:pt x="112" y="369"/>
                    </a:lnTo>
                    <a:lnTo>
                      <a:pt x="116" y="371"/>
                    </a:lnTo>
                    <a:lnTo>
                      <a:pt x="119" y="375"/>
                    </a:lnTo>
                    <a:lnTo>
                      <a:pt x="121" y="379"/>
                    </a:lnTo>
                    <a:lnTo>
                      <a:pt x="123" y="381"/>
                    </a:lnTo>
                    <a:lnTo>
                      <a:pt x="127" y="381"/>
                    </a:lnTo>
                    <a:lnTo>
                      <a:pt x="133" y="379"/>
                    </a:lnTo>
                    <a:lnTo>
                      <a:pt x="135" y="373"/>
                    </a:lnTo>
                    <a:lnTo>
                      <a:pt x="135" y="362"/>
                    </a:lnTo>
                    <a:lnTo>
                      <a:pt x="137" y="356"/>
                    </a:lnTo>
                    <a:lnTo>
                      <a:pt x="137" y="352"/>
                    </a:lnTo>
                    <a:lnTo>
                      <a:pt x="144" y="352"/>
                    </a:lnTo>
                    <a:lnTo>
                      <a:pt x="150" y="354"/>
                    </a:lnTo>
                    <a:lnTo>
                      <a:pt x="158" y="356"/>
                    </a:lnTo>
                    <a:lnTo>
                      <a:pt x="164" y="358"/>
                    </a:lnTo>
                    <a:lnTo>
                      <a:pt x="169" y="356"/>
                    </a:lnTo>
                    <a:lnTo>
                      <a:pt x="173" y="356"/>
                    </a:lnTo>
                    <a:lnTo>
                      <a:pt x="177" y="354"/>
                    </a:lnTo>
                    <a:lnTo>
                      <a:pt x="179" y="350"/>
                    </a:lnTo>
                    <a:lnTo>
                      <a:pt x="175" y="344"/>
                    </a:lnTo>
                    <a:lnTo>
                      <a:pt x="177" y="341"/>
                    </a:lnTo>
                    <a:lnTo>
                      <a:pt x="181" y="339"/>
                    </a:lnTo>
                    <a:lnTo>
                      <a:pt x="185" y="339"/>
                    </a:lnTo>
                    <a:lnTo>
                      <a:pt x="188" y="343"/>
                    </a:lnTo>
                    <a:lnTo>
                      <a:pt x="188" y="344"/>
                    </a:lnTo>
                    <a:lnTo>
                      <a:pt x="281" y="344"/>
                    </a:lnTo>
                    <a:lnTo>
                      <a:pt x="283" y="343"/>
                    </a:lnTo>
                    <a:lnTo>
                      <a:pt x="284" y="337"/>
                    </a:lnTo>
                    <a:lnTo>
                      <a:pt x="286" y="329"/>
                    </a:lnTo>
                    <a:lnTo>
                      <a:pt x="286" y="321"/>
                    </a:lnTo>
                    <a:lnTo>
                      <a:pt x="283" y="319"/>
                    </a:lnTo>
                    <a:lnTo>
                      <a:pt x="279" y="319"/>
                    </a:lnTo>
                    <a:lnTo>
                      <a:pt x="263" y="66"/>
                    </a:lnTo>
                    <a:lnTo>
                      <a:pt x="309" y="64"/>
                    </a:lnTo>
                    <a:lnTo>
                      <a:pt x="225" y="0"/>
                    </a:lnTo>
                    <a:lnTo>
                      <a:pt x="225" y="47"/>
                    </a:lnTo>
                    <a:lnTo>
                      <a:pt x="131" y="49"/>
                    </a:lnTo>
                    <a:lnTo>
                      <a:pt x="129" y="116"/>
                    </a:lnTo>
                    <a:lnTo>
                      <a:pt x="121" y="116"/>
                    </a:lnTo>
                    <a:lnTo>
                      <a:pt x="108" y="120"/>
                    </a:lnTo>
                    <a:lnTo>
                      <a:pt x="98" y="133"/>
                    </a:lnTo>
                    <a:lnTo>
                      <a:pt x="100" y="173"/>
                    </a:lnTo>
                    <a:lnTo>
                      <a:pt x="102" y="181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0" y="19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6" name="Freeform 177"/>
              <p:cNvSpPr>
                <a:spLocks/>
              </p:cNvSpPr>
              <p:nvPr/>
            </p:nvSpPr>
            <p:spPr bwMode="auto">
              <a:xfrm>
                <a:off x="4019392" y="3708400"/>
                <a:ext cx="362150" cy="412750"/>
              </a:xfrm>
              <a:custGeom>
                <a:avLst/>
                <a:gdLst>
                  <a:gd name="T0" fmla="*/ 31 w 411"/>
                  <a:gd name="T1" fmla="*/ 137 h 486"/>
                  <a:gd name="T2" fmla="*/ 35 w 411"/>
                  <a:gd name="T3" fmla="*/ 137 h 486"/>
                  <a:gd name="T4" fmla="*/ 37 w 411"/>
                  <a:gd name="T5" fmla="*/ 132 h 486"/>
                  <a:gd name="T6" fmla="*/ 41 w 411"/>
                  <a:gd name="T7" fmla="*/ 135 h 486"/>
                  <a:gd name="T8" fmla="*/ 42 w 411"/>
                  <a:gd name="T9" fmla="*/ 132 h 486"/>
                  <a:gd name="T10" fmla="*/ 43 w 411"/>
                  <a:gd name="T11" fmla="*/ 125 h 486"/>
                  <a:gd name="T12" fmla="*/ 46 w 411"/>
                  <a:gd name="T13" fmla="*/ 120 h 486"/>
                  <a:gd name="T14" fmla="*/ 48 w 411"/>
                  <a:gd name="T15" fmla="*/ 113 h 486"/>
                  <a:gd name="T16" fmla="*/ 50 w 411"/>
                  <a:gd name="T17" fmla="*/ 112 h 486"/>
                  <a:gd name="T18" fmla="*/ 52 w 411"/>
                  <a:gd name="T19" fmla="*/ 104 h 486"/>
                  <a:gd name="T20" fmla="*/ 57 w 411"/>
                  <a:gd name="T21" fmla="*/ 102 h 486"/>
                  <a:gd name="T22" fmla="*/ 61 w 411"/>
                  <a:gd name="T23" fmla="*/ 100 h 486"/>
                  <a:gd name="T24" fmla="*/ 63 w 411"/>
                  <a:gd name="T25" fmla="*/ 94 h 486"/>
                  <a:gd name="T26" fmla="*/ 67 w 411"/>
                  <a:gd name="T27" fmla="*/ 89 h 486"/>
                  <a:gd name="T28" fmla="*/ 71 w 411"/>
                  <a:gd name="T29" fmla="*/ 87 h 486"/>
                  <a:gd name="T30" fmla="*/ 73 w 411"/>
                  <a:gd name="T31" fmla="*/ 83 h 486"/>
                  <a:gd name="T32" fmla="*/ 76 w 411"/>
                  <a:gd name="T33" fmla="*/ 83 h 486"/>
                  <a:gd name="T34" fmla="*/ 79 w 411"/>
                  <a:gd name="T35" fmla="*/ 85 h 486"/>
                  <a:gd name="T36" fmla="*/ 81 w 411"/>
                  <a:gd name="T37" fmla="*/ 87 h 486"/>
                  <a:gd name="T38" fmla="*/ 86 w 411"/>
                  <a:gd name="T39" fmla="*/ 84 h 486"/>
                  <a:gd name="T40" fmla="*/ 93 w 411"/>
                  <a:gd name="T41" fmla="*/ 82 h 486"/>
                  <a:gd name="T42" fmla="*/ 101 w 411"/>
                  <a:gd name="T43" fmla="*/ 79 h 486"/>
                  <a:gd name="T44" fmla="*/ 106 w 411"/>
                  <a:gd name="T45" fmla="*/ 77 h 486"/>
                  <a:gd name="T46" fmla="*/ 108 w 411"/>
                  <a:gd name="T47" fmla="*/ 72 h 486"/>
                  <a:gd name="T48" fmla="*/ 102 w 411"/>
                  <a:gd name="T49" fmla="*/ 52 h 486"/>
                  <a:gd name="T50" fmla="*/ 101 w 411"/>
                  <a:gd name="T51" fmla="*/ 50 h 486"/>
                  <a:gd name="T52" fmla="*/ 100 w 411"/>
                  <a:gd name="T53" fmla="*/ 42 h 486"/>
                  <a:gd name="T54" fmla="*/ 97 w 411"/>
                  <a:gd name="T55" fmla="*/ 40 h 486"/>
                  <a:gd name="T56" fmla="*/ 92 w 411"/>
                  <a:gd name="T57" fmla="*/ 36 h 486"/>
                  <a:gd name="T58" fmla="*/ 50 w 411"/>
                  <a:gd name="T59" fmla="*/ 0 h 486"/>
                  <a:gd name="T60" fmla="*/ 43 w 411"/>
                  <a:gd name="T61" fmla="*/ 73 h 486"/>
                  <a:gd name="T62" fmla="*/ 44 w 411"/>
                  <a:gd name="T63" fmla="*/ 78 h 486"/>
                  <a:gd name="T64" fmla="*/ 18 w 411"/>
                  <a:gd name="T65" fmla="*/ 80 h 486"/>
                  <a:gd name="T66" fmla="*/ 16 w 411"/>
                  <a:gd name="T67" fmla="*/ 79 h 486"/>
                  <a:gd name="T68" fmla="*/ 16 w 411"/>
                  <a:gd name="T69" fmla="*/ 82 h 486"/>
                  <a:gd name="T70" fmla="*/ 13 w 411"/>
                  <a:gd name="T71" fmla="*/ 83 h 486"/>
                  <a:gd name="T72" fmla="*/ 8 w 411"/>
                  <a:gd name="T73" fmla="*/ 83 h 486"/>
                  <a:gd name="T74" fmla="*/ 5 w 411"/>
                  <a:gd name="T75" fmla="*/ 83 h 486"/>
                  <a:gd name="T76" fmla="*/ 4 w 411"/>
                  <a:gd name="T77" fmla="*/ 90 h 486"/>
                  <a:gd name="T78" fmla="*/ 1 w 411"/>
                  <a:gd name="T79" fmla="*/ 92 h 486"/>
                  <a:gd name="T80" fmla="*/ 2 w 411"/>
                  <a:gd name="T81" fmla="*/ 97 h 486"/>
                  <a:gd name="T82" fmla="*/ 0 w 411"/>
                  <a:gd name="T83" fmla="*/ 102 h 486"/>
                  <a:gd name="T84" fmla="*/ 4 w 411"/>
                  <a:gd name="T85" fmla="*/ 111 h 486"/>
                  <a:gd name="T86" fmla="*/ 6 w 411"/>
                  <a:gd name="T87" fmla="*/ 116 h 486"/>
                  <a:gd name="T88" fmla="*/ 9 w 411"/>
                  <a:gd name="T89" fmla="*/ 115 h 486"/>
                  <a:gd name="T90" fmla="*/ 12 w 411"/>
                  <a:gd name="T91" fmla="*/ 115 h 486"/>
                  <a:gd name="T92" fmla="*/ 13 w 411"/>
                  <a:gd name="T93" fmla="*/ 114 h 486"/>
                  <a:gd name="T94" fmla="*/ 18 w 411"/>
                  <a:gd name="T95" fmla="*/ 114 h 486"/>
                  <a:gd name="T96" fmla="*/ 20 w 411"/>
                  <a:gd name="T97" fmla="*/ 119 h 486"/>
                  <a:gd name="T98" fmla="*/ 18 w 411"/>
                  <a:gd name="T99" fmla="*/ 124 h 486"/>
                  <a:gd name="T100" fmla="*/ 21 w 411"/>
                  <a:gd name="T101" fmla="*/ 128 h 486"/>
                  <a:gd name="T102" fmla="*/ 24 w 411"/>
                  <a:gd name="T103" fmla="*/ 128 h 486"/>
                  <a:gd name="T104" fmla="*/ 18 w 411"/>
                  <a:gd name="T105" fmla="*/ 132 h 486"/>
                  <a:gd name="T106" fmla="*/ 22 w 411"/>
                  <a:gd name="T107" fmla="*/ 132 h 486"/>
                  <a:gd name="T108" fmla="*/ 25 w 411"/>
                  <a:gd name="T109" fmla="*/ 133 h 486"/>
                  <a:gd name="T110" fmla="*/ 27 w 411"/>
                  <a:gd name="T111" fmla="*/ 137 h 48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11"/>
                  <a:gd name="T169" fmla="*/ 0 h 486"/>
                  <a:gd name="T170" fmla="*/ 411 w 411"/>
                  <a:gd name="T171" fmla="*/ 486 h 48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11" h="486">
                    <a:moveTo>
                      <a:pt x="116" y="486"/>
                    </a:moveTo>
                    <a:lnTo>
                      <a:pt x="117" y="486"/>
                    </a:lnTo>
                    <a:lnTo>
                      <a:pt x="119" y="480"/>
                    </a:lnTo>
                    <a:lnTo>
                      <a:pt x="127" y="476"/>
                    </a:lnTo>
                    <a:lnTo>
                      <a:pt x="131" y="476"/>
                    </a:lnTo>
                    <a:lnTo>
                      <a:pt x="133" y="478"/>
                    </a:lnTo>
                    <a:lnTo>
                      <a:pt x="133" y="480"/>
                    </a:lnTo>
                    <a:lnTo>
                      <a:pt x="137" y="465"/>
                    </a:lnTo>
                    <a:lnTo>
                      <a:pt x="142" y="461"/>
                    </a:lnTo>
                    <a:lnTo>
                      <a:pt x="144" y="465"/>
                    </a:lnTo>
                    <a:lnTo>
                      <a:pt x="148" y="469"/>
                    </a:lnTo>
                    <a:lnTo>
                      <a:pt x="154" y="471"/>
                    </a:lnTo>
                    <a:lnTo>
                      <a:pt x="158" y="465"/>
                    </a:lnTo>
                    <a:lnTo>
                      <a:pt x="160" y="461"/>
                    </a:lnTo>
                    <a:lnTo>
                      <a:pt x="160" y="459"/>
                    </a:lnTo>
                    <a:lnTo>
                      <a:pt x="165" y="451"/>
                    </a:lnTo>
                    <a:lnTo>
                      <a:pt x="164" y="446"/>
                    </a:lnTo>
                    <a:lnTo>
                      <a:pt x="164" y="436"/>
                    </a:lnTo>
                    <a:lnTo>
                      <a:pt x="167" y="428"/>
                    </a:lnTo>
                    <a:lnTo>
                      <a:pt x="173" y="425"/>
                    </a:lnTo>
                    <a:lnTo>
                      <a:pt x="173" y="421"/>
                    </a:lnTo>
                    <a:lnTo>
                      <a:pt x="171" y="415"/>
                    </a:lnTo>
                    <a:lnTo>
                      <a:pt x="171" y="403"/>
                    </a:lnTo>
                    <a:lnTo>
                      <a:pt x="181" y="394"/>
                    </a:lnTo>
                    <a:lnTo>
                      <a:pt x="187" y="394"/>
                    </a:lnTo>
                    <a:lnTo>
                      <a:pt x="188" y="396"/>
                    </a:lnTo>
                    <a:lnTo>
                      <a:pt x="188" y="392"/>
                    </a:lnTo>
                    <a:lnTo>
                      <a:pt x="192" y="377"/>
                    </a:lnTo>
                    <a:lnTo>
                      <a:pt x="196" y="371"/>
                    </a:lnTo>
                    <a:lnTo>
                      <a:pt x="198" y="365"/>
                    </a:lnTo>
                    <a:lnTo>
                      <a:pt x="204" y="361"/>
                    </a:lnTo>
                    <a:lnTo>
                      <a:pt x="210" y="359"/>
                    </a:lnTo>
                    <a:lnTo>
                      <a:pt x="217" y="357"/>
                    </a:lnTo>
                    <a:lnTo>
                      <a:pt x="223" y="355"/>
                    </a:lnTo>
                    <a:lnTo>
                      <a:pt x="227" y="353"/>
                    </a:lnTo>
                    <a:lnTo>
                      <a:pt x="231" y="350"/>
                    </a:lnTo>
                    <a:lnTo>
                      <a:pt x="235" y="338"/>
                    </a:lnTo>
                    <a:lnTo>
                      <a:pt x="236" y="334"/>
                    </a:lnTo>
                    <a:lnTo>
                      <a:pt x="240" y="329"/>
                    </a:lnTo>
                    <a:lnTo>
                      <a:pt x="252" y="323"/>
                    </a:lnTo>
                    <a:lnTo>
                      <a:pt x="254" y="319"/>
                    </a:lnTo>
                    <a:lnTo>
                      <a:pt x="256" y="313"/>
                    </a:lnTo>
                    <a:lnTo>
                      <a:pt x="258" y="305"/>
                    </a:lnTo>
                    <a:lnTo>
                      <a:pt x="263" y="302"/>
                    </a:lnTo>
                    <a:lnTo>
                      <a:pt x="271" y="302"/>
                    </a:lnTo>
                    <a:lnTo>
                      <a:pt x="275" y="300"/>
                    </a:lnTo>
                    <a:lnTo>
                      <a:pt x="277" y="296"/>
                    </a:lnTo>
                    <a:lnTo>
                      <a:pt x="279" y="290"/>
                    </a:lnTo>
                    <a:lnTo>
                      <a:pt x="283" y="288"/>
                    </a:lnTo>
                    <a:lnTo>
                      <a:pt x="286" y="290"/>
                    </a:lnTo>
                    <a:lnTo>
                      <a:pt x="288" y="292"/>
                    </a:lnTo>
                    <a:lnTo>
                      <a:pt x="292" y="290"/>
                    </a:lnTo>
                    <a:lnTo>
                      <a:pt x="296" y="290"/>
                    </a:lnTo>
                    <a:lnTo>
                      <a:pt x="300" y="296"/>
                    </a:lnTo>
                    <a:lnTo>
                      <a:pt x="302" y="300"/>
                    </a:lnTo>
                    <a:lnTo>
                      <a:pt x="302" y="302"/>
                    </a:lnTo>
                    <a:lnTo>
                      <a:pt x="307" y="302"/>
                    </a:lnTo>
                    <a:lnTo>
                      <a:pt x="309" y="296"/>
                    </a:lnTo>
                    <a:lnTo>
                      <a:pt x="321" y="296"/>
                    </a:lnTo>
                    <a:lnTo>
                      <a:pt x="327" y="294"/>
                    </a:lnTo>
                    <a:lnTo>
                      <a:pt x="332" y="290"/>
                    </a:lnTo>
                    <a:lnTo>
                      <a:pt x="342" y="290"/>
                    </a:lnTo>
                    <a:lnTo>
                      <a:pt x="352" y="288"/>
                    </a:lnTo>
                    <a:lnTo>
                      <a:pt x="363" y="284"/>
                    </a:lnTo>
                    <a:lnTo>
                      <a:pt x="377" y="280"/>
                    </a:lnTo>
                    <a:lnTo>
                      <a:pt x="384" y="277"/>
                    </a:lnTo>
                    <a:lnTo>
                      <a:pt x="400" y="277"/>
                    </a:lnTo>
                    <a:lnTo>
                      <a:pt x="402" y="275"/>
                    </a:lnTo>
                    <a:lnTo>
                      <a:pt x="402" y="269"/>
                    </a:lnTo>
                    <a:lnTo>
                      <a:pt x="403" y="263"/>
                    </a:lnTo>
                    <a:lnTo>
                      <a:pt x="403" y="257"/>
                    </a:lnTo>
                    <a:lnTo>
                      <a:pt x="411" y="252"/>
                    </a:lnTo>
                    <a:lnTo>
                      <a:pt x="409" y="179"/>
                    </a:lnTo>
                    <a:lnTo>
                      <a:pt x="402" y="181"/>
                    </a:lnTo>
                    <a:lnTo>
                      <a:pt x="388" y="184"/>
                    </a:lnTo>
                    <a:lnTo>
                      <a:pt x="382" y="184"/>
                    </a:lnTo>
                    <a:lnTo>
                      <a:pt x="382" y="181"/>
                    </a:lnTo>
                    <a:lnTo>
                      <a:pt x="384" y="175"/>
                    </a:lnTo>
                    <a:lnTo>
                      <a:pt x="382" y="169"/>
                    </a:lnTo>
                    <a:lnTo>
                      <a:pt x="380" y="165"/>
                    </a:lnTo>
                    <a:lnTo>
                      <a:pt x="380" y="148"/>
                    </a:lnTo>
                    <a:lnTo>
                      <a:pt x="379" y="144"/>
                    </a:lnTo>
                    <a:lnTo>
                      <a:pt x="373" y="142"/>
                    </a:lnTo>
                    <a:lnTo>
                      <a:pt x="367" y="138"/>
                    </a:lnTo>
                    <a:lnTo>
                      <a:pt x="361" y="136"/>
                    </a:lnTo>
                    <a:lnTo>
                      <a:pt x="354" y="132"/>
                    </a:lnTo>
                    <a:lnTo>
                      <a:pt x="350" y="127"/>
                    </a:lnTo>
                    <a:lnTo>
                      <a:pt x="348" y="121"/>
                    </a:lnTo>
                    <a:lnTo>
                      <a:pt x="348" y="119"/>
                    </a:lnTo>
                    <a:lnTo>
                      <a:pt x="190" y="0"/>
                    </a:lnTo>
                    <a:lnTo>
                      <a:pt x="144" y="2"/>
                    </a:lnTo>
                    <a:lnTo>
                      <a:pt x="160" y="255"/>
                    </a:lnTo>
                    <a:lnTo>
                      <a:pt x="164" y="255"/>
                    </a:lnTo>
                    <a:lnTo>
                      <a:pt x="167" y="257"/>
                    </a:lnTo>
                    <a:lnTo>
                      <a:pt x="167" y="265"/>
                    </a:lnTo>
                    <a:lnTo>
                      <a:pt x="165" y="273"/>
                    </a:lnTo>
                    <a:lnTo>
                      <a:pt x="164" y="279"/>
                    </a:lnTo>
                    <a:lnTo>
                      <a:pt x="162" y="280"/>
                    </a:lnTo>
                    <a:lnTo>
                      <a:pt x="69" y="280"/>
                    </a:lnTo>
                    <a:lnTo>
                      <a:pt x="69" y="279"/>
                    </a:lnTo>
                    <a:lnTo>
                      <a:pt x="66" y="275"/>
                    </a:lnTo>
                    <a:lnTo>
                      <a:pt x="62" y="275"/>
                    </a:lnTo>
                    <a:lnTo>
                      <a:pt x="58" y="277"/>
                    </a:lnTo>
                    <a:lnTo>
                      <a:pt x="56" y="280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4" y="292"/>
                    </a:lnTo>
                    <a:lnTo>
                      <a:pt x="50" y="292"/>
                    </a:lnTo>
                    <a:lnTo>
                      <a:pt x="45" y="294"/>
                    </a:lnTo>
                    <a:lnTo>
                      <a:pt x="39" y="292"/>
                    </a:lnTo>
                    <a:lnTo>
                      <a:pt x="31" y="290"/>
                    </a:lnTo>
                    <a:lnTo>
                      <a:pt x="25" y="288"/>
                    </a:lnTo>
                    <a:lnTo>
                      <a:pt x="18" y="288"/>
                    </a:lnTo>
                    <a:lnTo>
                      <a:pt x="18" y="292"/>
                    </a:lnTo>
                    <a:lnTo>
                      <a:pt x="16" y="298"/>
                    </a:lnTo>
                    <a:lnTo>
                      <a:pt x="16" y="309"/>
                    </a:lnTo>
                    <a:lnTo>
                      <a:pt x="14" y="315"/>
                    </a:lnTo>
                    <a:lnTo>
                      <a:pt x="8" y="317"/>
                    </a:lnTo>
                    <a:lnTo>
                      <a:pt x="4" y="317"/>
                    </a:lnTo>
                    <a:lnTo>
                      <a:pt x="2" y="321"/>
                    </a:lnTo>
                    <a:lnTo>
                      <a:pt x="2" y="329"/>
                    </a:lnTo>
                    <a:lnTo>
                      <a:pt x="4" y="332"/>
                    </a:lnTo>
                    <a:lnTo>
                      <a:pt x="6" y="338"/>
                    </a:lnTo>
                    <a:lnTo>
                      <a:pt x="2" y="348"/>
                    </a:lnTo>
                    <a:lnTo>
                      <a:pt x="0" y="353"/>
                    </a:lnTo>
                    <a:lnTo>
                      <a:pt x="0" y="355"/>
                    </a:lnTo>
                    <a:lnTo>
                      <a:pt x="4" y="363"/>
                    </a:lnTo>
                    <a:lnTo>
                      <a:pt x="14" y="373"/>
                    </a:lnTo>
                    <a:lnTo>
                      <a:pt x="14" y="388"/>
                    </a:lnTo>
                    <a:lnTo>
                      <a:pt x="16" y="392"/>
                    </a:lnTo>
                    <a:lnTo>
                      <a:pt x="16" y="403"/>
                    </a:lnTo>
                    <a:lnTo>
                      <a:pt x="22" y="403"/>
                    </a:lnTo>
                    <a:lnTo>
                      <a:pt x="23" y="402"/>
                    </a:lnTo>
                    <a:lnTo>
                      <a:pt x="31" y="398"/>
                    </a:lnTo>
                    <a:lnTo>
                      <a:pt x="35" y="402"/>
                    </a:lnTo>
                    <a:lnTo>
                      <a:pt x="39" y="403"/>
                    </a:lnTo>
                    <a:lnTo>
                      <a:pt x="41" y="403"/>
                    </a:lnTo>
                    <a:lnTo>
                      <a:pt x="45" y="402"/>
                    </a:lnTo>
                    <a:lnTo>
                      <a:pt x="46" y="398"/>
                    </a:lnTo>
                    <a:lnTo>
                      <a:pt x="48" y="396"/>
                    </a:lnTo>
                    <a:lnTo>
                      <a:pt x="48" y="398"/>
                    </a:lnTo>
                    <a:lnTo>
                      <a:pt x="54" y="400"/>
                    </a:lnTo>
                    <a:lnTo>
                      <a:pt x="62" y="400"/>
                    </a:lnTo>
                    <a:lnTo>
                      <a:pt x="68" y="398"/>
                    </a:lnTo>
                    <a:lnTo>
                      <a:pt x="71" y="402"/>
                    </a:lnTo>
                    <a:lnTo>
                      <a:pt x="71" y="403"/>
                    </a:lnTo>
                    <a:lnTo>
                      <a:pt x="75" y="415"/>
                    </a:lnTo>
                    <a:lnTo>
                      <a:pt x="73" y="423"/>
                    </a:lnTo>
                    <a:lnTo>
                      <a:pt x="69" y="428"/>
                    </a:lnTo>
                    <a:lnTo>
                      <a:pt x="71" y="432"/>
                    </a:lnTo>
                    <a:lnTo>
                      <a:pt x="75" y="434"/>
                    </a:lnTo>
                    <a:lnTo>
                      <a:pt x="77" y="440"/>
                    </a:lnTo>
                    <a:lnTo>
                      <a:pt x="77" y="446"/>
                    </a:lnTo>
                    <a:lnTo>
                      <a:pt x="81" y="448"/>
                    </a:lnTo>
                    <a:lnTo>
                      <a:pt x="85" y="448"/>
                    </a:lnTo>
                    <a:lnTo>
                      <a:pt x="89" y="446"/>
                    </a:lnTo>
                    <a:lnTo>
                      <a:pt x="69" y="457"/>
                    </a:lnTo>
                    <a:lnTo>
                      <a:pt x="69" y="459"/>
                    </a:lnTo>
                    <a:lnTo>
                      <a:pt x="71" y="461"/>
                    </a:lnTo>
                    <a:lnTo>
                      <a:pt x="75" y="463"/>
                    </a:lnTo>
                    <a:lnTo>
                      <a:pt x="79" y="461"/>
                    </a:lnTo>
                    <a:lnTo>
                      <a:pt x="81" y="459"/>
                    </a:lnTo>
                    <a:lnTo>
                      <a:pt x="85" y="463"/>
                    </a:lnTo>
                    <a:lnTo>
                      <a:pt x="89" y="465"/>
                    </a:lnTo>
                    <a:lnTo>
                      <a:pt x="93" y="465"/>
                    </a:lnTo>
                    <a:lnTo>
                      <a:pt x="96" y="469"/>
                    </a:lnTo>
                    <a:lnTo>
                      <a:pt x="100" y="476"/>
                    </a:lnTo>
                    <a:lnTo>
                      <a:pt x="104" y="480"/>
                    </a:lnTo>
                    <a:lnTo>
                      <a:pt x="116" y="48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7" name="Freeform 185"/>
              <p:cNvSpPr>
                <a:spLocks/>
              </p:cNvSpPr>
              <p:nvPr/>
            </p:nvSpPr>
            <p:spPr bwMode="auto">
              <a:xfrm>
                <a:off x="4468903" y="3481388"/>
                <a:ext cx="376445" cy="374650"/>
              </a:xfrm>
              <a:custGeom>
                <a:avLst/>
                <a:gdLst>
                  <a:gd name="T0" fmla="*/ 19 w 422"/>
                  <a:gd name="T1" fmla="*/ 4 h 444"/>
                  <a:gd name="T2" fmla="*/ 15 w 422"/>
                  <a:gd name="T3" fmla="*/ 11 h 444"/>
                  <a:gd name="T4" fmla="*/ 11 w 422"/>
                  <a:gd name="T5" fmla="*/ 11 h 444"/>
                  <a:gd name="T6" fmla="*/ 10 w 422"/>
                  <a:gd name="T7" fmla="*/ 12 h 444"/>
                  <a:gd name="T8" fmla="*/ 10 w 422"/>
                  <a:gd name="T9" fmla="*/ 19 h 444"/>
                  <a:gd name="T10" fmla="*/ 9 w 422"/>
                  <a:gd name="T11" fmla="*/ 21 h 444"/>
                  <a:gd name="T12" fmla="*/ 8 w 422"/>
                  <a:gd name="T13" fmla="*/ 24 h 444"/>
                  <a:gd name="T14" fmla="*/ 6 w 422"/>
                  <a:gd name="T15" fmla="*/ 26 h 444"/>
                  <a:gd name="T16" fmla="*/ 4 w 422"/>
                  <a:gd name="T17" fmla="*/ 27 h 444"/>
                  <a:gd name="T18" fmla="*/ 5 w 422"/>
                  <a:gd name="T19" fmla="*/ 29 h 444"/>
                  <a:gd name="T20" fmla="*/ 4 w 422"/>
                  <a:gd name="T21" fmla="*/ 44 h 444"/>
                  <a:gd name="T22" fmla="*/ 6 w 422"/>
                  <a:gd name="T23" fmla="*/ 48 h 444"/>
                  <a:gd name="T24" fmla="*/ 5 w 422"/>
                  <a:gd name="T25" fmla="*/ 50 h 444"/>
                  <a:gd name="T26" fmla="*/ 5 w 422"/>
                  <a:gd name="T27" fmla="*/ 52 h 444"/>
                  <a:gd name="T28" fmla="*/ 5 w 422"/>
                  <a:gd name="T29" fmla="*/ 57 h 444"/>
                  <a:gd name="T30" fmla="*/ 3 w 422"/>
                  <a:gd name="T31" fmla="*/ 64 h 444"/>
                  <a:gd name="T32" fmla="*/ 0 w 422"/>
                  <a:gd name="T33" fmla="*/ 65 h 444"/>
                  <a:gd name="T34" fmla="*/ 4 w 422"/>
                  <a:gd name="T35" fmla="*/ 70 h 444"/>
                  <a:gd name="T36" fmla="*/ 6 w 422"/>
                  <a:gd name="T37" fmla="*/ 75 h 444"/>
                  <a:gd name="T38" fmla="*/ 7 w 422"/>
                  <a:gd name="T39" fmla="*/ 78 h 444"/>
                  <a:gd name="T40" fmla="*/ 8 w 422"/>
                  <a:gd name="T41" fmla="*/ 81 h 444"/>
                  <a:gd name="T42" fmla="*/ 13 w 422"/>
                  <a:gd name="T43" fmla="*/ 82 h 444"/>
                  <a:gd name="T44" fmla="*/ 18 w 422"/>
                  <a:gd name="T45" fmla="*/ 86 h 444"/>
                  <a:gd name="T46" fmla="*/ 21 w 422"/>
                  <a:gd name="T47" fmla="*/ 89 h 444"/>
                  <a:gd name="T48" fmla="*/ 38 w 422"/>
                  <a:gd name="T49" fmla="*/ 98 h 444"/>
                  <a:gd name="T50" fmla="*/ 49 w 422"/>
                  <a:gd name="T51" fmla="*/ 88 h 444"/>
                  <a:gd name="T52" fmla="*/ 107 w 422"/>
                  <a:gd name="T53" fmla="*/ 119 h 444"/>
                  <a:gd name="T54" fmla="*/ 114 w 422"/>
                  <a:gd name="T55" fmla="*/ 102 h 444"/>
                  <a:gd name="T56" fmla="*/ 113 w 422"/>
                  <a:gd name="T57" fmla="*/ 38 h 444"/>
                  <a:gd name="T58" fmla="*/ 112 w 422"/>
                  <a:gd name="T59" fmla="*/ 35 h 444"/>
                  <a:gd name="T60" fmla="*/ 111 w 422"/>
                  <a:gd name="T61" fmla="*/ 29 h 444"/>
                  <a:gd name="T62" fmla="*/ 112 w 422"/>
                  <a:gd name="T63" fmla="*/ 22 h 444"/>
                  <a:gd name="T64" fmla="*/ 111 w 422"/>
                  <a:gd name="T65" fmla="*/ 18 h 444"/>
                  <a:gd name="T66" fmla="*/ 108 w 422"/>
                  <a:gd name="T67" fmla="*/ 14 h 444"/>
                  <a:gd name="T68" fmla="*/ 106 w 422"/>
                  <a:gd name="T69" fmla="*/ 12 h 444"/>
                  <a:gd name="T70" fmla="*/ 101 w 422"/>
                  <a:gd name="T71" fmla="*/ 12 h 444"/>
                  <a:gd name="T72" fmla="*/ 98 w 422"/>
                  <a:gd name="T73" fmla="*/ 7 h 444"/>
                  <a:gd name="T74" fmla="*/ 89 w 422"/>
                  <a:gd name="T75" fmla="*/ 5 h 444"/>
                  <a:gd name="T76" fmla="*/ 83 w 422"/>
                  <a:gd name="T77" fmla="*/ 6 h 444"/>
                  <a:gd name="T78" fmla="*/ 76 w 422"/>
                  <a:gd name="T79" fmla="*/ 14 h 444"/>
                  <a:gd name="T80" fmla="*/ 78 w 422"/>
                  <a:gd name="T81" fmla="*/ 17 h 444"/>
                  <a:gd name="T82" fmla="*/ 79 w 422"/>
                  <a:gd name="T83" fmla="*/ 22 h 444"/>
                  <a:gd name="T84" fmla="*/ 71 w 422"/>
                  <a:gd name="T85" fmla="*/ 28 h 444"/>
                  <a:gd name="T86" fmla="*/ 69 w 422"/>
                  <a:gd name="T87" fmla="*/ 25 h 444"/>
                  <a:gd name="T88" fmla="*/ 56 w 422"/>
                  <a:gd name="T89" fmla="*/ 22 h 444"/>
                  <a:gd name="T90" fmla="*/ 48 w 422"/>
                  <a:gd name="T91" fmla="*/ 16 h 444"/>
                  <a:gd name="T92" fmla="*/ 42 w 422"/>
                  <a:gd name="T93" fmla="*/ 9 h 444"/>
                  <a:gd name="T94" fmla="*/ 33 w 422"/>
                  <a:gd name="T95" fmla="*/ 7 h 444"/>
                  <a:gd name="T96" fmla="*/ 26 w 422"/>
                  <a:gd name="T97" fmla="*/ 4 h 444"/>
                  <a:gd name="T98" fmla="*/ 21 w 422"/>
                  <a:gd name="T99" fmla="*/ 4 h 444"/>
                  <a:gd name="T100" fmla="*/ 20 w 422"/>
                  <a:gd name="T101" fmla="*/ 0 h 44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2"/>
                  <a:gd name="T154" fmla="*/ 0 h 444"/>
                  <a:gd name="T155" fmla="*/ 422 w 422"/>
                  <a:gd name="T156" fmla="*/ 444 h 44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2" h="444">
                    <a:moveTo>
                      <a:pt x="75" y="0"/>
                    </a:moveTo>
                    <a:lnTo>
                      <a:pt x="69" y="13"/>
                    </a:lnTo>
                    <a:lnTo>
                      <a:pt x="69" y="23"/>
                    </a:lnTo>
                    <a:lnTo>
                      <a:pt x="54" y="38"/>
                    </a:lnTo>
                    <a:lnTo>
                      <a:pt x="48" y="40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6" y="58"/>
                    </a:lnTo>
                    <a:lnTo>
                      <a:pt x="38" y="67"/>
                    </a:lnTo>
                    <a:lnTo>
                      <a:pt x="38" y="73"/>
                    </a:lnTo>
                    <a:lnTo>
                      <a:pt x="34" y="75"/>
                    </a:lnTo>
                    <a:lnTo>
                      <a:pt x="32" y="81"/>
                    </a:lnTo>
                    <a:lnTo>
                      <a:pt x="31" y="84"/>
                    </a:lnTo>
                    <a:lnTo>
                      <a:pt x="25" y="88"/>
                    </a:lnTo>
                    <a:lnTo>
                      <a:pt x="21" y="90"/>
                    </a:lnTo>
                    <a:lnTo>
                      <a:pt x="17" y="90"/>
                    </a:lnTo>
                    <a:lnTo>
                      <a:pt x="13" y="94"/>
                    </a:lnTo>
                    <a:lnTo>
                      <a:pt x="13" y="98"/>
                    </a:lnTo>
                    <a:lnTo>
                      <a:pt x="17" y="104"/>
                    </a:lnTo>
                    <a:lnTo>
                      <a:pt x="17" y="106"/>
                    </a:lnTo>
                    <a:lnTo>
                      <a:pt x="15" y="156"/>
                    </a:lnTo>
                    <a:lnTo>
                      <a:pt x="25" y="167"/>
                    </a:lnTo>
                    <a:lnTo>
                      <a:pt x="21" y="169"/>
                    </a:lnTo>
                    <a:lnTo>
                      <a:pt x="15" y="175"/>
                    </a:lnTo>
                    <a:lnTo>
                      <a:pt x="19" y="177"/>
                    </a:lnTo>
                    <a:lnTo>
                      <a:pt x="19" y="182"/>
                    </a:lnTo>
                    <a:lnTo>
                      <a:pt x="17" y="184"/>
                    </a:lnTo>
                    <a:lnTo>
                      <a:pt x="19" y="190"/>
                    </a:lnTo>
                    <a:lnTo>
                      <a:pt x="19" y="204"/>
                    </a:lnTo>
                    <a:lnTo>
                      <a:pt x="17" y="217"/>
                    </a:lnTo>
                    <a:lnTo>
                      <a:pt x="11" y="225"/>
                    </a:lnTo>
                    <a:lnTo>
                      <a:pt x="6" y="231"/>
                    </a:lnTo>
                    <a:lnTo>
                      <a:pt x="0" y="231"/>
                    </a:lnTo>
                    <a:lnTo>
                      <a:pt x="9" y="240"/>
                    </a:lnTo>
                    <a:lnTo>
                      <a:pt x="13" y="248"/>
                    </a:lnTo>
                    <a:lnTo>
                      <a:pt x="15" y="254"/>
                    </a:lnTo>
                    <a:lnTo>
                      <a:pt x="23" y="265"/>
                    </a:lnTo>
                    <a:lnTo>
                      <a:pt x="25" y="269"/>
                    </a:lnTo>
                    <a:lnTo>
                      <a:pt x="25" y="275"/>
                    </a:lnTo>
                    <a:lnTo>
                      <a:pt x="27" y="282"/>
                    </a:lnTo>
                    <a:lnTo>
                      <a:pt x="31" y="288"/>
                    </a:lnTo>
                    <a:lnTo>
                      <a:pt x="36" y="292"/>
                    </a:lnTo>
                    <a:lnTo>
                      <a:pt x="48" y="292"/>
                    </a:lnTo>
                    <a:lnTo>
                      <a:pt x="54" y="294"/>
                    </a:lnTo>
                    <a:lnTo>
                      <a:pt x="65" y="305"/>
                    </a:lnTo>
                    <a:lnTo>
                      <a:pt x="71" y="307"/>
                    </a:lnTo>
                    <a:lnTo>
                      <a:pt x="79" y="315"/>
                    </a:lnTo>
                    <a:lnTo>
                      <a:pt x="138" y="352"/>
                    </a:lnTo>
                    <a:lnTo>
                      <a:pt x="142" y="346"/>
                    </a:lnTo>
                    <a:lnTo>
                      <a:pt x="159" y="332"/>
                    </a:lnTo>
                    <a:lnTo>
                      <a:pt x="184" y="313"/>
                    </a:lnTo>
                    <a:lnTo>
                      <a:pt x="399" y="444"/>
                    </a:lnTo>
                    <a:lnTo>
                      <a:pt x="399" y="419"/>
                    </a:lnTo>
                    <a:lnTo>
                      <a:pt x="422" y="419"/>
                    </a:lnTo>
                    <a:lnTo>
                      <a:pt x="422" y="361"/>
                    </a:lnTo>
                    <a:lnTo>
                      <a:pt x="420" y="136"/>
                    </a:lnTo>
                    <a:lnTo>
                      <a:pt x="420" y="134"/>
                    </a:lnTo>
                    <a:lnTo>
                      <a:pt x="418" y="133"/>
                    </a:lnTo>
                    <a:lnTo>
                      <a:pt x="414" y="125"/>
                    </a:lnTo>
                    <a:lnTo>
                      <a:pt x="413" y="119"/>
                    </a:lnTo>
                    <a:lnTo>
                      <a:pt x="413" y="104"/>
                    </a:lnTo>
                    <a:lnTo>
                      <a:pt x="418" y="86"/>
                    </a:lnTo>
                    <a:lnTo>
                      <a:pt x="416" y="77"/>
                    </a:lnTo>
                    <a:lnTo>
                      <a:pt x="413" y="69"/>
                    </a:lnTo>
                    <a:lnTo>
                      <a:pt x="411" y="63"/>
                    </a:lnTo>
                    <a:lnTo>
                      <a:pt x="411" y="54"/>
                    </a:lnTo>
                    <a:lnTo>
                      <a:pt x="403" y="48"/>
                    </a:lnTo>
                    <a:lnTo>
                      <a:pt x="395" y="44"/>
                    </a:lnTo>
                    <a:lnTo>
                      <a:pt x="393" y="42"/>
                    </a:lnTo>
                    <a:lnTo>
                      <a:pt x="384" y="42"/>
                    </a:lnTo>
                    <a:lnTo>
                      <a:pt x="374" y="44"/>
                    </a:lnTo>
                    <a:lnTo>
                      <a:pt x="366" y="42"/>
                    </a:lnTo>
                    <a:lnTo>
                      <a:pt x="363" y="27"/>
                    </a:lnTo>
                    <a:lnTo>
                      <a:pt x="349" y="23"/>
                    </a:lnTo>
                    <a:lnTo>
                      <a:pt x="332" y="19"/>
                    </a:lnTo>
                    <a:lnTo>
                      <a:pt x="324" y="15"/>
                    </a:lnTo>
                    <a:lnTo>
                      <a:pt x="307" y="23"/>
                    </a:lnTo>
                    <a:lnTo>
                      <a:pt x="294" y="36"/>
                    </a:lnTo>
                    <a:lnTo>
                      <a:pt x="282" y="50"/>
                    </a:lnTo>
                    <a:lnTo>
                      <a:pt x="286" y="54"/>
                    </a:lnTo>
                    <a:lnTo>
                      <a:pt x="290" y="60"/>
                    </a:lnTo>
                    <a:lnTo>
                      <a:pt x="294" y="61"/>
                    </a:lnTo>
                    <a:lnTo>
                      <a:pt x="294" y="77"/>
                    </a:lnTo>
                    <a:lnTo>
                      <a:pt x="267" y="100"/>
                    </a:lnTo>
                    <a:lnTo>
                      <a:pt x="263" y="98"/>
                    </a:lnTo>
                    <a:lnTo>
                      <a:pt x="257" y="92"/>
                    </a:lnTo>
                    <a:lnTo>
                      <a:pt x="255" y="88"/>
                    </a:lnTo>
                    <a:lnTo>
                      <a:pt x="232" y="83"/>
                    </a:lnTo>
                    <a:lnTo>
                      <a:pt x="209" y="79"/>
                    </a:lnTo>
                    <a:lnTo>
                      <a:pt x="190" y="69"/>
                    </a:lnTo>
                    <a:lnTo>
                      <a:pt x="178" y="58"/>
                    </a:lnTo>
                    <a:lnTo>
                      <a:pt x="167" y="42"/>
                    </a:lnTo>
                    <a:lnTo>
                      <a:pt x="155" y="31"/>
                    </a:lnTo>
                    <a:lnTo>
                      <a:pt x="138" y="27"/>
                    </a:lnTo>
                    <a:lnTo>
                      <a:pt x="121" y="27"/>
                    </a:lnTo>
                    <a:lnTo>
                      <a:pt x="98" y="23"/>
                    </a:lnTo>
                    <a:lnTo>
                      <a:pt x="98" y="15"/>
                    </a:lnTo>
                    <a:lnTo>
                      <a:pt x="84" y="15"/>
                    </a:lnTo>
                    <a:lnTo>
                      <a:pt x="79" y="13"/>
                    </a:lnTo>
                    <a:lnTo>
                      <a:pt x="77" y="1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8" name="Freeform 186"/>
              <p:cNvSpPr>
                <a:spLocks/>
              </p:cNvSpPr>
              <p:nvPr/>
            </p:nvSpPr>
            <p:spPr bwMode="auto">
              <a:xfrm>
                <a:off x="4032099" y="4143375"/>
                <a:ext cx="93715" cy="122238"/>
              </a:xfrm>
              <a:custGeom>
                <a:avLst/>
                <a:gdLst>
                  <a:gd name="T0" fmla="*/ 0 w 107"/>
                  <a:gd name="T1" fmla="*/ 18 h 146"/>
                  <a:gd name="T2" fmla="*/ 1 w 107"/>
                  <a:gd name="T3" fmla="*/ 20 h 146"/>
                  <a:gd name="T4" fmla="*/ 1 w 107"/>
                  <a:gd name="T5" fmla="*/ 21 h 146"/>
                  <a:gd name="T6" fmla="*/ 2 w 107"/>
                  <a:gd name="T7" fmla="*/ 23 h 146"/>
                  <a:gd name="T8" fmla="*/ 4 w 107"/>
                  <a:gd name="T9" fmla="*/ 24 h 146"/>
                  <a:gd name="T10" fmla="*/ 7 w 107"/>
                  <a:gd name="T11" fmla="*/ 26 h 146"/>
                  <a:gd name="T12" fmla="*/ 10 w 107"/>
                  <a:gd name="T13" fmla="*/ 27 h 146"/>
                  <a:gd name="T14" fmla="*/ 14 w 107"/>
                  <a:gd name="T15" fmla="*/ 33 h 146"/>
                  <a:gd name="T16" fmla="*/ 20 w 107"/>
                  <a:gd name="T17" fmla="*/ 39 h 146"/>
                  <a:gd name="T18" fmla="*/ 27 w 107"/>
                  <a:gd name="T19" fmla="*/ 41 h 146"/>
                  <a:gd name="T20" fmla="*/ 27 w 107"/>
                  <a:gd name="T21" fmla="*/ 40 h 146"/>
                  <a:gd name="T22" fmla="*/ 26 w 107"/>
                  <a:gd name="T23" fmla="*/ 37 h 146"/>
                  <a:gd name="T24" fmla="*/ 26 w 107"/>
                  <a:gd name="T25" fmla="*/ 36 h 146"/>
                  <a:gd name="T26" fmla="*/ 26 w 107"/>
                  <a:gd name="T27" fmla="*/ 35 h 146"/>
                  <a:gd name="T28" fmla="*/ 26 w 107"/>
                  <a:gd name="T29" fmla="*/ 34 h 146"/>
                  <a:gd name="T30" fmla="*/ 27 w 107"/>
                  <a:gd name="T31" fmla="*/ 33 h 146"/>
                  <a:gd name="T32" fmla="*/ 28 w 107"/>
                  <a:gd name="T33" fmla="*/ 31 h 146"/>
                  <a:gd name="T34" fmla="*/ 28 w 107"/>
                  <a:gd name="T35" fmla="*/ 30 h 146"/>
                  <a:gd name="T36" fmla="*/ 28 w 107"/>
                  <a:gd name="T37" fmla="*/ 28 h 146"/>
                  <a:gd name="T38" fmla="*/ 28 w 107"/>
                  <a:gd name="T39" fmla="*/ 28 h 146"/>
                  <a:gd name="T40" fmla="*/ 28 w 107"/>
                  <a:gd name="T41" fmla="*/ 27 h 146"/>
                  <a:gd name="T42" fmla="*/ 27 w 107"/>
                  <a:gd name="T43" fmla="*/ 27 h 146"/>
                  <a:gd name="T44" fmla="*/ 26 w 107"/>
                  <a:gd name="T45" fmla="*/ 25 h 146"/>
                  <a:gd name="T46" fmla="*/ 25 w 107"/>
                  <a:gd name="T47" fmla="*/ 24 h 146"/>
                  <a:gd name="T48" fmla="*/ 24 w 107"/>
                  <a:gd name="T49" fmla="*/ 22 h 146"/>
                  <a:gd name="T50" fmla="*/ 24 w 107"/>
                  <a:gd name="T51" fmla="*/ 21 h 146"/>
                  <a:gd name="T52" fmla="*/ 23 w 107"/>
                  <a:gd name="T53" fmla="*/ 19 h 146"/>
                  <a:gd name="T54" fmla="*/ 21 w 107"/>
                  <a:gd name="T55" fmla="*/ 18 h 146"/>
                  <a:gd name="T56" fmla="*/ 20 w 107"/>
                  <a:gd name="T57" fmla="*/ 18 h 146"/>
                  <a:gd name="T58" fmla="*/ 19 w 107"/>
                  <a:gd name="T59" fmla="*/ 17 h 146"/>
                  <a:gd name="T60" fmla="*/ 21 w 107"/>
                  <a:gd name="T61" fmla="*/ 14 h 146"/>
                  <a:gd name="T62" fmla="*/ 22 w 107"/>
                  <a:gd name="T63" fmla="*/ 13 h 146"/>
                  <a:gd name="T64" fmla="*/ 22 w 107"/>
                  <a:gd name="T65" fmla="*/ 11 h 146"/>
                  <a:gd name="T66" fmla="*/ 22 w 107"/>
                  <a:gd name="T67" fmla="*/ 8 h 146"/>
                  <a:gd name="T68" fmla="*/ 21 w 107"/>
                  <a:gd name="T69" fmla="*/ 7 h 146"/>
                  <a:gd name="T70" fmla="*/ 21 w 107"/>
                  <a:gd name="T71" fmla="*/ 6 h 146"/>
                  <a:gd name="T72" fmla="*/ 19 w 107"/>
                  <a:gd name="T73" fmla="*/ 7 h 146"/>
                  <a:gd name="T74" fmla="*/ 17 w 107"/>
                  <a:gd name="T75" fmla="*/ 9 h 146"/>
                  <a:gd name="T76" fmla="*/ 16 w 107"/>
                  <a:gd name="T77" fmla="*/ 11 h 146"/>
                  <a:gd name="T78" fmla="*/ 16 w 107"/>
                  <a:gd name="T79" fmla="*/ 11 h 146"/>
                  <a:gd name="T80" fmla="*/ 14 w 107"/>
                  <a:gd name="T81" fmla="*/ 9 h 146"/>
                  <a:gd name="T82" fmla="*/ 15 w 107"/>
                  <a:gd name="T83" fmla="*/ 8 h 146"/>
                  <a:gd name="T84" fmla="*/ 15 w 107"/>
                  <a:gd name="T85" fmla="*/ 7 h 146"/>
                  <a:gd name="T86" fmla="*/ 15 w 107"/>
                  <a:gd name="T87" fmla="*/ 4 h 146"/>
                  <a:gd name="T88" fmla="*/ 15 w 107"/>
                  <a:gd name="T89" fmla="*/ 2 h 146"/>
                  <a:gd name="T90" fmla="*/ 14 w 107"/>
                  <a:gd name="T91" fmla="*/ 1 h 146"/>
                  <a:gd name="T92" fmla="*/ 14 w 107"/>
                  <a:gd name="T93" fmla="*/ 0 h 146"/>
                  <a:gd name="T94" fmla="*/ 13 w 107"/>
                  <a:gd name="T95" fmla="*/ 2 h 146"/>
                  <a:gd name="T96" fmla="*/ 10 w 107"/>
                  <a:gd name="T97" fmla="*/ 2 h 146"/>
                  <a:gd name="T98" fmla="*/ 10 w 107"/>
                  <a:gd name="T99" fmla="*/ 4 h 146"/>
                  <a:gd name="T100" fmla="*/ 8 w 107"/>
                  <a:gd name="T101" fmla="*/ 5 h 146"/>
                  <a:gd name="T102" fmla="*/ 7 w 107"/>
                  <a:gd name="T103" fmla="*/ 6 h 146"/>
                  <a:gd name="T104" fmla="*/ 6 w 107"/>
                  <a:gd name="T105" fmla="*/ 7 h 146"/>
                  <a:gd name="T106" fmla="*/ 6 w 107"/>
                  <a:gd name="T107" fmla="*/ 7 h 146"/>
                  <a:gd name="T108" fmla="*/ 4 w 107"/>
                  <a:gd name="T109" fmla="*/ 9 h 146"/>
                  <a:gd name="T110" fmla="*/ 3 w 107"/>
                  <a:gd name="T111" fmla="*/ 12 h 146"/>
                  <a:gd name="T112" fmla="*/ 2 w 107"/>
                  <a:gd name="T113" fmla="*/ 15 h 146"/>
                  <a:gd name="T114" fmla="*/ 0 w 107"/>
                  <a:gd name="T115" fmla="*/ 17 h 146"/>
                  <a:gd name="T116" fmla="*/ 0 w 107"/>
                  <a:gd name="T117" fmla="*/ 18 h 1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7"/>
                  <a:gd name="T178" fmla="*/ 0 h 146"/>
                  <a:gd name="T179" fmla="*/ 107 w 107"/>
                  <a:gd name="T180" fmla="*/ 146 h 1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7" h="146">
                    <a:moveTo>
                      <a:pt x="0" y="65"/>
                    </a:moveTo>
                    <a:lnTo>
                      <a:pt x="2" y="71"/>
                    </a:lnTo>
                    <a:lnTo>
                      <a:pt x="4" y="75"/>
                    </a:lnTo>
                    <a:lnTo>
                      <a:pt x="6" y="81"/>
                    </a:lnTo>
                    <a:lnTo>
                      <a:pt x="15" y="88"/>
                    </a:lnTo>
                    <a:lnTo>
                      <a:pt x="25" y="92"/>
                    </a:lnTo>
                    <a:lnTo>
                      <a:pt x="36" y="98"/>
                    </a:lnTo>
                    <a:lnTo>
                      <a:pt x="54" y="117"/>
                    </a:lnTo>
                    <a:lnTo>
                      <a:pt x="75" y="138"/>
                    </a:lnTo>
                    <a:lnTo>
                      <a:pt x="103" y="146"/>
                    </a:lnTo>
                    <a:lnTo>
                      <a:pt x="103" y="144"/>
                    </a:lnTo>
                    <a:lnTo>
                      <a:pt x="100" y="133"/>
                    </a:lnTo>
                    <a:lnTo>
                      <a:pt x="100" y="129"/>
                    </a:lnTo>
                    <a:lnTo>
                      <a:pt x="98" y="125"/>
                    </a:lnTo>
                    <a:lnTo>
                      <a:pt x="100" y="121"/>
                    </a:lnTo>
                    <a:lnTo>
                      <a:pt x="103" y="117"/>
                    </a:lnTo>
                    <a:lnTo>
                      <a:pt x="105" y="111"/>
                    </a:lnTo>
                    <a:lnTo>
                      <a:pt x="105" y="106"/>
                    </a:lnTo>
                    <a:lnTo>
                      <a:pt x="107" y="102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2" y="96"/>
                    </a:lnTo>
                    <a:lnTo>
                      <a:pt x="98" y="90"/>
                    </a:lnTo>
                    <a:lnTo>
                      <a:pt x="96" y="85"/>
                    </a:lnTo>
                    <a:lnTo>
                      <a:pt x="92" y="79"/>
                    </a:lnTo>
                    <a:lnTo>
                      <a:pt x="90" y="73"/>
                    </a:lnTo>
                    <a:lnTo>
                      <a:pt x="86" y="69"/>
                    </a:lnTo>
                    <a:lnTo>
                      <a:pt x="80" y="67"/>
                    </a:lnTo>
                    <a:lnTo>
                      <a:pt x="73" y="65"/>
                    </a:lnTo>
                    <a:lnTo>
                      <a:pt x="71" y="63"/>
                    </a:lnTo>
                    <a:lnTo>
                      <a:pt x="77" y="52"/>
                    </a:lnTo>
                    <a:lnTo>
                      <a:pt x="82" y="46"/>
                    </a:lnTo>
                    <a:lnTo>
                      <a:pt x="84" y="38"/>
                    </a:lnTo>
                    <a:lnTo>
                      <a:pt x="82" y="31"/>
                    </a:lnTo>
                    <a:lnTo>
                      <a:pt x="80" y="27"/>
                    </a:lnTo>
                    <a:lnTo>
                      <a:pt x="77" y="23"/>
                    </a:lnTo>
                    <a:lnTo>
                      <a:pt x="71" y="25"/>
                    </a:lnTo>
                    <a:lnTo>
                      <a:pt x="65" y="33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55" y="35"/>
                    </a:lnTo>
                    <a:lnTo>
                      <a:pt x="57" y="31"/>
                    </a:lnTo>
                    <a:lnTo>
                      <a:pt x="59" y="25"/>
                    </a:lnTo>
                    <a:lnTo>
                      <a:pt x="59" y="15"/>
                    </a:lnTo>
                    <a:lnTo>
                      <a:pt x="57" y="8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0" y="8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15" y="35"/>
                    </a:lnTo>
                    <a:lnTo>
                      <a:pt x="11" y="44"/>
                    </a:lnTo>
                    <a:lnTo>
                      <a:pt x="6" y="54"/>
                    </a:lnTo>
                    <a:lnTo>
                      <a:pt x="0" y="61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9" name="Freeform 193"/>
              <p:cNvSpPr>
                <a:spLocks/>
              </p:cNvSpPr>
              <p:nvPr/>
            </p:nvSpPr>
            <p:spPr bwMode="auto">
              <a:xfrm>
                <a:off x="5034366" y="4249738"/>
                <a:ext cx="190605" cy="244475"/>
              </a:xfrm>
              <a:custGeom>
                <a:avLst/>
                <a:gdLst>
                  <a:gd name="T0" fmla="*/ 3 w 217"/>
                  <a:gd name="T1" fmla="*/ 49 h 288"/>
                  <a:gd name="T2" fmla="*/ 5 w 217"/>
                  <a:gd name="T3" fmla="*/ 48 h 288"/>
                  <a:gd name="T4" fmla="*/ 3 w 217"/>
                  <a:gd name="T5" fmla="*/ 58 h 288"/>
                  <a:gd name="T6" fmla="*/ 24 w 217"/>
                  <a:gd name="T7" fmla="*/ 69 h 288"/>
                  <a:gd name="T8" fmla="*/ 25 w 217"/>
                  <a:gd name="T9" fmla="*/ 74 h 288"/>
                  <a:gd name="T10" fmla="*/ 27 w 217"/>
                  <a:gd name="T11" fmla="*/ 76 h 288"/>
                  <a:gd name="T12" fmla="*/ 35 w 217"/>
                  <a:gd name="T13" fmla="*/ 82 h 288"/>
                  <a:gd name="T14" fmla="*/ 35 w 217"/>
                  <a:gd name="T15" fmla="*/ 77 h 288"/>
                  <a:gd name="T16" fmla="*/ 37 w 217"/>
                  <a:gd name="T17" fmla="*/ 74 h 288"/>
                  <a:gd name="T18" fmla="*/ 38 w 217"/>
                  <a:gd name="T19" fmla="*/ 72 h 288"/>
                  <a:gd name="T20" fmla="*/ 40 w 217"/>
                  <a:gd name="T21" fmla="*/ 67 h 288"/>
                  <a:gd name="T22" fmla="*/ 43 w 217"/>
                  <a:gd name="T23" fmla="*/ 66 h 288"/>
                  <a:gd name="T24" fmla="*/ 45 w 217"/>
                  <a:gd name="T25" fmla="*/ 62 h 288"/>
                  <a:gd name="T26" fmla="*/ 48 w 217"/>
                  <a:gd name="T27" fmla="*/ 61 h 288"/>
                  <a:gd name="T28" fmla="*/ 49 w 217"/>
                  <a:gd name="T29" fmla="*/ 57 h 288"/>
                  <a:gd name="T30" fmla="*/ 51 w 217"/>
                  <a:gd name="T31" fmla="*/ 55 h 288"/>
                  <a:gd name="T32" fmla="*/ 53 w 217"/>
                  <a:gd name="T33" fmla="*/ 51 h 288"/>
                  <a:gd name="T34" fmla="*/ 50 w 217"/>
                  <a:gd name="T35" fmla="*/ 44 h 288"/>
                  <a:gd name="T36" fmla="*/ 53 w 217"/>
                  <a:gd name="T37" fmla="*/ 11 h 288"/>
                  <a:gd name="T38" fmla="*/ 55 w 217"/>
                  <a:gd name="T39" fmla="*/ 3 h 288"/>
                  <a:gd name="T40" fmla="*/ 49 w 217"/>
                  <a:gd name="T41" fmla="*/ 3 h 288"/>
                  <a:gd name="T42" fmla="*/ 47 w 217"/>
                  <a:gd name="T43" fmla="*/ 1 h 288"/>
                  <a:gd name="T44" fmla="*/ 47 w 217"/>
                  <a:gd name="T45" fmla="*/ 1 h 288"/>
                  <a:gd name="T46" fmla="*/ 43 w 217"/>
                  <a:gd name="T47" fmla="*/ 2 h 288"/>
                  <a:gd name="T48" fmla="*/ 40 w 217"/>
                  <a:gd name="T49" fmla="*/ 5 h 288"/>
                  <a:gd name="T50" fmla="*/ 33 w 217"/>
                  <a:gd name="T51" fmla="*/ 4 h 288"/>
                  <a:gd name="T52" fmla="*/ 28 w 217"/>
                  <a:gd name="T53" fmla="*/ 3 h 288"/>
                  <a:gd name="T54" fmla="*/ 25 w 217"/>
                  <a:gd name="T55" fmla="*/ 4 h 288"/>
                  <a:gd name="T56" fmla="*/ 20 w 217"/>
                  <a:gd name="T57" fmla="*/ 4 h 288"/>
                  <a:gd name="T58" fmla="*/ 17 w 217"/>
                  <a:gd name="T59" fmla="*/ 4 h 288"/>
                  <a:gd name="T60" fmla="*/ 10 w 217"/>
                  <a:gd name="T61" fmla="*/ 1 h 288"/>
                  <a:gd name="T62" fmla="*/ 5 w 217"/>
                  <a:gd name="T63" fmla="*/ 1 h 288"/>
                  <a:gd name="T64" fmla="*/ 0 w 217"/>
                  <a:gd name="T65" fmla="*/ 4 h 288"/>
                  <a:gd name="T66" fmla="*/ 1 w 217"/>
                  <a:gd name="T67" fmla="*/ 6 h 288"/>
                  <a:gd name="T68" fmla="*/ 2 w 217"/>
                  <a:gd name="T69" fmla="*/ 7 h 288"/>
                  <a:gd name="T70" fmla="*/ 3 w 217"/>
                  <a:gd name="T71" fmla="*/ 9 h 288"/>
                  <a:gd name="T72" fmla="*/ 4 w 217"/>
                  <a:gd name="T73" fmla="*/ 10 h 288"/>
                  <a:gd name="T74" fmla="*/ 3 w 217"/>
                  <a:gd name="T75" fmla="*/ 14 h 288"/>
                  <a:gd name="T76" fmla="*/ 4 w 217"/>
                  <a:gd name="T77" fmla="*/ 19 h 288"/>
                  <a:gd name="T78" fmla="*/ 5 w 217"/>
                  <a:gd name="T79" fmla="*/ 22 h 288"/>
                  <a:gd name="T80" fmla="*/ 4 w 217"/>
                  <a:gd name="T81" fmla="*/ 27 h 288"/>
                  <a:gd name="T82" fmla="*/ 3 w 217"/>
                  <a:gd name="T83" fmla="*/ 28 h 288"/>
                  <a:gd name="T84" fmla="*/ 2 w 217"/>
                  <a:gd name="T85" fmla="*/ 33 h 288"/>
                  <a:gd name="T86" fmla="*/ 1 w 217"/>
                  <a:gd name="T87" fmla="*/ 36 h 288"/>
                  <a:gd name="T88" fmla="*/ 1 w 217"/>
                  <a:gd name="T89" fmla="*/ 41 h 288"/>
                  <a:gd name="T90" fmla="*/ 1 w 217"/>
                  <a:gd name="T91" fmla="*/ 44 h 288"/>
                  <a:gd name="T92" fmla="*/ 1 w 217"/>
                  <a:gd name="T93" fmla="*/ 49 h 2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17"/>
                  <a:gd name="T142" fmla="*/ 0 h 288"/>
                  <a:gd name="T143" fmla="*/ 217 w 217"/>
                  <a:gd name="T144" fmla="*/ 288 h 2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17" h="288">
                    <a:moveTo>
                      <a:pt x="4" y="173"/>
                    </a:moveTo>
                    <a:lnTo>
                      <a:pt x="10" y="171"/>
                    </a:lnTo>
                    <a:lnTo>
                      <a:pt x="12" y="169"/>
                    </a:lnTo>
                    <a:lnTo>
                      <a:pt x="19" y="167"/>
                    </a:lnTo>
                    <a:lnTo>
                      <a:pt x="13" y="179"/>
                    </a:lnTo>
                    <a:lnTo>
                      <a:pt x="10" y="202"/>
                    </a:lnTo>
                    <a:lnTo>
                      <a:pt x="90" y="240"/>
                    </a:lnTo>
                    <a:lnTo>
                      <a:pt x="92" y="242"/>
                    </a:lnTo>
                    <a:lnTo>
                      <a:pt x="94" y="246"/>
                    </a:lnTo>
                    <a:lnTo>
                      <a:pt x="94" y="259"/>
                    </a:lnTo>
                    <a:lnTo>
                      <a:pt x="96" y="263"/>
                    </a:lnTo>
                    <a:lnTo>
                      <a:pt x="104" y="267"/>
                    </a:lnTo>
                    <a:lnTo>
                      <a:pt x="107" y="271"/>
                    </a:lnTo>
                    <a:lnTo>
                      <a:pt x="134" y="288"/>
                    </a:lnTo>
                    <a:lnTo>
                      <a:pt x="134" y="278"/>
                    </a:lnTo>
                    <a:lnTo>
                      <a:pt x="132" y="269"/>
                    </a:lnTo>
                    <a:lnTo>
                      <a:pt x="134" y="259"/>
                    </a:lnTo>
                    <a:lnTo>
                      <a:pt x="142" y="259"/>
                    </a:lnTo>
                    <a:lnTo>
                      <a:pt x="142" y="255"/>
                    </a:lnTo>
                    <a:lnTo>
                      <a:pt x="144" y="250"/>
                    </a:lnTo>
                    <a:lnTo>
                      <a:pt x="150" y="242"/>
                    </a:lnTo>
                    <a:lnTo>
                      <a:pt x="154" y="236"/>
                    </a:lnTo>
                    <a:lnTo>
                      <a:pt x="165" y="236"/>
                    </a:lnTo>
                    <a:lnTo>
                      <a:pt x="167" y="230"/>
                    </a:lnTo>
                    <a:lnTo>
                      <a:pt x="169" y="223"/>
                    </a:lnTo>
                    <a:lnTo>
                      <a:pt x="173" y="217"/>
                    </a:lnTo>
                    <a:lnTo>
                      <a:pt x="178" y="215"/>
                    </a:lnTo>
                    <a:lnTo>
                      <a:pt x="182" y="215"/>
                    </a:lnTo>
                    <a:lnTo>
                      <a:pt x="188" y="213"/>
                    </a:lnTo>
                    <a:lnTo>
                      <a:pt x="188" y="200"/>
                    </a:lnTo>
                    <a:lnTo>
                      <a:pt x="190" y="194"/>
                    </a:lnTo>
                    <a:lnTo>
                      <a:pt x="196" y="190"/>
                    </a:lnTo>
                    <a:lnTo>
                      <a:pt x="200" y="188"/>
                    </a:lnTo>
                    <a:lnTo>
                      <a:pt x="202" y="179"/>
                    </a:lnTo>
                    <a:lnTo>
                      <a:pt x="202" y="169"/>
                    </a:lnTo>
                    <a:lnTo>
                      <a:pt x="190" y="154"/>
                    </a:lnTo>
                    <a:lnTo>
                      <a:pt x="188" y="52"/>
                    </a:lnTo>
                    <a:lnTo>
                      <a:pt x="202" y="40"/>
                    </a:lnTo>
                    <a:lnTo>
                      <a:pt x="217" y="8"/>
                    </a:lnTo>
                    <a:lnTo>
                      <a:pt x="211" y="9"/>
                    </a:lnTo>
                    <a:lnTo>
                      <a:pt x="200" y="11"/>
                    </a:lnTo>
                    <a:lnTo>
                      <a:pt x="188" y="9"/>
                    </a:lnTo>
                    <a:lnTo>
                      <a:pt x="182" y="6"/>
                    </a:lnTo>
                    <a:lnTo>
                      <a:pt x="180" y="2"/>
                    </a:lnTo>
                    <a:lnTo>
                      <a:pt x="180" y="0"/>
                    </a:lnTo>
                    <a:lnTo>
                      <a:pt x="178" y="4"/>
                    </a:lnTo>
                    <a:lnTo>
                      <a:pt x="173" y="8"/>
                    </a:lnTo>
                    <a:lnTo>
                      <a:pt x="165" y="8"/>
                    </a:lnTo>
                    <a:lnTo>
                      <a:pt x="159" y="9"/>
                    </a:lnTo>
                    <a:lnTo>
                      <a:pt x="155" y="17"/>
                    </a:lnTo>
                    <a:lnTo>
                      <a:pt x="132" y="17"/>
                    </a:lnTo>
                    <a:lnTo>
                      <a:pt x="127" y="15"/>
                    </a:lnTo>
                    <a:lnTo>
                      <a:pt x="121" y="11"/>
                    </a:lnTo>
                    <a:lnTo>
                      <a:pt x="106" y="11"/>
                    </a:lnTo>
                    <a:lnTo>
                      <a:pt x="104" y="13"/>
                    </a:lnTo>
                    <a:lnTo>
                      <a:pt x="96" y="15"/>
                    </a:lnTo>
                    <a:lnTo>
                      <a:pt x="84" y="11"/>
                    </a:lnTo>
                    <a:lnTo>
                      <a:pt x="77" y="13"/>
                    </a:lnTo>
                    <a:lnTo>
                      <a:pt x="73" y="15"/>
                    </a:lnTo>
                    <a:lnTo>
                      <a:pt x="65" y="13"/>
                    </a:lnTo>
                    <a:lnTo>
                      <a:pt x="54" y="13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17" y="4"/>
                    </a:lnTo>
                    <a:lnTo>
                      <a:pt x="1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2" y="32"/>
                    </a:lnTo>
                    <a:lnTo>
                      <a:pt x="13" y="36"/>
                    </a:lnTo>
                    <a:lnTo>
                      <a:pt x="12" y="40"/>
                    </a:lnTo>
                    <a:lnTo>
                      <a:pt x="10" y="48"/>
                    </a:lnTo>
                    <a:lnTo>
                      <a:pt x="10" y="61"/>
                    </a:lnTo>
                    <a:lnTo>
                      <a:pt x="13" y="65"/>
                    </a:lnTo>
                    <a:lnTo>
                      <a:pt x="17" y="71"/>
                    </a:lnTo>
                    <a:lnTo>
                      <a:pt x="19" y="77"/>
                    </a:lnTo>
                    <a:lnTo>
                      <a:pt x="19" y="88"/>
                    </a:lnTo>
                    <a:lnTo>
                      <a:pt x="15" y="96"/>
                    </a:lnTo>
                    <a:lnTo>
                      <a:pt x="13" y="98"/>
                    </a:lnTo>
                    <a:lnTo>
                      <a:pt x="10" y="100"/>
                    </a:lnTo>
                    <a:lnTo>
                      <a:pt x="8" y="106"/>
                    </a:lnTo>
                    <a:lnTo>
                      <a:pt x="6" y="115"/>
                    </a:lnTo>
                    <a:lnTo>
                      <a:pt x="6" y="121"/>
                    </a:lnTo>
                    <a:lnTo>
                      <a:pt x="2" y="127"/>
                    </a:lnTo>
                    <a:lnTo>
                      <a:pt x="2" y="134"/>
                    </a:lnTo>
                    <a:lnTo>
                      <a:pt x="4" y="144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6" y="159"/>
                    </a:lnTo>
                    <a:lnTo>
                      <a:pt x="2" y="171"/>
                    </a:lnTo>
                    <a:lnTo>
                      <a:pt x="4" y="173"/>
                    </a:lnTo>
                    <a:close/>
                  </a:path>
                </a:pathLst>
              </a:custGeom>
              <a:solidFill>
                <a:srgbClr val="CEC8AA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0" name="Freeform 201"/>
              <p:cNvSpPr>
                <a:spLocks/>
              </p:cNvSpPr>
              <p:nvPr/>
            </p:nvSpPr>
            <p:spPr bwMode="auto">
              <a:xfrm>
                <a:off x="4094046" y="4090988"/>
                <a:ext cx="141365" cy="174625"/>
              </a:xfrm>
              <a:custGeom>
                <a:avLst/>
                <a:gdLst>
                  <a:gd name="T0" fmla="*/ 9 w 161"/>
                  <a:gd name="T1" fmla="*/ 58 h 208"/>
                  <a:gd name="T2" fmla="*/ 15 w 161"/>
                  <a:gd name="T3" fmla="*/ 52 h 208"/>
                  <a:gd name="T4" fmla="*/ 24 w 161"/>
                  <a:gd name="T5" fmla="*/ 50 h 208"/>
                  <a:gd name="T6" fmla="*/ 35 w 161"/>
                  <a:gd name="T7" fmla="*/ 54 h 208"/>
                  <a:gd name="T8" fmla="*/ 35 w 161"/>
                  <a:gd name="T9" fmla="*/ 50 h 208"/>
                  <a:gd name="T10" fmla="*/ 36 w 161"/>
                  <a:gd name="T11" fmla="*/ 45 h 208"/>
                  <a:gd name="T12" fmla="*/ 36 w 161"/>
                  <a:gd name="T13" fmla="*/ 34 h 208"/>
                  <a:gd name="T14" fmla="*/ 38 w 161"/>
                  <a:gd name="T15" fmla="*/ 32 h 208"/>
                  <a:gd name="T16" fmla="*/ 39 w 161"/>
                  <a:gd name="T17" fmla="*/ 27 h 208"/>
                  <a:gd name="T18" fmla="*/ 41 w 161"/>
                  <a:gd name="T19" fmla="*/ 22 h 208"/>
                  <a:gd name="T20" fmla="*/ 42 w 161"/>
                  <a:gd name="T21" fmla="*/ 20 h 208"/>
                  <a:gd name="T22" fmla="*/ 43 w 161"/>
                  <a:gd name="T23" fmla="*/ 14 h 208"/>
                  <a:gd name="T24" fmla="*/ 41 w 161"/>
                  <a:gd name="T25" fmla="*/ 11 h 208"/>
                  <a:gd name="T26" fmla="*/ 41 w 161"/>
                  <a:gd name="T27" fmla="*/ 6 h 208"/>
                  <a:gd name="T28" fmla="*/ 40 w 161"/>
                  <a:gd name="T29" fmla="*/ 5 h 208"/>
                  <a:gd name="T30" fmla="*/ 35 w 161"/>
                  <a:gd name="T31" fmla="*/ 4 h 208"/>
                  <a:gd name="T32" fmla="*/ 35 w 161"/>
                  <a:gd name="T33" fmla="*/ 2 h 208"/>
                  <a:gd name="T34" fmla="*/ 30 w 161"/>
                  <a:gd name="T35" fmla="*/ 3 h 208"/>
                  <a:gd name="T36" fmla="*/ 27 w 161"/>
                  <a:gd name="T37" fmla="*/ 0 h 208"/>
                  <a:gd name="T38" fmla="*/ 20 w 161"/>
                  <a:gd name="T39" fmla="*/ 2 h 208"/>
                  <a:gd name="T40" fmla="*/ 20 w 161"/>
                  <a:gd name="T41" fmla="*/ 4 h 208"/>
                  <a:gd name="T42" fmla="*/ 16 w 161"/>
                  <a:gd name="T43" fmla="*/ 5 h 208"/>
                  <a:gd name="T44" fmla="*/ 15 w 161"/>
                  <a:gd name="T45" fmla="*/ 3 h 208"/>
                  <a:gd name="T46" fmla="*/ 13 w 161"/>
                  <a:gd name="T47" fmla="*/ 8 h 208"/>
                  <a:gd name="T48" fmla="*/ 12 w 161"/>
                  <a:gd name="T49" fmla="*/ 7 h 208"/>
                  <a:gd name="T50" fmla="*/ 9 w 161"/>
                  <a:gd name="T51" fmla="*/ 8 h 208"/>
                  <a:gd name="T52" fmla="*/ 8 w 161"/>
                  <a:gd name="T53" fmla="*/ 10 h 208"/>
                  <a:gd name="T54" fmla="*/ 7 w 161"/>
                  <a:gd name="T55" fmla="*/ 12 h 208"/>
                  <a:gd name="T56" fmla="*/ 8 w 161"/>
                  <a:gd name="T57" fmla="*/ 15 h 208"/>
                  <a:gd name="T58" fmla="*/ 8 w 161"/>
                  <a:gd name="T59" fmla="*/ 18 h 208"/>
                  <a:gd name="T60" fmla="*/ 5 w 161"/>
                  <a:gd name="T61" fmla="*/ 20 h 208"/>
                  <a:gd name="T62" fmla="*/ 4 w 161"/>
                  <a:gd name="T63" fmla="*/ 22 h 208"/>
                  <a:gd name="T64" fmla="*/ 5 w 161"/>
                  <a:gd name="T65" fmla="*/ 23 h 208"/>
                  <a:gd name="T66" fmla="*/ 3 w 161"/>
                  <a:gd name="T67" fmla="*/ 26 h 208"/>
                  <a:gd name="T68" fmla="*/ 3 w 161"/>
                  <a:gd name="T69" fmla="*/ 30 h 208"/>
                  <a:gd name="T70" fmla="*/ 0 w 161"/>
                  <a:gd name="T71" fmla="*/ 35 h 208"/>
                  <a:gd name="T72" fmla="*/ 3 w 161"/>
                  <a:gd name="T73" fmla="*/ 36 h 208"/>
                  <a:gd name="T74" fmla="*/ 5 w 161"/>
                  <a:gd name="T75" fmla="*/ 38 h 208"/>
                  <a:gd name="T76" fmla="*/ 7 w 161"/>
                  <a:gd name="T77" fmla="*/ 41 h 208"/>
                  <a:gd name="T78" fmla="*/ 8 w 161"/>
                  <a:gd name="T79" fmla="*/ 44 h 208"/>
                  <a:gd name="T80" fmla="*/ 10 w 161"/>
                  <a:gd name="T81" fmla="*/ 45 h 208"/>
                  <a:gd name="T82" fmla="*/ 9 w 161"/>
                  <a:gd name="T83" fmla="*/ 47 h 208"/>
                  <a:gd name="T84" fmla="*/ 8 w 161"/>
                  <a:gd name="T85" fmla="*/ 50 h 208"/>
                  <a:gd name="T86" fmla="*/ 7 w 161"/>
                  <a:gd name="T87" fmla="*/ 52 h 208"/>
                  <a:gd name="T88" fmla="*/ 8 w 161"/>
                  <a:gd name="T89" fmla="*/ 54 h 208"/>
                  <a:gd name="T90" fmla="*/ 8 w 161"/>
                  <a:gd name="T91" fmla="*/ 58 h 20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208"/>
                  <a:gd name="T140" fmla="*/ 161 w 161"/>
                  <a:gd name="T141" fmla="*/ 208 h 20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208">
                    <a:moveTo>
                      <a:pt x="32" y="208"/>
                    </a:moveTo>
                    <a:lnTo>
                      <a:pt x="34" y="206"/>
                    </a:lnTo>
                    <a:lnTo>
                      <a:pt x="46" y="200"/>
                    </a:lnTo>
                    <a:lnTo>
                      <a:pt x="59" y="187"/>
                    </a:lnTo>
                    <a:lnTo>
                      <a:pt x="69" y="179"/>
                    </a:lnTo>
                    <a:lnTo>
                      <a:pt x="92" y="179"/>
                    </a:lnTo>
                    <a:lnTo>
                      <a:pt x="127" y="191"/>
                    </a:lnTo>
                    <a:lnTo>
                      <a:pt x="130" y="193"/>
                    </a:lnTo>
                    <a:lnTo>
                      <a:pt x="130" y="187"/>
                    </a:lnTo>
                    <a:lnTo>
                      <a:pt x="132" y="179"/>
                    </a:lnTo>
                    <a:lnTo>
                      <a:pt x="134" y="173"/>
                    </a:lnTo>
                    <a:lnTo>
                      <a:pt x="134" y="160"/>
                    </a:lnTo>
                    <a:lnTo>
                      <a:pt x="132" y="141"/>
                    </a:lnTo>
                    <a:lnTo>
                      <a:pt x="136" y="123"/>
                    </a:lnTo>
                    <a:lnTo>
                      <a:pt x="138" y="120"/>
                    </a:lnTo>
                    <a:lnTo>
                      <a:pt x="142" y="114"/>
                    </a:lnTo>
                    <a:lnTo>
                      <a:pt x="144" y="104"/>
                    </a:lnTo>
                    <a:lnTo>
                      <a:pt x="148" y="97"/>
                    </a:lnTo>
                    <a:lnTo>
                      <a:pt x="151" y="85"/>
                    </a:lnTo>
                    <a:lnTo>
                      <a:pt x="153" y="77"/>
                    </a:lnTo>
                    <a:lnTo>
                      <a:pt x="157" y="72"/>
                    </a:lnTo>
                    <a:lnTo>
                      <a:pt x="159" y="70"/>
                    </a:lnTo>
                    <a:lnTo>
                      <a:pt x="159" y="58"/>
                    </a:lnTo>
                    <a:lnTo>
                      <a:pt x="161" y="49"/>
                    </a:lnTo>
                    <a:lnTo>
                      <a:pt x="159" y="43"/>
                    </a:lnTo>
                    <a:lnTo>
                      <a:pt x="155" y="37"/>
                    </a:lnTo>
                    <a:lnTo>
                      <a:pt x="155" y="27"/>
                    </a:lnTo>
                    <a:lnTo>
                      <a:pt x="153" y="20"/>
                    </a:lnTo>
                    <a:lnTo>
                      <a:pt x="153" y="16"/>
                    </a:lnTo>
                    <a:lnTo>
                      <a:pt x="150" y="18"/>
                    </a:lnTo>
                    <a:lnTo>
                      <a:pt x="136" y="18"/>
                    </a:lnTo>
                    <a:lnTo>
                      <a:pt x="132" y="14"/>
                    </a:lnTo>
                    <a:lnTo>
                      <a:pt x="130" y="8"/>
                    </a:lnTo>
                    <a:lnTo>
                      <a:pt x="132" y="6"/>
                    </a:lnTo>
                    <a:lnTo>
                      <a:pt x="121" y="4"/>
                    </a:lnTo>
                    <a:lnTo>
                      <a:pt x="113" y="10"/>
                    </a:lnTo>
                    <a:lnTo>
                      <a:pt x="103" y="10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3" y="14"/>
                    </a:lnTo>
                    <a:lnTo>
                      <a:pt x="69" y="20"/>
                    </a:lnTo>
                    <a:lnTo>
                      <a:pt x="63" y="18"/>
                    </a:lnTo>
                    <a:lnTo>
                      <a:pt x="59" y="14"/>
                    </a:lnTo>
                    <a:lnTo>
                      <a:pt x="57" y="10"/>
                    </a:lnTo>
                    <a:lnTo>
                      <a:pt x="52" y="14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6" y="25"/>
                    </a:lnTo>
                    <a:lnTo>
                      <a:pt x="42" y="25"/>
                    </a:lnTo>
                    <a:lnTo>
                      <a:pt x="34" y="29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29" y="37"/>
                    </a:lnTo>
                    <a:lnTo>
                      <a:pt x="25" y="43"/>
                    </a:lnTo>
                    <a:lnTo>
                      <a:pt x="25" y="49"/>
                    </a:lnTo>
                    <a:lnTo>
                      <a:pt x="29" y="54"/>
                    </a:lnTo>
                    <a:lnTo>
                      <a:pt x="31" y="58"/>
                    </a:lnTo>
                    <a:lnTo>
                      <a:pt x="31" y="64"/>
                    </a:lnTo>
                    <a:lnTo>
                      <a:pt x="25" y="70"/>
                    </a:lnTo>
                    <a:lnTo>
                      <a:pt x="17" y="72"/>
                    </a:lnTo>
                    <a:lnTo>
                      <a:pt x="13" y="75"/>
                    </a:lnTo>
                    <a:lnTo>
                      <a:pt x="15" y="77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9" y="89"/>
                    </a:lnTo>
                    <a:lnTo>
                      <a:pt x="11" y="93"/>
                    </a:lnTo>
                    <a:lnTo>
                      <a:pt x="13" y="100"/>
                    </a:lnTo>
                    <a:lnTo>
                      <a:pt x="11" y="108"/>
                    </a:lnTo>
                    <a:lnTo>
                      <a:pt x="6" y="114"/>
                    </a:lnTo>
                    <a:lnTo>
                      <a:pt x="0" y="125"/>
                    </a:lnTo>
                    <a:lnTo>
                      <a:pt x="2" y="127"/>
                    </a:lnTo>
                    <a:lnTo>
                      <a:pt x="9" y="129"/>
                    </a:lnTo>
                    <a:lnTo>
                      <a:pt x="15" y="131"/>
                    </a:lnTo>
                    <a:lnTo>
                      <a:pt x="19" y="135"/>
                    </a:lnTo>
                    <a:lnTo>
                      <a:pt x="21" y="141"/>
                    </a:lnTo>
                    <a:lnTo>
                      <a:pt x="25" y="147"/>
                    </a:lnTo>
                    <a:lnTo>
                      <a:pt x="27" y="152"/>
                    </a:lnTo>
                    <a:lnTo>
                      <a:pt x="31" y="158"/>
                    </a:lnTo>
                    <a:lnTo>
                      <a:pt x="34" y="160"/>
                    </a:lnTo>
                    <a:lnTo>
                      <a:pt x="36" y="162"/>
                    </a:lnTo>
                    <a:lnTo>
                      <a:pt x="36" y="164"/>
                    </a:lnTo>
                    <a:lnTo>
                      <a:pt x="34" y="168"/>
                    </a:lnTo>
                    <a:lnTo>
                      <a:pt x="34" y="173"/>
                    </a:lnTo>
                    <a:lnTo>
                      <a:pt x="32" y="179"/>
                    </a:lnTo>
                    <a:lnTo>
                      <a:pt x="29" y="183"/>
                    </a:lnTo>
                    <a:lnTo>
                      <a:pt x="27" y="187"/>
                    </a:lnTo>
                    <a:lnTo>
                      <a:pt x="29" y="191"/>
                    </a:lnTo>
                    <a:lnTo>
                      <a:pt x="29" y="195"/>
                    </a:lnTo>
                    <a:lnTo>
                      <a:pt x="31" y="200"/>
                    </a:lnTo>
                    <a:lnTo>
                      <a:pt x="31" y="206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1" name="Freeform 206"/>
              <p:cNvSpPr>
                <a:spLocks/>
              </p:cNvSpPr>
              <p:nvPr/>
            </p:nvSpPr>
            <p:spPr bwMode="auto">
              <a:xfrm>
                <a:off x="5048660" y="3524250"/>
                <a:ext cx="6354" cy="12700"/>
              </a:xfrm>
              <a:custGeom>
                <a:avLst/>
                <a:gdLst>
                  <a:gd name="T0" fmla="*/ 1 w 12"/>
                  <a:gd name="T1" fmla="*/ 0 h 15"/>
                  <a:gd name="T2" fmla="*/ 1 w 12"/>
                  <a:gd name="T3" fmla="*/ 1 h 15"/>
                  <a:gd name="T4" fmla="*/ 0 w 12"/>
                  <a:gd name="T5" fmla="*/ 1 h 15"/>
                  <a:gd name="T6" fmla="*/ 0 w 12"/>
                  <a:gd name="T7" fmla="*/ 1 h 15"/>
                  <a:gd name="T8" fmla="*/ 0 w 12"/>
                  <a:gd name="T9" fmla="*/ 4 h 15"/>
                  <a:gd name="T10" fmla="*/ 1 w 12"/>
                  <a:gd name="T11" fmla="*/ 2 h 15"/>
                  <a:gd name="T12" fmla="*/ 1 w 12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5"/>
                  <a:gd name="T23" fmla="*/ 12 w 12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5">
                    <a:moveTo>
                      <a:pt x="8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15"/>
                    </a:lnTo>
                    <a:lnTo>
                      <a:pt x="12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2" name="Freeform 231"/>
              <p:cNvSpPr>
                <a:spLocks/>
              </p:cNvSpPr>
              <p:nvPr/>
            </p:nvSpPr>
            <p:spPr bwMode="auto">
              <a:xfrm>
                <a:off x="3924090" y="4038600"/>
                <a:ext cx="60358" cy="44450"/>
              </a:xfrm>
              <a:custGeom>
                <a:avLst/>
                <a:gdLst>
                  <a:gd name="T0" fmla="*/ 1 w 69"/>
                  <a:gd name="T1" fmla="*/ 5 h 56"/>
                  <a:gd name="T2" fmla="*/ 1 w 69"/>
                  <a:gd name="T3" fmla="*/ 7 h 56"/>
                  <a:gd name="T4" fmla="*/ 2 w 69"/>
                  <a:gd name="T5" fmla="*/ 7 h 56"/>
                  <a:gd name="T6" fmla="*/ 4 w 69"/>
                  <a:gd name="T7" fmla="*/ 7 h 56"/>
                  <a:gd name="T8" fmla="*/ 6 w 69"/>
                  <a:gd name="T9" fmla="*/ 9 h 56"/>
                  <a:gd name="T10" fmla="*/ 6 w 69"/>
                  <a:gd name="T11" fmla="*/ 10 h 56"/>
                  <a:gd name="T12" fmla="*/ 6 w 69"/>
                  <a:gd name="T13" fmla="*/ 12 h 56"/>
                  <a:gd name="T14" fmla="*/ 7 w 69"/>
                  <a:gd name="T15" fmla="*/ 13 h 56"/>
                  <a:gd name="T16" fmla="*/ 9 w 69"/>
                  <a:gd name="T17" fmla="*/ 13 h 56"/>
                  <a:gd name="T18" fmla="*/ 9 w 69"/>
                  <a:gd name="T19" fmla="*/ 13 h 56"/>
                  <a:gd name="T20" fmla="*/ 10 w 69"/>
                  <a:gd name="T21" fmla="*/ 14 h 56"/>
                  <a:gd name="T22" fmla="*/ 10 w 69"/>
                  <a:gd name="T23" fmla="*/ 14 h 56"/>
                  <a:gd name="T24" fmla="*/ 11 w 69"/>
                  <a:gd name="T25" fmla="*/ 13 h 56"/>
                  <a:gd name="T26" fmla="*/ 11 w 69"/>
                  <a:gd name="T27" fmla="*/ 11 h 56"/>
                  <a:gd name="T28" fmla="*/ 13 w 69"/>
                  <a:gd name="T29" fmla="*/ 11 h 56"/>
                  <a:gd name="T30" fmla="*/ 15 w 69"/>
                  <a:gd name="T31" fmla="*/ 11 h 56"/>
                  <a:gd name="T32" fmla="*/ 17 w 69"/>
                  <a:gd name="T33" fmla="*/ 9 h 56"/>
                  <a:gd name="T34" fmla="*/ 17 w 69"/>
                  <a:gd name="T35" fmla="*/ 7 h 56"/>
                  <a:gd name="T36" fmla="*/ 16 w 69"/>
                  <a:gd name="T37" fmla="*/ 7 h 56"/>
                  <a:gd name="T38" fmla="*/ 16 w 69"/>
                  <a:gd name="T39" fmla="*/ 6 h 56"/>
                  <a:gd name="T40" fmla="*/ 16 w 69"/>
                  <a:gd name="T41" fmla="*/ 5 h 56"/>
                  <a:gd name="T42" fmla="*/ 17 w 69"/>
                  <a:gd name="T43" fmla="*/ 4 h 56"/>
                  <a:gd name="T44" fmla="*/ 18 w 69"/>
                  <a:gd name="T45" fmla="*/ 4 h 56"/>
                  <a:gd name="T46" fmla="*/ 18 w 69"/>
                  <a:gd name="T47" fmla="*/ 2 h 56"/>
                  <a:gd name="T48" fmla="*/ 17 w 69"/>
                  <a:gd name="T49" fmla="*/ 1 h 56"/>
                  <a:gd name="T50" fmla="*/ 14 w 69"/>
                  <a:gd name="T51" fmla="*/ 0 h 56"/>
                  <a:gd name="T52" fmla="*/ 8 w 69"/>
                  <a:gd name="T53" fmla="*/ 0 h 56"/>
                  <a:gd name="T54" fmla="*/ 4 w 69"/>
                  <a:gd name="T55" fmla="*/ 3 h 56"/>
                  <a:gd name="T56" fmla="*/ 0 w 69"/>
                  <a:gd name="T57" fmla="*/ 4 h 56"/>
                  <a:gd name="T58" fmla="*/ 1 w 69"/>
                  <a:gd name="T59" fmla="*/ 5 h 5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9"/>
                  <a:gd name="T91" fmla="*/ 0 h 56"/>
                  <a:gd name="T92" fmla="*/ 69 w 69"/>
                  <a:gd name="T93" fmla="*/ 56 h 5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9" h="56">
                    <a:moveTo>
                      <a:pt x="2" y="17"/>
                    </a:moveTo>
                    <a:lnTo>
                      <a:pt x="2" y="25"/>
                    </a:lnTo>
                    <a:lnTo>
                      <a:pt x="8" y="27"/>
                    </a:lnTo>
                    <a:lnTo>
                      <a:pt x="15" y="29"/>
                    </a:lnTo>
                    <a:lnTo>
                      <a:pt x="21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8" y="56"/>
                    </a:lnTo>
                    <a:lnTo>
                      <a:pt x="40" y="54"/>
                    </a:lnTo>
                    <a:lnTo>
                      <a:pt x="42" y="50"/>
                    </a:lnTo>
                    <a:lnTo>
                      <a:pt x="42" y="44"/>
                    </a:lnTo>
                    <a:lnTo>
                      <a:pt x="52" y="44"/>
                    </a:lnTo>
                    <a:lnTo>
                      <a:pt x="58" y="42"/>
                    </a:lnTo>
                    <a:lnTo>
                      <a:pt x="65" y="35"/>
                    </a:lnTo>
                    <a:lnTo>
                      <a:pt x="67" y="29"/>
                    </a:lnTo>
                    <a:lnTo>
                      <a:pt x="63" y="25"/>
                    </a:lnTo>
                    <a:lnTo>
                      <a:pt x="61" y="21"/>
                    </a:lnTo>
                    <a:lnTo>
                      <a:pt x="63" y="17"/>
                    </a:lnTo>
                    <a:lnTo>
                      <a:pt x="67" y="15"/>
                    </a:lnTo>
                    <a:lnTo>
                      <a:pt x="69" y="14"/>
                    </a:lnTo>
                    <a:lnTo>
                      <a:pt x="69" y="6"/>
                    </a:lnTo>
                    <a:lnTo>
                      <a:pt x="67" y="2"/>
                    </a:lnTo>
                    <a:lnTo>
                      <a:pt x="56" y="0"/>
                    </a:lnTo>
                    <a:lnTo>
                      <a:pt x="29" y="0"/>
                    </a:lnTo>
                    <a:lnTo>
                      <a:pt x="15" y="10"/>
                    </a:lnTo>
                    <a:lnTo>
                      <a:pt x="0" y="14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3" name="Freeform 232"/>
              <p:cNvSpPr>
                <a:spLocks/>
              </p:cNvSpPr>
              <p:nvPr/>
            </p:nvSpPr>
            <p:spPr bwMode="auto">
              <a:xfrm>
                <a:off x="3957446" y="4040188"/>
                <a:ext cx="163602" cy="136525"/>
              </a:xfrm>
              <a:custGeom>
                <a:avLst/>
                <a:gdLst>
                  <a:gd name="T0" fmla="*/ 10 w 185"/>
                  <a:gd name="T1" fmla="*/ 32 h 163"/>
                  <a:gd name="T2" fmla="*/ 12 w 185"/>
                  <a:gd name="T3" fmla="*/ 31 h 163"/>
                  <a:gd name="T4" fmla="*/ 13 w 185"/>
                  <a:gd name="T5" fmla="*/ 30 h 163"/>
                  <a:gd name="T6" fmla="*/ 16 w 185"/>
                  <a:gd name="T7" fmla="*/ 23 h 163"/>
                  <a:gd name="T8" fmla="*/ 18 w 185"/>
                  <a:gd name="T9" fmla="*/ 22 h 163"/>
                  <a:gd name="T10" fmla="*/ 23 w 185"/>
                  <a:gd name="T11" fmla="*/ 23 h 163"/>
                  <a:gd name="T12" fmla="*/ 24 w 185"/>
                  <a:gd name="T13" fmla="*/ 23 h 163"/>
                  <a:gd name="T14" fmla="*/ 26 w 185"/>
                  <a:gd name="T15" fmla="*/ 24 h 163"/>
                  <a:gd name="T16" fmla="*/ 27 w 185"/>
                  <a:gd name="T17" fmla="*/ 27 h 163"/>
                  <a:gd name="T18" fmla="*/ 28 w 185"/>
                  <a:gd name="T19" fmla="*/ 30 h 163"/>
                  <a:gd name="T20" fmla="*/ 30 w 185"/>
                  <a:gd name="T21" fmla="*/ 34 h 163"/>
                  <a:gd name="T22" fmla="*/ 29 w 185"/>
                  <a:gd name="T23" fmla="*/ 37 h 163"/>
                  <a:gd name="T24" fmla="*/ 35 w 185"/>
                  <a:gd name="T25" fmla="*/ 36 h 163"/>
                  <a:gd name="T26" fmla="*/ 36 w 185"/>
                  <a:gd name="T27" fmla="*/ 35 h 163"/>
                  <a:gd name="T28" fmla="*/ 37 w 185"/>
                  <a:gd name="T29" fmla="*/ 39 h 163"/>
                  <a:gd name="T30" fmla="*/ 37 w 185"/>
                  <a:gd name="T31" fmla="*/ 43 h 163"/>
                  <a:gd name="T32" fmla="*/ 38 w 185"/>
                  <a:gd name="T33" fmla="*/ 45 h 163"/>
                  <a:gd name="T34" fmla="*/ 39 w 185"/>
                  <a:gd name="T35" fmla="*/ 43 h 163"/>
                  <a:gd name="T36" fmla="*/ 42 w 185"/>
                  <a:gd name="T37" fmla="*/ 41 h 163"/>
                  <a:gd name="T38" fmla="*/ 45 w 185"/>
                  <a:gd name="T39" fmla="*/ 40 h 163"/>
                  <a:gd name="T40" fmla="*/ 45 w 185"/>
                  <a:gd name="T41" fmla="*/ 39 h 163"/>
                  <a:gd name="T42" fmla="*/ 45 w 185"/>
                  <a:gd name="T43" fmla="*/ 37 h 163"/>
                  <a:gd name="T44" fmla="*/ 49 w 185"/>
                  <a:gd name="T45" fmla="*/ 35 h 163"/>
                  <a:gd name="T46" fmla="*/ 48 w 185"/>
                  <a:gd name="T47" fmla="*/ 32 h 163"/>
                  <a:gd name="T48" fmla="*/ 47 w 185"/>
                  <a:gd name="T49" fmla="*/ 29 h 163"/>
                  <a:gd name="T50" fmla="*/ 49 w 185"/>
                  <a:gd name="T51" fmla="*/ 27 h 163"/>
                  <a:gd name="T52" fmla="*/ 45 w 185"/>
                  <a:gd name="T53" fmla="*/ 24 h 163"/>
                  <a:gd name="T54" fmla="*/ 43 w 185"/>
                  <a:gd name="T55" fmla="*/ 21 h 163"/>
                  <a:gd name="T56" fmla="*/ 41 w 185"/>
                  <a:gd name="T57" fmla="*/ 21 h 163"/>
                  <a:gd name="T58" fmla="*/ 39 w 185"/>
                  <a:gd name="T59" fmla="*/ 20 h 163"/>
                  <a:gd name="T60" fmla="*/ 37 w 185"/>
                  <a:gd name="T61" fmla="*/ 20 h 163"/>
                  <a:gd name="T62" fmla="*/ 36 w 185"/>
                  <a:gd name="T63" fmla="*/ 18 h 163"/>
                  <a:gd name="T64" fmla="*/ 41 w 185"/>
                  <a:gd name="T65" fmla="*/ 16 h 163"/>
                  <a:gd name="T66" fmla="*/ 39 w 185"/>
                  <a:gd name="T67" fmla="*/ 16 h 163"/>
                  <a:gd name="T68" fmla="*/ 38 w 185"/>
                  <a:gd name="T69" fmla="*/ 12 h 163"/>
                  <a:gd name="T70" fmla="*/ 36 w 185"/>
                  <a:gd name="T71" fmla="*/ 11 h 163"/>
                  <a:gd name="T72" fmla="*/ 38 w 185"/>
                  <a:gd name="T73" fmla="*/ 7 h 163"/>
                  <a:gd name="T74" fmla="*/ 37 w 185"/>
                  <a:gd name="T75" fmla="*/ 3 h 163"/>
                  <a:gd name="T76" fmla="*/ 34 w 185"/>
                  <a:gd name="T77" fmla="*/ 3 h 163"/>
                  <a:gd name="T78" fmla="*/ 31 w 185"/>
                  <a:gd name="T79" fmla="*/ 2 h 163"/>
                  <a:gd name="T80" fmla="*/ 30 w 185"/>
                  <a:gd name="T81" fmla="*/ 2 h 163"/>
                  <a:gd name="T82" fmla="*/ 29 w 185"/>
                  <a:gd name="T83" fmla="*/ 4 h 163"/>
                  <a:gd name="T84" fmla="*/ 27 w 185"/>
                  <a:gd name="T85" fmla="*/ 3 h 163"/>
                  <a:gd name="T86" fmla="*/ 24 w 185"/>
                  <a:gd name="T87" fmla="*/ 3 h 163"/>
                  <a:gd name="T88" fmla="*/ 23 w 185"/>
                  <a:gd name="T89" fmla="*/ 4 h 163"/>
                  <a:gd name="T90" fmla="*/ 21 w 185"/>
                  <a:gd name="T91" fmla="*/ 1 h 163"/>
                  <a:gd name="T92" fmla="*/ 16 w 185"/>
                  <a:gd name="T93" fmla="*/ 1 h 163"/>
                  <a:gd name="T94" fmla="*/ 13 w 185"/>
                  <a:gd name="T95" fmla="*/ 0 h 163"/>
                  <a:gd name="T96" fmla="*/ 9 w 185"/>
                  <a:gd name="T97" fmla="*/ 1 h 163"/>
                  <a:gd name="T98" fmla="*/ 8 w 185"/>
                  <a:gd name="T99" fmla="*/ 1 h 163"/>
                  <a:gd name="T100" fmla="*/ 7 w 185"/>
                  <a:gd name="T101" fmla="*/ 4 h 163"/>
                  <a:gd name="T102" fmla="*/ 6 w 185"/>
                  <a:gd name="T103" fmla="*/ 5 h 163"/>
                  <a:gd name="T104" fmla="*/ 7 w 185"/>
                  <a:gd name="T105" fmla="*/ 7 h 163"/>
                  <a:gd name="T106" fmla="*/ 5 w 185"/>
                  <a:gd name="T107" fmla="*/ 11 h 163"/>
                  <a:gd name="T108" fmla="*/ 1 w 185"/>
                  <a:gd name="T109" fmla="*/ 12 h 163"/>
                  <a:gd name="T110" fmla="*/ 0 w 185"/>
                  <a:gd name="T111" fmla="*/ 14 h 163"/>
                  <a:gd name="T112" fmla="*/ 2 w 185"/>
                  <a:gd name="T113" fmla="*/ 21 h 163"/>
                  <a:gd name="T114" fmla="*/ 6 w 185"/>
                  <a:gd name="T115" fmla="*/ 24 h 163"/>
                  <a:gd name="T116" fmla="*/ 5 w 185"/>
                  <a:gd name="T117" fmla="*/ 27 h 163"/>
                  <a:gd name="T118" fmla="*/ 6 w 185"/>
                  <a:gd name="T119" fmla="*/ 31 h 163"/>
                  <a:gd name="T120" fmla="*/ 10 w 185"/>
                  <a:gd name="T121" fmla="*/ 33 h 16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5"/>
                  <a:gd name="T184" fmla="*/ 0 h 163"/>
                  <a:gd name="T185" fmla="*/ 185 w 185"/>
                  <a:gd name="T186" fmla="*/ 163 h 16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5" h="163">
                    <a:moveTo>
                      <a:pt x="37" y="117"/>
                    </a:moveTo>
                    <a:lnTo>
                      <a:pt x="37" y="115"/>
                    </a:lnTo>
                    <a:lnTo>
                      <a:pt x="39" y="113"/>
                    </a:lnTo>
                    <a:lnTo>
                      <a:pt x="44" y="111"/>
                    </a:lnTo>
                    <a:lnTo>
                      <a:pt x="48" y="110"/>
                    </a:lnTo>
                    <a:lnTo>
                      <a:pt x="48" y="106"/>
                    </a:lnTo>
                    <a:lnTo>
                      <a:pt x="56" y="98"/>
                    </a:lnTo>
                    <a:lnTo>
                      <a:pt x="60" y="83"/>
                    </a:lnTo>
                    <a:lnTo>
                      <a:pt x="64" y="77"/>
                    </a:lnTo>
                    <a:lnTo>
                      <a:pt x="69" y="77"/>
                    </a:lnTo>
                    <a:lnTo>
                      <a:pt x="77" y="81"/>
                    </a:lnTo>
                    <a:lnTo>
                      <a:pt x="85" y="83"/>
                    </a:lnTo>
                    <a:lnTo>
                      <a:pt x="89" y="81"/>
                    </a:lnTo>
                    <a:lnTo>
                      <a:pt x="92" y="81"/>
                    </a:lnTo>
                    <a:lnTo>
                      <a:pt x="96" y="83"/>
                    </a:lnTo>
                    <a:lnTo>
                      <a:pt x="98" y="86"/>
                    </a:lnTo>
                    <a:lnTo>
                      <a:pt x="100" y="94"/>
                    </a:lnTo>
                    <a:lnTo>
                      <a:pt x="102" y="98"/>
                    </a:lnTo>
                    <a:lnTo>
                      <a:pt x="104" y="100"/>
                    </a:lnTo>
                    <a:lnTo>
                      <a:pt x="108" y="106"/>
                    </a:lnTo>
                    <a:lnTo>
                      <a:pt x="114" y="117"/>
                    </a:lnTo>
                    <a:lnTo>
                      <a:pt x="114" y="123"/>
                    </a:lnTo>
                    <a:lnTo>
                      <a:pt x="110" y="131"/>
                    </a:lnTo>
                    <a:lnTo>
                      <a:pt x="110" y="133"/>
                    </a:lnTo>
                    <a:lnTo>
                      <a:pt x="119" y="131"/>
                    </a:lnTo>
                    <a:lnTo>
                      <a:pt x="133" y="131"/>
                    </a:lnTo>
                    <a:lnTo>
                      <a:pt x="137" y="123"/>
                    </a:lnTo>
                    <a:lnTo>
                      <a:pt x="137" y="125"/>
                    </a:lnTo>
                    <a:lnTo>
                      <a:pt x="140" y="131"/>
                    </a:lnTo>
                    <a:lnTo>
                      <a:pt x="142" y="138"/>
                    </a:lnTo>
                    <a:lnTo>
                      <a:pt x="142" y="148"/>
                    </a:lnTo>
                    <a:lnTo>
                      <a:pt x="140" y="154"/>
                    </a:lnTo>
                    <a:lnTo>
                      <a:pt x="138" y="158"/>
                    </a:lnTo>
                    <a:lnTo>
                      <a:pt x="144" y="163"/>
                    </a:lnTo>
                    <a:lnTo>
                      <a:pt x="144" y="161"/>
                    </a:lnTo>
                    <a:lnTo>
                      <a:pt x="148" y="156"/>
                    </a:lnTo>
                    <a:lnTo>
                      <a:pt x="154" y="148"/>
                    </a:lnTo>
                    <a:lnTo>
                      <a:pt x="160" y="146"/>
                    </a:lnTo>
                    <a:lnTo>
                      <a:pt x="163" y="150"/>
                    </a:lnTo>
                    <a:lnTo>
                      <a:pt x="171" y="144"/>
                    </a:lnTo>
                    <a:lnTo>
                      <a:pt x="171" y="142"/>
                    </a:lnTo>
                    <a:lnTo>
                      <a:pt x="169" y="138"/>
                    </a:lnTo>
                    <a:lnTo>
                      <a:pt x="167" y="136"/>
                    </a:lnTo>
                    <a:lnTo>
                      <a:pt x="171" y="133"/>
                    </a:lnTo>
                    <a:lnTo>
                      <a:pt x="179" y="131"/>
                    </a:lnTo>
                    <a:lnTo>
                      <a:pt x="185" y="125"/>
                    </a:lnTo>
                    <a:lnTo>
                      <a:pt x="185" y="119"/>
                    </a:lnTo>
                    <a:lnTo>
                      <a:pt x="183" y="115"/>
                    </a:lnTo>
                    <a:lnTo>
                      <a:pt x="179" y="110"/>
                    </a:lnTo>
                    <a:lnTo>
                      <a:pt x="179" y="104"/>
                    </a:lnTo>
                    <a:lnTo>
                      <a:pt x="183" y="98"/>
                    </a:lnTo>
                    <a:lnTo>
                      <a:pt x="185" y="96"/>
                    </a:lnTo>
                    <a:lnTo>
                      <a:pt x="173" y="90"/>
                    </a:lnTo>
                    <a:lnTo>
                      <a:pt x="169" y="86"/>
                    </a:lnTo>
                    <a:lnTo>
                      <a:pt x="165" y="79"/>
                    </a:lnTo>
                    <a:lnTo>
                      <a:pt x="162" y="75"/>
                    </a:lnTo>
                    <a:lnTo>
                      <a:pt x="158" y="75"/>
                    </a:lnTo>
                    <a:lnTo>
                      <a:pt x="154" y="73"/>
                    </a:lnTo>
                    <a:lnTo>
                      <a:pt x="150" y="69"/>
                    </a:lnTo>
                    <a:lnTo>
                      <a:pt x="148" y="71"/>
                    </a:lnTo>
                    <a:lnTo>
                      <a:pt x="144" y="73"/>
                    </a:lnTo>
                    <a:lnTo>
                      <a:pt x="140" y="71"/>
                    </a:lnTo>
                    <a:lnTo>
                      <a:pt x="138" y="69"/>
                    </a:lnTo>
                    <a:lnTo>
                      <a:pt x="138" y="67"/>
                    </a:lnTo>
                    <a:lnTo>
                      <a:pt x="158" y="56"/>
                    </a:lnTo>
                    <a:lnTo>
                      <a:pt x="154" y="58"/>
                    </a:lnTo>
                    <a:lnTo>
                      <a:pt x="150" y="58"/>
                    </a:lnTo>
                    <a:lnTo>
                      <a:pt x="146" y="56"/>
                    </a:lnTo>
                    <a:lnTo>
                      <a:pt x="146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4" y="25"/>
                    </a:lnTo>
                    <a:lnTo>
                      <a:pt x="140" y="13"/>
                    </a:lnTo>
                    <a:lnTo>
                      <a:pt x="140" y="12"/>
                    </a:lnTo>
                    <a:lnTo>
                      <a:pt x="137" y="8"/>
                    </a:lnTo>
                    <a:lnTo>
                      <a:pt x="131" y="10"/>
                    </a:lnTo>
                    <a:lnTo>
                      <a:pt x="123" y="10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5" y="8"/>
                    </a:lnTo>
                    <a:lnTo>
                      <a:pt x="114" y="12"/>
                    </a:lnTo>
                    <a:lnTo>
                      <a:pt x="110" y="13"/>
                    </a:lnTo>
                    <a:lnTo>
                      <a:pt x="108" y="13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92" y="12"/>
                    </a:lnTo>
                    <a:lnTo>
                      <a:pt x="91" y="13"/>
                    </a:lnTo>
                    <a:lnTo>
                      <a:pt x="85" y="13"/>
                    </a:lnTo>
                    <a:lnTo>
                      <a:pt x="85" y="2"/>
                    </a:lnTo>
                    <a:lnTo>
                      <a:pt x="79" y="4"/>
                    </a:lnTo>
                    <a:lnTo>
                      <a:pt x="69" y="6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5" y="2"/>
                    </a:lnTo>
                    <a:lnTo>
                      <a:pt x="27" y="0"/>
                    </a:lnTo>
                    <a:lnTo>
                      <a:pt x="29" y="4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3" y="15"/>
                    </a:lnTo>
                    <a:lnTo>
                      <a:pt x="21" y="19"/>
                    </a:lnTo>
                    <a:lnTo>
                      <a:pt x="23" y="23"/>
                    </a:lnTo>
                    <a:lnTo>
                      <a:pt x="27" y="27"/>
                    </a:lnTo>
                    <a:lnTo>
                      <a:pt x="25" y="33"/>
                    </a:lnTo>
                    <a:lnTo>
                      <a:pt x="18" y="40"/>
                    </a:lnTo>
                    <a:lnTo>
                      <a:pt x="12" y="42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4" y="61"/>
                    </a:lnTo>
                    <a:lnTo>
                      <a:pt x="8" y="75"/>
                    </a:lnTo>
                    <a:lnTo>
                      <a:pt x="12" y="85"/>
                    </a:lnTo>
                    <a:lnTo>
                      <a:pt x="23" y="85"/>
                    </a:lnTo>
                    <a:lnTo>
                      <a:pt x="21" y="88"/>
                    </a:lnTo>
                    <a:lnTo>
                      <a:pt x="19" y="96"/>
                    </a:lnTo>
                    <a:lnTo>
                      <a:pt x="19" y="104"/>
                    </a:lnTo>
                    <a:lnTo>
                      <a:pt x="23" y="110"/>
                    </a:lnTo>
                    <a:lnTo>
                      <a:pt x="35" y="115"/>
                    </a:lnTo>
                    <a:lnTo>
                      <a:pt x="37" y="11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4" name="Freeform 242"/>
              <p:cNvSpPr>
                <a:spLocks/>
              </p:cNvSpPr>
              <p:nvPr/>
            </p:nvSpPr>
            <p:spPr bwMode="auto">
              <a:xfrm>
                <a:off x="4209997" y="4060825"/>
                <a:ext cx="101656" cy="192088"/>
              </a:xfrm>
              <a:custGeom>
                <a:avLst/>
                <a:gdLst>
                  <a:gd name="T0" fmla="*/ 3 w 117"/>
                  <a:gd name="T1" fmla="*/ 64 h 227"/>
                  <a:gd name="T2" fmla="*/ 7 w 117"/>
                  <a:gd name="T3" fmla="*/ 62 h 227"/>
                  <a:gd name="T4" fmla="*/ 10 w 117"/>
                  <a:gd name="T5" fmla="*/ 61 h 227"/>
                  <a:gd name="T6" fmla="*/ 12 w 117"/>
                  <a:gd name="T7" fmla="*/ 61 h 227"/>
                  <a:gd name="T8" fmla="*/ 15 w 117"/>
                  <a:gd name="T9" fmla="*/ 58 h 227"/>
                  <a:gd name="T10" fmla="*/ 23 w 117"/>
                  <a:gd name="T11" fmla="*/ 58 h 227"/>
                  <a:gd name="T12" fmla="*/ 27 w 117"/>
                  <a:gd name="T13" fmla="*/ 53 h 227"/>
                  <a:gd name="T14" fmla="*/ 30 w 117"/>
                  <a:gd name="T15" fmla="*/ 52 h 227"/>
                  <a:gd name="T16" fmla="*/ 26 w 117"/>
                  <a:gd name="T17" fmla="*/ 45 h 227"/>
                  <a:gd name="T18" fmla="*/ 26 w 117"/>
                  <a:gd name="T19" fmla="*/ 44 h 227"/>
                  <a:gd name="T20" fmla="*/ 25 w 117"/>
                  <a:gd name="T21" fmla="*/ 42 h 227"/>
                  <a:gd name="T22" fmla="*/ 26 w 117"/>
                  <a:gd name="T23" fmla="*/ 35 h 227"/>
                  <a:gd name="T24" fmla="*/ 24 w 117"/>
                  <a:gd name="T25" fmla="*/ 28 h 227"/>
                  <a:gd name="T26" fmla="*/ 24 w 117"/>
                  <a:gd name="T27" fmla="*/ 23 h 227"/>
                  <a:gd name="T28" fmla="*/ 25 w 117"/>
                  <a:gd name="T29" fmla="*/ 21 h 227"/>
                  <a:gd name="T30" fmla="*/ 24 w 117"/>
                  <a:gd name="T31" fmla="*/ 19 h 227"/>
                  <a:gd name="T32" fmla="*/ 24 w 117"/>
                  <a:gd name="T33" fmla="*/ 11 h 227"/>
                  <a:gd name="T34" fmla="*/ 22 w 117"/>
                  <a:gd name="T35" fmla="*/ 7 h 227"/>
                  <a:gd name="T36" fmla="*/ 22 w 117"/>
                  <a:gd name="T37" fmla="*/ 2 h 227"/>
                  <a:gd name="T38" fmla="*/ 18 w 117"/>
                  <a:gd name="T39" fmla="*/ 0 h 227"/>
                  <a:gd name="T40" fmla="*/ 15 w 117"/>
                  <a:gd name="T41" fmla="*/ 2 h 227"/>
                  <a:gd name="T42" fmla="*/ 8 w 117"/>
                  <a:gd name="T43" fmla="*/ 1 h 227"/>
                  <a:gd name="T44" fmla="*/ 6 w 117"/>
                  <a:gd name="T45" fmla="*/ 6 h 227"/>
                  <a:gd name="T46" fmla="*/ 7 w 117"/>
                  <a:gd name="T47" fmla="*/ 11 h 227"/>
                  <a:gd name="T48" fmla="*/ 6 w 117"/>
                  <a:gd name="T49" fmla="*/ 15 h 227"/>
                  <a:gd name="T50" fmla="*/ 7 w 117"/>
                  <a:gd name="T51" fmla="*/ 20 h 227"/>
                  <a:gd name="T52" fmla="*/ 8 w 117"/>
                  <a:gd name="T53" fmla="*/ 23 h 227"/>
                  <a:gd name="T54" fmla="*/ 8 w 117"/>
                  <a:gd name="T55" fmla="*/ 29 h 227"/>
                  <a:gd name="T56" fmla="*/ 6 w 117"/>
                  <a:gd name="T57" fmla="*/ 31 h 227"/>
                  <a:gd name="T58" fmla="*/ 5 w 117"/>
                  <a:gd name="T59" fmla="*/ 37 h 227"/>
                  <a:gd name="T60" fmla="*/ 3 w 117"/>
                  <a:gd name="T61" fmla="*/ 42 h 227"/>
                  <a:gd name="T62" fmla="*/ 2 w 117"/>
                  <a:gd name="T63" fmla="*/ 45 h 227"/>
                  <a:gd name="T64" fmla="*/ 1 w 117"/>
                  <a:gd name="T65" fmla="*/ 55 h 227"/>
                  <a:gd name="T66" fmla="*/ 1 w 117"/>
                  <a:gd name="T67" fmla="*/ 61 h 227"/>
                  <a:gd name="T68" fmla="*/ 0 w 117"/>
                  <a:gd name="T69" fmla="*/ 64 h 2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"/>
                  <a:gd name="T106" fmla="*/ 0 h 227"/>
                  <a:gd name="T107" fmla="*/ 117 w 117"/>
                  <a:gd name="T108" fmla="*/ 227 h 2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" h="227">
                    <a:moveTo>
                      <a:pt x="0" y="227"/>
                    </a:moveTo>
                    <a:lnTo>
                      <a:pt x="12" y="227"/>
                    </a:lnTo>
                    <a:lnTo>
                      <a:pt x="18" y="223"/>
                    </a:lnTo>
                    <a:lnTo>
                      <a:pt x="25" y="217"/>
                    </a:lnTo>
                    <a:lnTo>
                      <a:pt x="31" y="213"/>
                    </a:lnTo>
                    <a:lnTo>
                      <a:pt x="37" y="213"/>
                    </a:lnTo>
                    <a:lnTo>
                      <a:pt x="41" y="215"/>
                    </a:lnTo>
                    <a:lnTo>
                      <a:pt x="46" y="213"/>
                    </a:lnTo>
                    <a:lnTo>
                      <a:pt x="54" y="206"/>
                    </a:lnTo>
                    <a:lnTo>
                      <a:pt x="58" y="204"/>
                    </a:lnTo>
                    <a:lnTo>
                      <a:pt x="73" y="202"/>
                    </a:lnTo>
                    <a:lnTo>
                      <a:pt x="89" y="202"/>
                    </a:lnTo>
                    <a:lnTo>
                      <a:pt x="104" y="200"/>
                    </a:lnTo>
                    <a:lnTo>
                      <a:pt x="108" y="188"/>
                    </a:lnTo>
                    <a:lnTo>
                      <a:pt x="116" y="184"/>
                    </a:lnTo>
                    <a:lnTo>
                      <a:pt x="117" y="184"/>
                    </a:lnTo>
                    <a:lnTo>
                      <a:pt x="108" y="167"/>
                    </a:lnTo>
                    <a:lnTo>
                      <a:pt x="102" y="159"/>
                    </a:lnTo>
                    <a:lnTo>
                      <a:pt x="100" y="156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0" y="148"/>
                    </a:lnTo>
                    <a:lnTo>
                      <a:pt x="100" y="140"/>
                    </a:lnTo>
                    <a:lnTo>
                      <a:pt x="104" y="123"/>
                    </a:lnTo>
                    <a:lnTo>
                      <a:pt x="104" y="109"/>
                    </a:lnTo>
                    <a:lnTo>
                      <a:pt x="96" y="98"/>
                    </a:lnTo>
                    <a:lnTo>
                      <a:pt x="94" y="90"/>
                    </a:lnTo>
                    <a:lnTo>
                      <a:pt x="96" y="83"/>
                    </a:lnTo>
                    <a:lnTo>
                      <a:pt x="98" y="77"/>
                    </a:lnTo>
                    <a:lnTo>
                      <a:pt x="98" y="73"/>
                    </a:lnTo>
                    <a:lnTo>
                      <a:pt x="94" y="69"/>
                    </a:lnTo>
                    <a:lnTo>
                      <a:pt x="94" y="65"/>
                    </a:lnTo>
                    <a:lnTo>
                      <a:pt x="96" y="58"/>
                    </a:lnTo>
                    <a:lnTo>
                      <a:pt x="96" y="40"/>
                    </a:lnTo>
                    <a:lnTo>
                      <a:pt x="94" y="33"/>
                    </a:lnTo>
                    <a:lnTo>
                      <a:pt x="87" y="25"/>
                    </a:lnTo>
                    <a:lnTo>
                      <a:pt x="85" y="19"/>
                    </a:lnTo>
                    <a:lnTo>
                      <a:pt x="87" y="8"/>
                    </a:lnTo>
                    <a:lnTo>
                      <a:pt x="89" y="2"/>
                    </a:lnTo>
                    <a:lnTo>
                      <a:pt x="69" y="0"/>
                    </a:lnTo>
                    <a:lnTo>
                      <a:pt x="68" y="8"/>
                    </a:lnTo>
                    <a:lnTo>
                      <a:pt x="60" y="6"/>
                    </a:lnTo>
                    <a:lnTo>
                      <a:pt x="43" y="4"/>
                    </a:lnTo>
                    <a:lnTo>
                      <a:pt x="31" y="4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5" y="29"/>
                    </a:lnTo>
                    <a:lnTo>
                      <a:pt x="25" y="40"/>
                    </a:lnTo>
                    <a:lnTo>
                      <a:pt x="23" y="48"/>
                    </a:lnTo>
                    <a:lnTo>
                      <a:pt x="23" y="54"/>
                    </a:lnTo>
                    <a:lnTo>
                      <a:pt x="25" y="61"/>
                    </a:lnTo>
                    <a:lnTo>
                      <a:pt x="25" y="71"/>
                    </a:lnTo>
                    <a:lnTo>
                      <a:pt x="29" y="77"/>
                    </a:lnTo>
                    <a:lnTo>
                      <a:pt x="31" y="83"/>
                    </a:lnTo>
                    <a:lnTo>
                      <a:pt x="29" y="92"/>
                    </a:lnTo>
                    <a:lnTo>
                      <a:pt x="29" y="104"/>
                    </a:lnTo>
                    <a:lnTo>
                      <a:pt x="27" y="106"/>
                    </a:lnTo>
                    <a:lnTo>
                      <a:pt x="23" y="111"/>
                    </a:lnTo>
                    <a:lnTo>
                      <a:pt x="21" y="119"/>
                    </a:lnTo>
                    <a:lnTo>
                      <a:pt x="18" y="131"/>
                    </a:lnTo>
                    <a:lnTo>
                      <a:pt x="14" y="138"/>
                    </a:lnTo>
                    <a:lnTo>
                      <a:pt x="12" y="148"/>
                    </a:lnTo>
                    <a:lnTo>
                      <a:pt x="8" y="154"/>
                    </a:lnTo>
                    <a:lnTo>
                      <a:pt x="6" y="157"/>
                    </a:lnTo>
                    <a:lnTo>
                      <a:pt x="2" y="175"/>
                    </a:lnTo>
                    <a:lnTo>
                      <a:pt x="4" y="194"/>
                    </a:lnTo>
                    <a:lnTo>
                      <a:pt x="4" y="207"/>
                    </a:lnTo>
                    <a:lnTo>
                      <a:pt x="2" y="213"/>
                    </a:lnTo>
                    <a:lnTo>
                      <a:pt x="0" y="221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5" name="Freeform 245"/>
              <p:cNvSpPr>
                <a:spLocks/>
              </p:cNvSpPr>
              <p:nvPr/>
            </p:nvSpPr>
            <p:spPr bwMode="auto">
              <a:xfrm>
                <a:off x="3917736" y="4008438"/>
                <a:ext cx="74654" cy="22225"/>
              </a:xfrm>
              <a:custGeom>
                <a:avLst/>
                <a:gdLst>
                  <a:gd name="T0" fmla="*/ 2 w 87"/>
                  <a:gd name="T1" fmla="*/ 8 h 25"/>
                  <a:gd name="T2" fmla="*/ 7 w 87"/>
                  <a:gd name="T3" fmla="*/ 8 h 25"/>
                  <a:gd name="T4" fmla="*/ 7 w 87"/>
                  <a:gd name="T5" fmla="*/ 7 h 25"/>
                  <a:gd name="T6" fmla="*/ 8 w 87"/>
                  <a:gd name="T7" fmla="*/ 6 h 25"/>
                  <a:gd name="T8" fmla="*/ 10 w 87"/>
                  <a:gd name="T9" fmla="*/ 6 h 25"/>
                  <a:gd name="T10" fmla="*/ 19 w 87"/>
                  <a:gd name="T11" fmla="*/ 6 h 25"/>
                  <a:gd name="T12" fmla="*/ 21 w 87"/>
                  <a:gd name="T13" fmla="*/ 5 h 25"/>
                  <a:gd name="T14" fmla="*/ 22 w 87"/>
                  <a:gd name="T15" fmla="*/ 4 h 25"/>
                  <a:gd name="T16" fmla="*/ 22 w 87"/>
                  <a:gd name="T17" fmla="*/ 2 h 25"/>
                  <a:gd name="T18" fmla="*/ 22 w 87"/>
                  <a:gd name="T19" fmla="*/ 1 h 25"/>
                  <a:gd name="T20" fmla="*/ 15 w 87"/>
                  <a:gd name="T21" fmla="*/ 1 h 25"/>
                  <a:gd name="T22" fmla="*/ 13 w 87"/>
                  <a:gd name="T23" fmla="*/ 1 h 25"/>
                  <a:gd name="T24" fmla="*/ 11 w 87"/>
                  <a:gd name="T25" fmla="*/ 1 h 25"/>
                  <a:gd name="T26" fmla="*/ 10 w 87"/>
                  <a:gd name="T27" fmla="*/ 1 h 25"/>
                  <a:gd name="T28" fmla="*/ 9 w 87"/>
                  <a:gd name="T29" fmla="*/ 0 h 25"/>
                  <a:gd name="T30" fmla="*/ 8 w 87"/>
                  <a:gd name="T31" fmla="*/ 1 h 25"/>
                  <a:gd name="T32" fmla="*/ 6 w 87"/>
                  <a:gd name="T33" fmla="*/ 2 h 25"/>
                  <a:gd name="T34" fmla="*/ 2 w 87"/>
                  <a:gd name="T35" fmla="*/ 2 h 25"/>
                  <a:gd name="T36" fmla="*/ 1 w 87"/>
                  <a:gd name="T37" fmla="*/ 3 h 25"/>
                  <a:gd name="T38" fmla="*/ 0 w 87"/>
                  <a:gd name="T39" fmla="*/ 3 h 25"/>
                  <a:gd name="T40" fmla="*/ 1 w 87"/>
                  <a:gd name="T41" fmla="*/ 7 h 25"/>
                  <a:gd name="T42" fmla="*/ 2 w 87"/>
                  <a:gd name="T43" fmla="*/ 8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25"/>
                  <a:gd name="T68" fmla="*/ 87 w 87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25">
                    <a:moveTo>
                      <a:pt x="6" y="25"/>
                    </a:moveTo>
                    <a:lnTo>
                      <a:pt x="27" y="25"/>
                    </a:lnTo>
                    <a:lnTo>
                      <a:pt x="27" y="24"/>
                    </a:lnTo>
                    <a:lnTo>
                      <a:pt x="29" y="20"/>
                    </a:lnTo>
                    <a:lnTo>
                      <a:pt x="37" y="18"/>
                    </a:lnTo>
                    <a:lnTo>
                      <a:pt x="75" y="18"/>
                    </a:lnTo>
                    <a:lnTo>
                      <a:pt x="81" y="16"/>
                    </a:lnTo>
                    <a:lnTo>
                      <a:pt x="85" y="12"/>
                    </a:lnTo>
                    <a:lnTo>
                      <a:pt x="87" y="6"/>
                    </a:lnTo>
                    <a:lnTo>
                      <a:pt x="85" y="2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3" y="4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29" y="4"/>
                    </a:lnTo>
                    <a:lnTo>
                      <a:pt x="23" y="6"/>
                    </a:lnTo>
                    <a:lnTo>
                      <a:pt x="8" y="6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22"/>
                    </a:lnTo>
                    <a:lnTo>
                      <a:pt x="6" y="2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6" name="Freeform 246"/>
              <p:cNvSpPr>
                <a:spLocks/>
              </p:cNvSpPr>
              <p:nvPr/>
            </p:nvSpPr>
            <p:spPr bwMode="auto">
              <a:xfrm>
                <a:off x="4480021" y="4298950"/>
                <a:ext cx="131836" cy="174625"/>
              </a:xfrm>
              <a:custGeom>
                <a:avLst/>
                <a:gdLst>
                  <a:gd name="T0" fmla="*/ 4 w 152"/>
                  <a:gd name="T1" fmla="*/ 12 h 206"/>
                  <a:gd name="T2" fmla="*/ 3 w 152"/>
                  <a:gd name="T3" fmla="*/ 14 h 206"/>
                  <a:gd name="T4" fmla="*/ 5 w 152"/>
                  <a:gd name="T5" fmla="*/ 19 h 206"/>
                  <a:gd name="T6" fmla="*/ 3 w 152"/>
                  <a:gd name="T7" fmla="*/ 25 h 206"/>
                  <a:gd name="T8" fmla="*/ 2 w 152"/>
                  <a:gd name="T9" fmla="*/ 38 h 206"/>
                  <a:gd name="T10" fmla="*/ 2 w 152"/>
                  <a:gd name="T11" fmla="*/ 43 h 206"/>
                  <a:gd name="T12" fmla="*/ 10 w 152"/>
                  <a:gd name="T13" fmla="*/ 50 h 206"/>
                  <a:gd name="T14" fmla="*/ 12 w 152"/>
                  <a:gd name="T15" fmla="*/ 55 h 206"/>
                  <a:gd name="T16" fmla="*/ 13 w 152"/>
                  <a:gd name="T17" fmla="*/ 57 h 206"/>
                  <a:gd name="T18" fmla="*/ 15 w 152"/>
                  <a:gd name="T19" fmla="*/ 58 h 206"/>
                  <a:gd name="T20" fmla="*/ 17 w 152"/>
                  <a:gd name="T21" fmla="*/ 53 h 206"/>
                  <a:gd name="T22" fmla="*/ 19 w 152"/>
                  <a:gd name="T23" fmla="*/ 54 h 206"/>
                  <a:gd name="T24" fmla="*/ 22 w 152"/>
                  <a:gd name="T25" fmla="*/ 55 h 206"/>
                  <a:gd name="T26" fmla="*/ 22 w 152"/>
                  <a:gd name="T27" fmla="*/ 49 h 206"/>
                  <a:gd name="T28" fmla="*/ 21 w 152"/>
                  <a:gd name="T29" fmla="*/ 46 h 206"/>
                  <a:gd name="T30" fmla="*/ 22 w 152"/>
                  <a:gd name="T31" fmla="*/ 45 h 206"/>
                  <a:gd name="T32" fmla="*/ 22 w 152"/>
                  <a:gd name="T33" fmla="*/ 42 h 206"/>
                  <a:gd name="T34" fmla="*/ 26 w 152"/>
                  <a:gd name="T35" fmla="*/ 41 h 206"/>
                  <a:gd name="T36" fmla="*/ 26 w 152"/>
                  <a:gd name="T37" fmla="*/ 40 h 206"/>
                  <a:gd name="T38" fmla="*/ 28 w 152"/>
                  <a:gd name="T39" fmla="*/ 41 h 206"/>
                  <a:gd name="T40" fmla="*/ 29 w 152"/>
                  <a:gd name="T41" fmla="*/ 41 h 206"/>
                  <a:gd name="T42" fmla="*/ 32 w 152"/>
                  <a:gd name="T43" fmla="*/ 41 h 206"/>
                  <a:gd name="T44" fmla="*/ 34 w 152"/>
                  <a:gd name="T45" fmla="*/ 43 h 206"/>
                  <a:gd name="T46" fmla="*/ 36 w 152"/>
                  <a:gd name="T47" fmla="*/ 45 h 206"/>
                  <a:gd name="T48" fmla="*/ 37 w 152"/>
                  <a:gd name="T49" fmla="*/ 41 h 206"/>
                  <a:gd name="T50" fmla="*/ 35 w 152"/>
                  <a:gd name="T51" fmla="*/ 37 h 206"/>
                  <a:gd name="T52" fmla="*/ 36 w 152"/>
                  <a:gd name="T53" fmla="*/ 35 h 206"/>
                  <a:gd name="T54" fmla="*/ 35 w 152"/>
                  <a:gd name="T55" fmla="*/ 32 h 206"/>
                  <a:gd name="T56" fmla="*/ 35 w 152"/>
                  <a:gd name="T57" fmla="*/ 27 h 206"/>
                  <a:gd name="T58" fmla="*/ 34 w 152"/>
                  <a:gd name="T59" fmla="*/ 24 h 206"/>
                  <a:gd name="T60" fmla="*/ 32 w 152"/>
                  <a:gd name="T61" fmla="*/ 22 h 206"/>
                  <a:gd name="T62" fmla="*/ 33 w 152"/>
                  <a:gd name="T63" fmla="*/ 21 h 206"/>
                  <a:gd name="T64" fmla="*/ 33 w 152"/>
                  <a:gd name="T65" fmla="*/ 20 h 206"/>
                  <a:gd name="T66" fmla="*/ 32 w 152"/>
                  <a:gd name="T67" fmla="*/ 17 h 206"/>
                  <a:gd name="T68" fmla="*/ 34 w 152"/>
                  <a:gd name="T69" fmla="*/ 15 h 206"/>
                  <a:gd name="T70" fmla="*/ 39 w 152"/>
                  <a:gd name="T71" fmla="*/ 15 h 206"/>
                  <a:gd name="T72" fmla="*/ 38 w 152"/>
                  <a:gd name="T73" fmla="*/ 9 h 206"/>
                  <a:gd name="T74" fmla="*/ 35 w 152"/>
                  <a:gd name="T75" fmla="*/ 8 h 206"/>
                  <a:gd name="T76" fmla="*/ 31 w 152"/>
                  <a:gd name="T77" fmla="*/ 9 h 206"/>
                  <a:gd name="T78" fmla="*/ 30 w 152"/>
                  <a:gd name="T79" fmla="*/ 1 h 206"/>
                  <a:gd name="T80" fmla="*/ 28 w 152"/>
                  <a:gd name="T81" fmla="*/ 0 h 206"/>
                  <a:gd name="T82" fmla="*/ 25 w 152"/>
                  <a:gd name="T83" fmla="*/ 1 h 206"/>
                  <a:gd name="T84" fmla="*/ 22 w 152"/>
                  <a:gd name="T85" fmla="*/ 1 h 206"/>
                  <a:gd name="T86" fmla="*/ 19 w 152"/>
                  <a:gd name="T87" fmla="*/ 2 h 206"/>
                  <a:gd name="T88" fmla="*/ 5 w 152"/>
                  <a:gd name="T89" fmla="*/ 12 h 2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2"/>
                  <a:gd name="T136" fmla="*/ 0 h 206"/>
                  <a:gd name="T137" fmla="*/ 152 w 152"/>
                  <a:gd name="T138" fmla="*/ 206 h 2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2" h="206">
                    <a:moveTo>
                      <a:pt x="20" y="41"/>
                    </a:moveTo>
                    <a:lnTo>
                      <a:pt x="16" y="43"/>
                    </a:lnTo>
                    <a:lnTo>
                      <a:pt x="14" y="48"/>
                    </a:lnTo>
                    <a:lnTo>
                      <a:pt x="12" y="50"/>
                    </a:lnTo>
                    <a:lnTo>
                      <a:pt x="14" y="58"/>
                    </a:lnTo>
                    <a:lnTo>
                      <a:pt x="20" y="68"/>
                    </a:lnTo>
                    <a:lnTo>
                      <a:pt x="20" y="73"/>
                    </a:lnTo>
                    <a:lnTo>
                      <a:pt x="12" y="87"/>
                    </a:lnTo>
                    <a:lnTo>
                      <a:pt x="0" y="129"/>
                    </a:lnTo>
                    <a:lnTo>
                      <a:pt x="8" y="133"/>
                    </a:lnTo>
                    <a:lnTo>
                      <a:pt x="14" y="143"/>
                    </a:lnTo>
                    <a:lnTo>
                      <a:pt x="8" y="150"/>
                    </a:lnTo>
                    <a:lnTo>
                      <a:pt x="22" y="162"/>
                    </a:lnTo>
                    <a:lnTo>
                      <a:pt x="39" y="175"/>
                    </a:lnTo>
                    <a:lnTo>
                      <a:pt x="50" y="185"/>
                    </a:lnTo>
                    <a:lnTo>
                      <a:pt x="47" y="193"/>
                    </a:lnTo>
                    <a:lnTo>
                      <a:pt x="47" y="196"/>
                    </a:lnTo>
                    <a:lnTo>
                      <a:pt x="50" y="200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191"/>
                    </a:lnTo>
                    <a:lnTo>
                      <a:pt x="68" y="187"/>
                    </a:lnTo>
                    <a:lnTo>
                      <a:pt x="71" y="187"/>
                    </a:lnTo>
                    <a:lnTo>
                      <a:pt x="75" y="189"/>
                    </a:lnTo>
                    <a:lnTo>
                      <a:pt x="83" y="191"/>
                    </a:lnTo>
                    <a:lnTo>
                      <a:pt x="87" y="193"/>
                    </a:lnTo>
                    <a:lnTo>
                      <a:pt x="89" y="189"/>
                    </a:lnTo>
                    <a:lnTo>
                      <a:pt x="85" y="173"/>
                    </a:lnTo>
                    <a:lnTo>
                      <a:pt x="81" y="166"/>
                    </a:lnTo>
                    <a:lnTo>
                      <a:pt x="81" y="162"/>
                    </a:lnTo>
                    <a:lnTo>
                      <a:pt x="85" y="160"/>
                    </a:lnTo>
                    <a:lnTo>
                      <a:pt x="85" y="158"/>
                    </a:lnTo>
                    <a:lnTo>
                      <a:pt x="83" y="154"/>
                    </a:lnTo>
                    <a:lnTo>
                      <a:pt x="85" y="148"/>
                    </a:lnTo>
                    <a:lnTo>
                      <a:pt x="98" y="148"/>
                    </a:lnTo>
                    <a:lnTo>
                      <a:pt x="100" y="145"/>
                    </a:lnTo>
                    <a:lnTo>
                      <a:pt x="98" y="141"/>
                    </a:lnTo>
                    <a:lnTo>
                      <a:pt x="100" y="139"/>
                    </a:lnTo>
                    <a:lnTo>
                      <a:pt x="106" y="143"/>
                    </a:lnTo>
                    <a:lnTo>
                      <a:pt x="108" y="145"/>
                    </a:lnTo>
                    <a:lnTo>
                      <a:pt x="108" y="146"/>
                    </a:lnTo>
                    <a:lnTo>
                      <a:pt x="112" y="145"/>
                    </a:lnTo>
                    <a:lnTo>
                      <a:pt x="118" y="143"/>
                    </a:lnTo>
                    <a:lnTo>
                      <a:pt x="125" y="143"/>
                    </a:lnTo>
                    <a:lnTo>
                      <a:pt x="129" y="146"/>
                    </a:lnTo>
                    <a:lnTo>
                      <a:pt x="133" y="152"/>
                    </a:lnTo>
                    <a:lnTo>
                      <a:pt x="137" y="156"/>
                    </a:lnTo>
                    <a:lnTo>
                      <a:pt x="141" y="158"/>
                    </a:lnTo>
                    <a:lnTo>
                      <a:pt x="142" y="154"/>
                    </a:lnTo>
                    <a:lnTo>
                      <a:pt x="144" y="145"/>
                    </a:lnTo>
                    <a:lnTo>
                      <a:pt x="146" y="137"/>
                    </a:lnTo>
                    <a:lnTo>
                      <a:pt x="139" y="129"/>
                    </a:lnTo>
                    <a:lnTo>
                      <a:pt x="139" y="125"/>
                    </a:lnTo>
                    <a:lnTo>
                      <a:pt x="141" y="121"/>
                    </a:lnTo>
                    <a:lnTo>
                      <a:pt x="141" y="116"/>
                    </a:lnTo>
                    <a:lnTo>
                      <a:pt x="137" y="112"/>
                    </a:lnTo>
                    <a:lnTo>
                      <a:pt x="137" y="102"/>
                    </a:lnTo>
                    <a:lnTo>
                      <a:pt x="139" y="96"/>
                    </a:lnTo>
                    <a:lnTo>
                      <a:pt x="139" y="93"/>
                    </a:lnTo>
                    <a:lnTo>
                      <a:pt x="135" y="85"/>
                    </a:lnTo>
                    <a:lnTo>
                      <a:pt x="131" y="79"/>
                    </a:lnTo>
                    <a:lnTo>
                      <a:pt x="127" y="77"/>
                    </a:lnTo>
                    <a:lnTo>
                      <a:pt x="125" y="75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29" y="72"/>
                    </a:lnTo>
                    <a:lnTo>
                      <a:pt x="129" y="68"/>
                    </a:lnTo>
                    <a:lnTo>
                      <a:pt x="127" y="60"/>
                    </a:lnTo>
                    <a:lnTo>
                      <a:pt x="129" y="56"/>
                    </a:lnTo>
                    <a:lnTo>
                      <a:pt x="133" y="54"/>
                    </a:lnTo>
                    <a:lnTo>
                      <a:pt x="139" y="52"/>
                    </a:lnTo>
                    <a:lnTo>
                      <a:pt x="150" y="52"/>
                    </a:lnTo>
                    <a:lnTo>
                      <a:pt x="152" y="33"/>
                    </a:lnTo>
                    <a:lnTo>
                      <a:pt x="148" y="31"/>
                    </a:lnTo>
                    <a:lnTo>
                      <a:pt x="142" y="31"/>
                    </a:lnTo>
                    <a:lnTo>
                      <a:pt x="137" y="29"/>
                    </a:lnTo>
                    <a:lnTo>
                      <a:pt x="129" y="29"/>
                    </a:lnTo>
                    <a:lnTo>
                      <a:pt x="123" y="31"/>
                    </a:lnTo>
                    <a:lnTo>
                      <a:pt x="119" y="31"/>
                    </a:lnTo>
                    <a:lnTo>
                      <a:pt x="119" y="2"/>
                    </a:lnTo>
                    <a:lnTo>
                      <a:pt x="116" y="2"/>
                    </a:lnTo>
                    <a:lnTo>
                      <a:pt x="110" y="0"/>
                    </a:lnTo>
                    <a:lnTo>
                      <a:pt x="102" y="2"/>
                    </a:lnTo>
                    <a:lnTo>
                      <a:pt x="96" y="4"/>
                    </a:lnTo>
                    <a:lnTo>
                      <a:pt x="91" y="2"/>
                    </a:lnTo>
                    <a:lnTo>
                      <a:pt x="87" y="4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0" y="41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7" name="Freeform 254"/>
              <p:cNvSpPr>
                <a:spLocks/>
              </p:cNvSpPr>
              <p:nvPr/>
            </p:nvSpPr>
            <p:spPr bwMode="auto">
              <a:xfrm>
                <a:off x="5113784" y="4041775"/>
                <a:ext cx="17472" cy="15875"/>
              </a:xfrm>
              <a:custGeom>
                <a:avLst/>
                <a:gdLst>
                  <a:gd name="T0" fmla="*/ 3 w 19"/>
                  <a:gd name="T1" fmla="*/ 0 h 19"/>
                  <a:gd name="T2" fmla="*/ 5 w 19"/>
                  <a:gd name="T3" fmla="*/ 1 h 19"/>
                  <a:gd name="T4" fmla="*/ 5 w 19"/>
                  <a:gd name="T5" fmla="*/ 3 h 19"/>
                  <a:gd name="T6" fmla="*/ 3 w 19"/>
                  <a:gd name="T7" fmla="*/ 5 h 19"/>
                  <a:gd name="T8" fmla="*/ 1 w 19"/>
                  <a:gd name="T9" fmla="*/ 3 h 19"/>
                  <a:gd name="T10" fmla="*/ 0 w 19"/>
                  <a:gd name="T11" fmla="*/ 1 h 19"/>
                  <a:gd name="T12" fmla="*/ 3 w 19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9"/>
                  <a:gd name="T23" fmla="*/ 19 w 19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9">
                    <a:moveTo>
                      <a:pt x="10" y="0"/>
                    </a:moveTo>
                    <a:lnTo>
                      <a:pt x="19" y="4"/>
                    </a:lnTo>
                    <a:lnTo>
                      <a:pt x="17" y="11"/>
                    </a:lnTo>
                    <a:lnTo>
                      <a:pt x="10" y="19"/>
                    </a:lnTo>
                    <a:lnTo>
                      <a:pt x="2" y="11"/>
                    </a:lnTo>
                    <a:lnTo>
                      <a:pt x="0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8" name="Freeform 255"/>
              <p:cNvSpPr>
                <a:spLocks/>
              </p:cNvSpPr>
              <p:nvPr/>
            </p:nvSpPr>
            <p:spPr bwMode="auto">
              <a:xfrm>
                <a:off x="5005775" y="3983038"/>
                <a:ext cx="343089" cy="280987"/>
              </a:xfrm>
              <a:custGeom>
                <a:avLst/>
                <a:gdLst>
                  <a:gd name="T0" fmla="*/ 61 w 388"/>
                  <a:gd name="T1" fmla="*/ 25 h 334"/>
                  <a:gd name="T2" fmla="*/ 59 w 388"/>
                  <a:gd name="T3" fmla="*/ 34 h 334"/>
                  <a:gd name="T4" fmla="*/ 62 w 388"/>
                  <a:gd name="T5" fmla="*/ 36 h 334"/>
                  <a:gd name="T6" fmla="*/ 65 w 388"/>
                  <a:gd name="T7" fmla="*/ 36 h 334"/>
                  <a:gd name="T8" fmla="*/ 66 w 388"/>
                  <a:gd name="T9" fmla="*/ 39 h 334"/>
                  <a:gd name="T10" fmla="*/ 70 w 388"/>
                  <a:gd name="T11" fmla="*/ 44 h 334"/>
                  <a:gd name="T12" fmla="*/ 71 w 388"/>
                  <a:gd name="T13" fmla="*/ 47 h 334"/>
                  <a:gd name="T14" fmla="*/ 74 w 388"/>
                  <a:gd name="T15" fmla="*/ 49 h 334"/>
                  <a:gd name="T16" fmla="*/ 89 w 388"/>
                  <a:gd name="T17" fmla="*/ 57 h 334"/>
                  <a:gd name="T18" fmla="*/ 103 w 388"/>
                  <a:gd name="T19" fmla="*/ 58 h 334"/>
                  <a:gd name="T20" fmla="*/ 77 w 388"/>
                  <a:gd name="T21" fmla="*/ 87 h 334"/>
                  <a:gd name="T22" fmla="*/ 68 w 388"/>
                  <a:gd name="T23" fmla="*/ 90 h 334"/>
                  <a:gd name="T24" fmla="*/ 65 w 388"/>
                  <a:gd name="T25" fmla="*/ 92 h 334"/>
                  <a:gd name="T26" fmla="*/ 59 w 388"/>
                  <a:gd name="T27" fmla="*/ 92 h 334"/>
                  <a:gd name="T28" fmla="*/ 57 w 388"/>
                  <a:gd name="T29" fmla="*/ 90 h 334"/>
                  <a:gd name="T30" fmla="*/ 56 w 388"/>
                  <a:gd name="T31" fmla="*/ 90 h 334"/>
                  <a:gd name="T32" fmla="*/ 53 w 388"/>
                  <a:gd name="T33" fmla="*/ 91 h 334"/>
                  <a:gd name="T34" fmla="*/ 50 w 388"/>
                  <a:gd name="T35" fmla="*/ 94 h 334"/>
                  <a:gd name="T36" fmla="*/ 42 w 388"/>
                  <a:gd name="T37" fmla="*/ 93 h 334"/>
                  <a:gd name="T38" fmla="*/ 37 w 388"/>
                  <a:gd name="T39" fmla="*/ 92 h 334"/>
                  <a:gd name="T40" fmla="*/ 34 w 388"/>
                  <a:gd name="T41" fmla="*/ 93 h 334"/>
                  <a:gd name="T42" fmla="*/ 29 w 388"/>
                  <a:gd name="T43" fmla="*/ 93 h 334"/>
                  <a:gd name="T44" fmla="*/ 26 w 388"/>
                  <a:gd name="T45" fmla="*/ 93 h 334"/>
                  <a:gd name="T46" fmla="*/ 23 w 388"/>
                  <a:gd name="T47" fmla="*/ 91 h 334"/>
                  <a:gd name="T48" fmla="*/ 22 w 388"/>
                  <a:gd name="T49" fmla="*/ 87 h 334"/>
                  <a:gd name="T50" fmla="*/ 18 w 388"/>
                  <a:gd name="T51" fmla="*/ 86 h 334"/>
                  <a:gd name="T52" fmla="*/ 15 w 388"/>
                  <a:gd name="T53" fmla="*/ 84 h 334"/>
                  <a:gd name="T54" fmla="*/ 13 w 388"/>
                  <a:gd name="T55" fmla="*/ 78 h 334"/>
                  <a:gd name="T56" fmla="*/ 10 w 388"/>
                  <a:gd name="T57" fmla="*/ 72 h 334"/>
                  <a:gd name="T58" fmla="*/ 5 w 388"/>
                  <a:gd name="T59" fmla="*/ 66 h 334"/>
                  <a:gd name="T60" fmla="*/ 0 w 388"/>
                  <a:gd name="T61" fmla="*/ 65 h 334"/>
                  <a:gd name="T62" fmla="*/ 1 w 388"/>
                  <a:gd name="T63" fmla="*/ 60 h 334"/>
                  <a:gd name="T64" fmla="*/ 4 w 388"/>
                  <a:gd name="T65" fmla="*/ 60 h 334"/>
                  <a:gd name="T66" fmla="*/ 6 w 388"/>
                  <a:gd name="T67" fmla="*/ 59 h 334"/>
                  <a:gd name="T68" fmla="*/ 7 w 388"/>
                  <a:gd name="T69" fmla="*/ 58 h 334"/>
                  <a:gd name="T70" fmla="*/ 8 w 388"/>
                  <a:gd name="T71" fmla="*/ 55 h 334"/>
                  <a:gd name="T72" fmla="*/ 9 w 388"/>
                  <a:gd name="T73" fmla="*/ 45 h 334"/>
                  <a:gd name="T74" fmla="*/ 11 w 388"/>
                  <a:gd name="T75" fmla="*/ 36 h 334"/>
                  <a:gd name="T76" fmla="*/ 11 w 388"/>
                  <a:gd name="T77" fmla="*/ 33 h 334"/>
                  <a:gd name="T78" fmla="*/ 15 w 388"/>
                  <a:gd name="T79" fmla="*/ 31 h 334"/>
                  <a:gd name="T80" fmla="*/ 18 w 388"/>
                  <a:gd name="T81" fmla="*/ 28 h 334"/>
                  <a:gd name="T82" fmla="*/ 19 w 388"/>
                  <a:gd name="T83" fmla="*/ 25 h 334"/>
                  <a:gd name="T84" fmla="*/ 21 w 388"/>
                  <a:gd name="T85" fmla="*/ 21 h 334"/>
                  <a:gd name="T86" fmla="*/ 22 w 388"/>
                  <a:gd name="T87" fmla="*/ 15 h 334"/>
                  <a:gd name="T88" fmla="*/ 24 w 388"/>
                  <a:gd name="T89" fmla="*/ 12 h 334"/>
                  <a:gd name="T90" fmla="*/ 27 w 388"/>
                  <a:gd name="T91" fmla="*/ 7 h 334"/>
                  <a:gd name="T92" fmla="*/ 31 w 388"/>
                  <a:gd name="T93" fmla="*/ 5 h 334"/>
                  <a:gd name="T94" fmla="*/ 33 w 388"/>
                  <a:gd name="T95" fmla="*/ 4 h 334"/>
                  <a:gd name="T96" fmla="*/ 35 w 388"/>
                  <a:gd name="T97" fmla="*/ 6 h 334"/>
                  <a:gd name="T98" fmla="*/ 37 w 388"/>
                  <a:gd name="T99" fmla="*/ 1 h 334"/>
                  <a:gd name="T100" fmla="*/ 38 w 388"/>
                  <a:gd name="T101" fmla="*/ 0 h 334"/>
                  <a:gd name="T102" fmla="*/ 42 w 388"/>
                  <a:gd name="T103" fmla="*/ 4 h 334"/>
                  <a:gd name="T104" fmla="*/ 46 w 388"/>
                  <a:gd name="T105" fmla="*/ 4 h 334"/>
                  <a:gd name="T106" fmla="*/ 48 w 388"/>
                  <a:gd name="T107" fmla="*/ 6 h 334"/>
                  <a:gd name="T108" fmla="*/ 54 w 388"/>
                  <a:gd name="T109" fmla="*/ 7 h 334"/>
                  <a:gd name="T110" fmla="*/ 57 w 388"/>
                  <a:gd name="T111" fmla="*/ 11 h 334"/>
                  <a:gd name="T112" fmla="*/ 61 w 388"/>
                  <a:gd name="T113" fmla="*/ 16 h 334"/>
                  <a:gd name="T114" fmla="*/ 62 w 388"/>
                  <a:gd name="T115" fmla="*/ 20 h 334"/>
                  <a:gd name="T116" fmla="*/ 64 w 388"/>
                  <a:gd name="T117" fmla="*/ 21 h 3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88"/>
                  <a:gd name="T178" fmla="*/ 0 h 334"/>
                  <a:gd name="T179" fmla="*/ 388 w 388"/>
                  <a:gd name="T180" fmla="*/ 334 h 3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88" h="334">
                    <a:moveTo>
                      <a:pt x="242" y="73"/>
                    </a:moveTo>
                    <a:lnTo>
                      <a:pt x="231" y="90"/>
                    </a:lnTo>
                    <a:lnTo>
                      <a:pt x="229" y="100"/>
                    </a:lnTo>
                    <a:lnTo>
                      <a:pt x="223" y="123"/>
                    </a:lnTo>
                    <a:lnTo>
                      <a:pt x="227" y="127"/>
                    </a:lnTo>
                    <a:lnTo>
                      <a:pt x="233" y="128"/>
                    </a:lnTo>
                    <a:lnTo>
                      <a:pt x="242" y="128"/>
                    </a:lnTo>
                    <a:lnTo>
                      <a:pt x="246" y="127"/>
                    </a:lnTo>
                    <a:lnTo>
                      <a:pt x="258" y="127"/>
                    </a:lnTo>
                    <a:lnTo>
                      <a:pt x="250" y="138"/>
                    </a:lnTo>
                    <a:lnTo>
                      <a:pt x="259" y="153"/>
                    </a:lnTo>
                    <a:lnTo>
                      <a:pt x="261" y="157"/>
                    </a:lnTo>
                    <a:lnTo>
                      <a:pt x="263" y="163"/>
                    </a:lnTo>
                    <a:lnTo>
                      <a:pt x="267" y="167"/>
                    </a:lnTo>
                    <a:lnTo>
                      <a:pt x="273" y="171"/>
                    </a:lnTo>
                    <a:lnTo>
                      <a:pt x="277" y="175"/>
                    </a:lnTo>
                    <a:lnTo>
                      <a:pt x="307" y="190"/>
                    </a:lnTo>
                    <a:lnTo>
                      <a:pt x="336" y="203"/>
                    </a:lnTo>
                    <a:lnTo>
                      <a:pt x="352" y="211"/>
                    </a:lnTo>
                    <a:lnTo>
                      <a:pt x="388" y="207"/>
                    </a:lnTo>
                    <a:lnTo>
                      <a:pt x="321" y="309"/>
                    </a:lnTo>
                    <a:lnTo>
                      <a:pt x="290" y="311"/>
                    </a:lnTo>
                    <a:lnTo>
                      <a:pt x="279" y="319"/>
                    </a:lnTo>
                    <a:lnTo>
                      <a:pt x="256" y="319"/>
                    </a:lnTo>
                    <a:lnTo>
                      <a:pt x="250" y="325"/>
                    </a:lnTo>
                    <a:lnTo>
                      <a:pt x="244" y="326"/>
                    </a:lnTo>
                    <a:lnTo>
                      <a:pt x="233" y="328"/>
                    </a:lnTo>
                    <a:lnTo>
                      <a:pt x="221" y="326"/>
                    </a:lnTo>
                    <a:lnTo>
                      <a:pt x="215" y="323"/>
                    </a:lnTo>
                    <a:lnTo>
                      <a:pt x="213" y="319"/>
                    </a:lnTo>
                    <a:lnTo>
                      <a:pt x="213" y="317"/>
                    </a:lnTo>
                    <a:lnTo>
                      <a:pt x="211" y="321"/>
                    </a:lnTo>
                    <a:lnTo>
                      <a:pt x="206" y="325"/>
                    </a:lnTo>
                    <a:lnTo>
                      <a:pt x="198" y="325"/>
                    </a:lnTo>
                    <a:lnTo>
                      <a:pt x="192" y="326"/>
                    </a:lnTo>
                    <a:lnTo>
                      <a:pt x="188" y="334"/>
                    </a:lnTo>
                    <a:lnTo>
                      <a:pt x="165" y="334"/>
                    </a:lnTo>
                    <a:lnTo>
                      <a:pt x="160" y="332"/>
                    </a:lnTo>
                    <a:lnTo>
                      <a:pt x="154" y="328"/>
                    </a:lnTo>
                    <a:lnTo>
                      <a:pt x="139" y="328"/>
                    </a:lnTo>
                    <a:lnTo>
                      <a:pt x="137" y="330"/>
                    </a:lnTo>
                    <a:lnTo>
                      <a:pt x="129" y="332"/>
                    </a:lnTo>
                    <a:lnTo>
                      <a:pt x="117" y="328"/>
                    </a:lnTo>
                    <a:lnTo>
                      <a:pt x="110" y="330"/>
                    </a:lnTo>
                    <a:lnTo>
                      <a:pt x="106" y="332"/>
                    </a:lnTo>
                    <a:lnTo>
                      <a:pt x="98" y="330"/>
                    </a:lnTo>
                    <a:lnTo>
                      <a:pt x="87" y="330"/>
                    </a:lnTo>
                    <a:lnTo>
                      <a:pt x="85" y="323"/>
                    </a:lnTo>
                    <a:lnTo>
                      <a:pt x="85" y="319"/>
                    </a:lnTo>
                    <a:lnTo>
                      <a:pt x="83" y="311"/>
                    </a:lnTo>
                    <a:lnTo>
                      <a:pt x="79" y="307"/>
                    </a:lnTo>
                    <a:lnTo>
                      <a:pt x="68" y="307"/>
                    </a:lnTo>
                    <a:lnTo>
                      <a:pt x="62" y="303"/>
                    </a:lnTo>
                    <a:lnTo>
                      <a:pt x="58" y="298"/>
                    </a:lnTo>
                    <a:lnTo>
                      <a:pt x="54" y="288"/>
                    </a:lnTo>
                    <a:lnTo>
                      <a:pt x="50" y="280"/>
                    </a:lnTo>
                    <a:lnTo>
                      <a:pt x="46" y="265"/>
                    </a:lnTo>
                    <a:lnTo>
                      <a:pt x="37" y="255"/>
                    </a:lnTo>
                    <a:lnTo>
                      <a:pt x="25" y="238"/>
                    </a:lnTo>
                    <a:lnTo>
                      <a:pt x="18" y="234"/>
                    </a:lnTo>
                    <a:lnTo>
                      <a:pt x="2" y="234"/>
                    </a:lnTo>
                    <a:lnTo>
                      <a:pt x="0" y="230"/>
                    </a:lnTo>
                    <a:lnTo>
                      <a:pt x="4" y="219"/>
                    </a:lnTo>
                    <a:lnTo>
                      <a:pt x="4" y="215"/>
                    </a:lnTo>
                    <a:lnTo>
                      <a:pt x="8" y="215"/>
                    </a:lnTo>
                    <a:lnTo>
                      <a:pt x="14" y="213"/>
                    </a:lnTo>
                    <a:lnTo>
                      <a:pt x="20" y="213"/>
                    </a:lnTo>
                    <a:lnTo>
                      <a:pt x="23" y="211"/>
                    </a:lnTo>
                    <a:lnTo>
                      <a:pt x="23" y="209"/>
                    </a:lnTo>
                    <a:lnTo>
                      <a:pt x="25" y="207"/>
                    </a:lnTo>
                    <a:lnTo>
                      <a:pt x="27" y="200"/>
                    </a:lnTo>
                    <a:lnTo>
                      <a:pt x="29" y="194"/>
                    </a:lnTo>
                    <a:lnTo>
                      <a:pt x="29" y="167"/>
                    </a:lnTo>
                    <a:lnTo>
                      <a:pt x="33" y="159"/>
                    </a:lnTo>
                    <a:lnTo>
                      <a:pt x="41" y="136"/>
                    </a:lnTo>
                    <a:lnTo>
                      <a:pt x="41" y="128"/>
                    </a:lnTo>
                    <a:lnTo>
                      <a:pt x="43" y="123"/>
                    </a:lnTo>
                    <a:lnTo>
                      <a:pt x="43" y="119"/>
                    </a:lnTo>
                    <a:lnTo>
                      <a:pt x="48" y="115"/>
                    </a:lnTo>
                    <a:lnTo>
                      <a:pt x="58" y="111"/>
                    </a:lnTo>
                    <a:lnTo>
                      <a:pt x="62" y="104"/>
                    </a:lnTo>
                    <a:lnTo>
                      <a:pt x="66" y="98"/>
                    </a:lnTo>
                    <a:lnTo>
                      <a:pt x="68" y="94"/>
                    </a:lnTo>
                    <a:lnTo>
                      <a:pt x="69" y="88"/>
                    </a:lnTo>
                    <a:lnTo>
                      <a:pt x="73" y="80"/>
                    </a:lnTo>
                    <a:lnTo>
                      <a:pt x="77" y="75"/>
                    </a:lnTo>
                    <a:lnTo>
                      <a:pt x="77" y="65"/>
                    </a:lnTo>
                    <a:lnTo>
                      <a:pt x="81" y="55"/>
                    </a:lnTo>
                    <a:lnTo>
                      <a:pt x="87" y="48"/>
                    </a:lnTo>
                    <a:lnTo>
                      <a:pt x="91" y="42"/>
                    </a:lnTo>
                    <a:lnTo>
                      <a:pt x="96" y="34"/>
                    </a:lnTo>
                    <a:lnTo>
                      <a:pt x="102" y="25"/>
                    </a:lnTo>
                    <a:lnTo>
                      <a:pt x="104" y="21"/>
                    </a:lnTo>
                    <a:lnTo>
                      <a:pt x="117" y="17"/>
                    </a:lnTo>
                    <a:lnTo>
                      <a:pt x="121" y="15"/>
                    </a:lnTo>
                    <a:lnTo>
                      <a:pt x="125" y="15"/>
                    </a:lnTo>
                    <a:lnTo>
                      <a:pt x="131" y="17"/>
                    </a:lnTo>
                    <a:lnTo>
                      <a:pt x="131" y="23"/>
                    </a:lnTo>
                    <a:lnTo>
                      <a:pt x="135" y="27"/>
                    </a:lnTo>
                    <a:lnTo>
                      <a:pt x="139" y="2"/>
                    </a:lnTo>
                    <a:lnTo>
                      <a:pt x="140" y="2"/>
                    </a:lnTo>
                    <a:lnTo>
                      <a:pt x="144" y="0"/>
                    </a:lnTo>
                    <a:lnTo>
                      <a:pt x="148" y="2"/>
                    </a:lnTo>
                    <a:lnTo>
                      <a:pt x="160" y="13"/>
                    </a:lnTo>
                    <a:lnTo>
                      <a:pt x="164" y="15"/>
                    </a:lnTo>
                    <a:lnTo>
                      <a:pt x="173" y="15"/>
                    </a:lnTo>
                    <a:lnTo>
                      <a:pt x="177" y="17"/>
                    </a:lnTo>
                    <a:lnTo>
                      <a:pt x="183" y="23"/>
                    </a:lnTo>
                    <a:lnTo>
                      <a:pt x="194" y="25"/>
                    </a:lnTo>
                    <a:lnTo>
                      <a:pt x="204" y="27"/>
                    </a:lnTo>
                    <a:lnTo>
                      <a:pt x="210" y="30"/>
                    </a:lnTo>
                    <a:lnTo>
                      <a:pt x="213" y="38"/>
                    </a:lnTo>
                    <a:lnTo>
                      <a:pt x="227" y="52"/>
                    </a:lnTo>
                    <a:lnTo>
                      <a:pt x="229" y="59"/>
                    </a:lnTo>
                    <a:lnTo>
                      <a:pt x="231" y="65"/>
                    </a:lnTo>
                    <a:lnTo>
                      <a:pt x="235" y="69"/>
                    </a:lnTo>
                    <a:lnTo>
                      <a:pt x="240" y="71"/>
                    </a:lnTo>
                    <a:lnTo>
                      <a:pt x="242" y="7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9" name="Freeform 259"/>
              <p:cNvSpPr>
                <a:spLocks/>
              </p:cNvSpPr>
              <p:nvPr/>
            </p:nvSpPr>
            <p:spPr bwMode="auto">
              <a:xfrm>
                <a:off x="5096312" y="3884613"/>
                <a:ext cx="146131" cy="160337"/>
              </a:xfrm>
              <a:custGeom>
                <a:avLst/>
                <a:gdLst>
                  <a:gd name="T0" fmla="*/ 12 w 169"/>
                  <a:gd name="T1" fmla="*/ 4 h 191"/>
                  <a:gd name="T2" fmla="*/ 8 w 169"/>
                  <a:gd name="T3" fmla="*/ 4 h 191"/>
                  <a:gd name="T4" fmla="*/ 5 w 169"/>
                  <a:gd name="T5" fmla="*/ 6 h 191"/>
                  <a:gd name="T6" fmla="*/ 5 w 169"/>
                  <a:gd name="T7" fmla="*/ 9 h 191"/>
                  <a:gd name="T8" fmla="*/ 3 w 169"/>
                  <a:gd name="T9" fmla="*/ 10 h 191"/>
                  <a:gd name="T10" fmla="*/ 3 w 169"/>
                  <a:gd name="T11" fmla="*/ 14 h 191"/>
                  <a:gd name="T12" fmla="*/ 2 w 169"/>
                  <a:gd name="T13" fmla="*/ 23 h 191"/>
                  <a:gd name="T14" fmla="*/ 1 w 169"/>
                  <a:gd name="T15" fmla="*/ 27 h 191"/>
                  <a:gd name="T16" fmla="*/ 1 w 169"/>
                  <a:gd name="T17" fmla="*/ 30 h 191"/>
                  <a:gd name="T18" fmla="*/ 4 w 169"/>
                  <a:gd name="T19" fmla="*/ 37 h 191"/>
                  <a:gd name="T20" fmla="*/ 6 w 169"/>
                  <a:gd name="T21" fmla="*/ 36 h 191"/>
                  <a:gd name="T22" fmla="*/ 8 w 169"/>
                  <a:gd name="T23" fmla="*/ 39 h 191"/>
                  <a:gd name="T24" fmla="*/ 10 w 169"/>
                  <a:gd name="T25" fmla="*/ 33 h 191"/>
                  <a:gd name="T26" fmla="*/ 11 w 169"/>
                  <a:gd name="T27" fmla="*/ 32 h 191"/>
                  <a:gd name="T28" fmla="*/ 15 w 169"/>
                  <a:gd name="T29" fmla="*/ 36 h 191"/>
                  <a:gd name="T30" fmla="*/ 18 w 169"/>
                  <a:gd name="T31" fmla="*/ 36 h 191"/>
                  <a:gd name="T32" fmla="*/ 21 w 169"/>
                  <a:gd name="T33" fmla="*/ 39 h 191"/>
                  <a:gd name="T34" fmla="*/ 26 w 169"/>
                  <a:gd name="T35" fmla="*/ 40 h 191"/>
                  <a:gd name="T36" fmla="*/ 28 w 169"/>
                  <a:gd name="T37" fmla="*/ 43 h 191"/>
                  <a:gd name="T38" fmla="*/ 32 w 169"/>
                  <a:gd name="T39" fmla="*/ 49 h 191"/>
                  <a:gd name="T40" fmla="*/ 34 w 169"/>
                  <a:gd name="T41" fmla="*/ 52 h 191"/>
                  <a:gd name="T42" fmla="*/ 35 w 169"/>
                  <a:gd name="T43" fmla="*/ 53 h 191"/>
                  <a:gd name="T44" fmla="*/ 38 w 169"/>
                  <a:gd name="T45" fmla="*/ 53 h 191"/>
                  <a:gd name="T46" fmla="*/ 42 w 169"/>
                  <a:gd name="T47" fmla="*/ 49 h 191"/>
                  <a:gd name="T48" fmla="*/ 37 w 169"/>
                  <a:gd name="T49" fmla="*/ 45 h 191"/>
                  <a:gd name="T50" fmla="*/ 35 w 169"/>
                  <a:gd name="T51" fmla="*/ 41 h 191"/>
                  <a:gd name="T52" fmla="*/ 35 w 169"/>
                  <a:gd name="T53" fmla="*/ 37 h 191"/>
                  <a:gd name="T54" fmla="*/ 32 w 169"/>
                  <a:gd name="T55" fmla="*/ 36 h 191"/>
                  <a:gd name="T56" fmla="*/ 29 w 169"/>
                  <a:gd name="T57" fmla="*/ 33 h 191"/>
                  <a:gd name="T58" fmla="*/ 28 w 169"/>
                  <a:gd name="T59" fmla="*/ 29 h 191"/>
                  <a:gd name="T60" fmla="*/ 24 w 169"/>
                  <a:gd name="T61" fmla="*/ 27 h 191"/>
                  <a:gd name="T62" fmla="*/ 22 w 169"/>
                  <a:gd name="T63" fmla="*/ 22 h 191"/>
                  <a:gd name="T64" fmla="*/ 20 w 169"/>
                  <a:gd name="T65" fmla="*/ 23 h 191"/>
                  <a:gd name="T66" fmla="*/ 20 w 169"/>
                  <a:gd name="T67" fmla="*/ 22 h 191"/>
                  <a:gd name="T68" fmla="*/ 18 w 169"/>
                  <a:gd name="T69" fmla="*/ 22 h 191"/>
                  <a:gd name="T70" fmla="*/ 16 w 169"/>
                  <a:gd name="T71" fmla="*/ 14 h 191"/>
                  <a:gd name="T72" fmla="*/ 15 w 169"/>
                  <a:gd name="T73" fmla="*/ 0 h 1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9"/>
                  <a:gd name="T112" fmla="*/ 0 h 191"/>
                  <a:gd name="T113" fmla="*/ 169 w 169"/>
                  <a:gd name="T114" fmla="*/ 191 h 19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9" h="191">
                    <a:moveTo>
                      <a:pt x="58" y="0"/>
                    </a:moveTo>
                    <a:lnTo>
                      <a:pt x="48" y="14"/>
                    </a:lnTo>
                    <a:lnTo>
                      <a:pt x="35" y="12"/>
                    </a:lnTo>
                    <a:lnTo>
                      <a:pt x="31" y="14"/>
                    </a:lnTo>
                    <a:lnTo>
                      <a:pt x="25" y="18"/>
                    </a:lnTo>
                    <a:lnTo>
                      <a:pt x="19" y="23"/>
                    </a:lnTo>
                    <a:lnTo>
                      <a:pt x="17" y="27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2" y="35"/>
                    </a:lnTo>
                    <a:lnTo>
                      <a:pt x="12" y="47"/>
                    </a:lnTo>
                    <a:lnTo>
                      <a:pt x="10" y="52"/>
                    </a:lnTo>
                    <a:lnTo>
                      <a:pt x="10" y="66"/>
                    </a:lnTo>
                    <a:lnTo>
                      <a:pt x="6" y="81"/>
                    </a:lnTo>
                    <a:lnTo>
                      <a:pt x="2" y="89"/>
                    </a:lnTo>
                    <a:lnTo>
                      <a:pt x="2" y="97"/>
                    </a:lnTo>
                    <a:lnTo>
                      <a:pt x="0" y="104"/>
                    </a:lnTo>
                    <a:lnTo>
                      <a:pt x="2" y="108"/>
                    </a:lnTo>
                    <a:lnTo>
                      <a:pt x="2" y="137"/>
                    </a:lnTo>
                    <a:lnTo>
                      <a:pt x="15" y="133"/>
                    </a:lnTo>
                    <a:lnTo>
                      <a:pt x="19" y="131"/>
                    </a:lnTo>
                    <a:lnTo>
                      <a:pt x="23" y="131"/>
                    </a:lnTo>
                    <a:lnTo>
                      <a:pt x="29" y="133"/>
                    </a:lnTo>
                    <a:lnTo>
                      <a:pt x="29" y="139"/>
                    </a:lnTo>
                    <a:lnTo>
                      <a:pt x="33" y="143"/>
                    </a:lnTo>
                    <a:lnTo>
                      <a:pt x="37" y="118"/>
                    </a:lnTo>
                    <a:lnTo>
                      <a:pt x="38" y="118"/>
                    </a:lnTo>
                    <a:lnTo>
                      <a:pt x="42" y="116"/>
                    </a:lnTo>
                    <a:lnTo>
                      <a:pt x="46" y="118"/>
                    </a:lnTo>
                    <a:lnTo>
                      <a:pt x="58" y="129"/>
                    </a:lnTo>
                    <a:lnTo>
                      <a:pt x="62" y="131"/>
                    </a:lnTo>
                    <a:lnTo>
                      <a:pt x="71" y="131"/>
                    </a:lnTo>
                    <a:lnTo>
                      <a:pt x="75" y="133"/>
                    </a:lnTo>
                    <a:lnTo>
                      <a:pt x="81" y="139"/>
                    </a:lnTo>
                    <a:lnTo>
                      <a:pt x="92" y="141"/>
                    </a:lnTo>
                    <a:lnTo>
                      <a:pt x="102" y="143"/>
                    </a:lnTo>
                    <a:lnTo>
                      <a:pt x="108" y="146"/>
                    </a:lnTo>
                    <a:lnTo>
                      <a:pt x="111" y="154"/>
                    </a:lnTo>
                    <a:lnTo>
                      <a:pt x="125" y="168"/>
                    </a:lnTo>
                    <a:lnTo>
                      <a:pt x="127" y="175"/>
                    </a:lnTo>
                    <a:lnTo>
                      <a:pt x="129" y="181"/>
                    </a:lnTo>
                    <a:lnTo>
                      <a:pt x="133" y="185"/>
                    </a:lnTo>
                    <a:lnTo>
                      <a:pt x="138" y="189"/>
                    </a:lnTo>
                    <a:lnTo>
                      <a:pt x="140" y="189"/>
                    </a:lnTo>
                    <a:lnTo>
                      <a:pt x="144" y="185"/>
                    </a:lnTo>
                    <a:lnTo>
                      <a:pt x="152" y="191"/>
                    </a:lnTo>
                    <a:lnTo>
                      <a:pt x="169" y="183"/>
                    </a:lnTo>
                    <a:lnTo>
                      <a:pt x="167" y="175"/>
                    </a:lnTo>
                    <a:lnTo>
                      <a:pt x="169" y="171"/>
                    </a:lnTo>
                    <a:lnTo>
                      <a:pt x="148" y="160"/>
                    </a:lnTo>
                    <a:lnTo>
                      <a:pt x="142" y="152"/>
                    </a:lnTo>
                    <a:lnTo>
                      <a:pt x="140" y="145"/>
                    </a:lnTo>
                    <a:lnTo>
                      <a:pt x="140" y="139"/>
                    </a:lnTo>
                    <a:lnTo>
                      <a:pt x="138" y="133"/>
                    </a:lnTo>
                    <a:lnTo>
                      <a:pt x="131" y="129"/>
                    </a:lnTo>
                    <a:lnTo>
                      <a:pt x="125" y="129"/>
                    </a:lnTo>
                    <a:lnTo>
                      <a:pt x="119" y="125"/>
                    </a:lnTo>
                    <a:lnTo>
                      <a:pt x="115" y="118"/>
                    </a:lnTo>
                    <a:lnTo>
                      <a:pt x="113" y="108"/>
                    </a:lnTo>
                    <a:lnTo>
                      <a:pt x="111" y="102"/>
                    </a:lnTo>
                    <a:lnTo>
                      <a:pt x="100" y="102"/>
                    </a:lnTo>
                    <a:lnTo>
                      <a:pt x="94" y="97"/>
                    </a:lnTo>
                    <a:lnTo>
                      <a:pt x="88" y="87"/>
                    </a:lnTo>
                    <a:lnTo>
                      <a:pt x="85" y="79"/>
                    </a:lnTo>
                    <a:lnTo>
                      <a:pt x="83" y="81"/>
                    </a:lnTo>
                    <a:lnTo>
                      <a:pt x="79" y="83"/>
                    </a:lnTo>
                    <a:lnTo>
                      <a:pt x="77" y="83"/>
                    </a:lnTo>
                    <a:lnTo>
                      <a:pt x="77" y="79"/>
                    </a:lnTo>
                    <a:lnTo>
                      <a:pt x="73" y="77"/>
                    </a:lnTo>
                    <a:lnTo>
                      <a:pt x="71" y="77"/>
                    </a:lnTo>
                    <a:lnTo>
                      <a:pt x="69" y="75"/>
                    </a:lnTo>
                    <a:lnTo>
                      <a:pt x="63" y="52"/>
                    </a:lnTo>
                    <a:lnTo>
                      <a:pt x="63" y="25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0" name="Freeform 260"/>
              <p:cNvSpPr>
                <a:spLocks/>
              </p:cNvSpPr>
              <p:nvPr/>
            </p:nvSpPr>
            <p:spPr bwMode="auto">
              <a:xfrm>
                <a:off x="4495905" y="4306888"/>
                <a:ext cx="49240" cy="26987"/>
              </a:xfrm>
              <a:custGeom>
                <a:avLst/>
                <a:gdLst>
                  <a:gd name="T0" fmla="*/ 2 w 53"/>
                  <a:gd name="T1" fmla="*/ 0 h 33"/>
                  <a:gd name="T2" fmla="*/ 1 w 53"/>
                  <a:gd name="T3" fmla="*/ 3 h 33"/>
                  <a:gd name="T4" fmla="*/ 1 w 53"/>
                  <a:gd name="T5" fmla="*/ 6 h 33"/>
                  <a:gd name="T6" fmla="*/ 0 w 53"/>
                  <a:gd name="T7" fmla="*/ 9 h 33"/>
                  <a:gd name="T8" fmla="*/ 14 w 53"/>
                  <a:gd name="T9" fmla="*/ 9 h 33"/>
                  <a:gd name="T10" fmla="*/ 15 w 53"/>
                  <a:gd name="T11" fmla="*/ 0 h 33"/>
                  <a:gd name="T12" fmla="*/ 2 w 53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33"/>
                  <a:gd name="T23" fmla="*/ 53 w 53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33">
                    <a:moveTo>
                      <a:pt x="5" y="0"/>
                    </a:moveTo>
                    <a:lnTo>
                      <a:pt x="3" y="10"/>
                    </a:lnTo>
                    <a:lnTo>
                      <a:pt x="3" y="21"/>
                    </a:lnTo>
                    <a:lnTo>
                      <a:pt x="0" y="33"/>
                    </a:lnTo>
                    <a:lnTo>
                      <a:pt x="50" y="33"/>
                    </a:lnTo>
                    <a:lnTo>
                      <a:pt x="5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1" name="Freeform 262"/>
              <p:cNvSpPr>
                <a:spLocks/>
              </p:cNvSpPr>
              <p:nvPr/>
            </p:nvSpPr>
            <p:spPr bwMode="auto">
              <a:xfrm>
                <a:off x="5007363" y="3568700"/>
                <a:ext cx="4766" cy="7938"/>
              </a:xfrm>
              <a:custGeom>
                <a:avLst/>
                <a:gdLst>
                  <a:gd name="T0" fmla="*/ 1 w 6"/>
                  <a:gd name="T1" fmla="*/ 0 h 7"/>
                  <a:gd name="T2" fmla="*/ 2 w 6"/>
                  <a:gd name="T3" fmla="*/ 2 h 7"/>
                  <a:gd name="T4" fmla="*/ 1 w 6"/>
                  <a:gd name="T5" fmla="*/ 4 h 7"/>
                  <a:gd name="T6" fmla="*/ 0 w 6"/>
                  <a:gd name="T7" fmla="*/ 4 h 7"/>
                  <a:gd name="T8" fmla="*/ 0 w 6"/>
                  <a:gd name="T9" fmla="*/ 0 h 7"/>
                  <a:gd name="T10" fmla="*/ 1 w 6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7"/>
                  <a:gd name="T20" fmla="*/ 6 w 6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7">
                    <a:moveTo>
                      <a:pt x="4" y="0"/>
                    </a:moveTo>
                    <a:lnTo>
                      <a:pt x="6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2" name="Freeform 263"/>
              <p:cNvSpPr>
                <a:spLocks/>
              </p:cNvSpPr>
              <p:nvPr/>
            </p:nvSpPr>
            <p:spPr bwMode="auto">
              <a:xfrm>
                <a:off x="4832641" y="3524250"/>
                <a:ext cx="243022" cy="266700"/>
              </a:xfrm>
              <a:custGeom>
                <a:avLst/>
                <a:gdLst>
                  <a:gd name="T0" fmla="*/ 0 w 276"/>
                  <a:gd name="T1" fmla="*/ 4 h 319"/>
                  <a:gd name="T2" fmla="*/ 2 w 276"/>
                  <a:gd name="T3" fmla="*/ 7 h 319"/>
                  <a:gd name="T4" fmla="*/ 1 w 276"/>
                  <a:gd name="T5" fmla="*/ 15 h 319"/>
                  <a:gd name="T6" fmla="*/ 1 w 276"/>
                  <a:gd name="T7" fmla="*/ 21 h 319"/>
                  <a:gd name="T8" fmla="*/ 3 w 276"/>
                  <a:gd name="T9" fmla="*/ 23 h 319"/>
                  <a:gd name="T10" fmla="*/ 3 w 276"/>
                  <a:gd name="T11" fmla="*/ 86 h 319"/>
                  <a:gd name="T12" fmla="*/ 52 w 276"/>
                  <a:gd name="T13" fmla="*/ 85 h 319"/>
                  <a:gd name="T14" fmla="*/ 59 w 276"/>
                  <a:gd name="T15" fmla="*/ 87 h 319"/>
                  <a:gd name="T16" fmla="*/ 62 w 276"/>
                  <a:gd name="T17" fmla="*/ 87 h 319"/>
                  <a:gd name="T18" fmla="*/ 65 w 276"/>
                  <a:gd name="T19" fmla="*/ 83 h 319"/>
                  <a:gd name="T20" fmla="*/ 69 w 276"/>
                  <a:gd name="T21" fmla="*/ 77 h 319"/>
                  <a:gd name="T22" fmla="*/ 72 w 276"/>
                  <a:gd name="T23" fmla="*/ 73 h 319"/>
                  <a:gd name="T24" fmla="*/ 70 w 276"/>
                  <a:gd name="T25" fmla="*/ 66 h 319"/>
                  <a:gd name="T26" fmla="*/ 73 w 276"/>
                  <a:gd name="T27" fmla="*/ 65 h 319"/>
                  <a:gd name="T28" fmla="*/ 71 w 276"/>
                  <a:gd name="T29" fmla="*/ 61 h 319"/>
                  <a:gd name="T30" fmla="*/ 67 w 276"/>
                  <a:gd name="T31" fmla="*/ 55 h 319"/>
                  <a:gd name="T32" fmla="*/ 64 w 276"/>
                  <a:gd name="T33" fmla="*/ 46 h 319"/>
                  <a:gd name="T34" fmla="*/ 61 w 276"/>
                  <a:gd name="T35" fmla="*/ 39 h 319"/>
                  <a:gd name="T36" fmla="*/ 58 w 276"/>
                  <a:gd name="T37" fmla="*/ 34 h 319"/>
                  <a:gd name="T38" fmla="*/ 57 w 276"/>
                  <a:gd name="T39" fmla="*/ 28 h 319"/>
                  <a:gd name="T40" fmla="*/ 54 w 276"/>
                  <a:gd name="T41" fmla="*/ 23 h 319"/>
                  <a:gd name="T42" fmla="*/ 52 w 276"/>
                  <a:gd name="T43" fmla="*/ 19 h 319"/>
                  <a:gd name="T44" fmla="*/ 56 w 276"/>
                  <a:gd name="T45" fmla="*/ 22 h 319"/>
                  <a:gd name="T46" fmla="*/ 57 w 276"/>
                  <a:gd name="T47" fmla="*/ 27 h 319"/>
                  <a:gd name="T48" fmla="*/ 63 w 276"/>
                  <a:gd name="T49" fmla="*/ 32 h 319"/>
                  <a:gd name="T50" fmla="*/ 65 w 276"/>
                  <a:gd name="T51" fmla="*/ 31 h 319"/>
                  <a:gd name="T52" fmla="*/ 65 w 276"/>
                  <a:gd name="T53" fmla="*/ 29 h 319"/>
                  <a:gd name="T54" fmla="*/ 66 w 276"/>
                  <a:gd name="T55" fmla="*/ 25 h 319"/>
                  <a:gd name="T56" fmla="*/ 67 w 276"/>
                  <a:gd name="T57" fmla="*/ 19 h 319"/>
                  <a:gd name="T58" fmla="*/ 66 w 276"/>
                  <a:gd name="T59" fmla="*/ 7 h 319"/>
                  <a:gd name="T60" fmla="*/ 64 w 276"/>
                  <a:gd name="T61" fmla="*/ 1 h 319"/>
                  <a:gd name="T62" fmla="*/ 57 w 276"/>
                  <a:gd name="T63" fmla="*/ 1 h 319"/>
                  <a:gd name="T64" fmla="*/ 50 w 276"/>
                  <a:gd name="T65" fmla="*/ 3 h 319"/>
                  <a:gd name="T66" fmla="*/ 49 w 276"/>
                  <a:gd name="T67" fmla="*/ 1 h 319"/>
                  <a:gd name="T68" fmla="*/ 45 w 276"/>
                  <a:gd name="T69" fmla="*/ 0 h 319"/>
                  <a:gd name="T70" fmla="*/ 45 w 276"/>
                  <a:gd name="T71" fmla="*/ 2 h 319"/>
                  <a:gd name="T72" fmla="*/ 45 w 276"/>
                  <a:gd name="T73" fmla="*/ 3 h 319"/>
                  <a:gd name="T74" fmla="*/ 44 w 276"/>
                  <a:gd name="T75" fmla="*/ 1 h 319"/>
                  <a:gd name="T76" fmla="*/ 39 w 276"/>
                  <a:gd name="T77" fmla="*/ 3 h 319"/>
                  <a:gd name="T78" fmla="*/ 31 w 276"/>
                  <a:gd name="T79" fmla="*/ 3 h 319"/>
                  <a:gd name="T80" fmla="*/ 27 w 276"/>
                  <a:gd name="T81" fmla="*/ 4 h 319"/>
                  <a:gd name="T82" fmla="*/ 24 w 276"/>
                  <a:gd name="T83" fmla="*/ 2 h 319"/>
                  <a:gd name="T84" fmla="*/ 22 w 276"/>
                  <a:gd name="T85" fmla="*/ 3 h 319"/>
                  <a:gd name="T86" fmla="*/ 23 w 276"/>
                  <a:gd name="T87" fmla="*/ 5 h 319"/>
                  <a:gd name="T88" fmla="*/ 15 w 276"/>
                  <a:gd name="T89" fmla="*/ 7 h 319"/>
                  <a:gd name="T90" fmla="*/ 10 w 276"/>
                  <a:gd name="T91" fmla="*/ 3 h 319"/>
                  <a:gd name="T92" fmla="*/ 5 w 276"/>
                  <a:gd name="T93" fmla="*/ 4 h 319"/>
                  <a:gd name="T94" fmla="*/ 4 w 276"/>
                  <a:gd name="T95" fmla="*/ 3 h 319"/>
                  <a:gd name="T96" fmla="*/ 2 w 276"/>
                  <a:gd name="T97" fmla="*/ 2 h 31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76"/>
                  <a:gd name="T148" fmla="*/ 0 h 319"/>
                  <a:gd name="T149" fmla="*/ 276 w 276"/>
                  <a:gd name="T150" fmla="*/ 319 h 31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76" h="319">
                    <a:moveTo>
                      <a:pt x="0" y="4"/>
                    </a:moveTo>
                    <a:lnTo>
                      <a:pt x="0" y="13"/>
                    </a:lnTo>
                    <a:lnTo>
                      <a:pt x="2" y="19"/>
                    </a:lnTo>
                    <a:lnTo>
                      <a:pt x="5" y="27"/>
                    </a:lnTo>
                    <a:lnTo>
                      <a:pt x="7" y="36"/>
                    </a:lnTo>
                    <a:lnTo>
                      <a:pt x="2" y="54"/>
                    </a:lnTo>
                    <a:lnTo>
                      <a:pt x="2" y="69"/>
                    </a:lnTo>
                    <a:lnTo>
                      <a:pt x="3" y="75"/>
                    </a:lnTo>
                    <a:lnTo>
                      <a:pt x="7" y="83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1" y="311"/>
                    </a:lnTo>
                    <a:lnTo>
                      <a:pt x="190" y="311"/>
                    </a:lnTo>
                    <a:lnTo>
                      <a:pt x="197" y="307"/>
                    </a:lnTo>
                    <a:lnTo>
                      <a:pt x="199" y="313"/>
                    </a:lnTo>
                    <a:lnTo>
                      <a:pt x="222" y="313"/>
                    </a:lnTo>
                    <a:lnTo>
                      <a:pt x="224" y="319"/>
                    </a:lnTo>
                    <a:lnTo>
                      <a:pt x="234" y="315"/>
                    </a:lnTo>
                    <a:lnTo>
                      <a:pt x="238" y="300"/>
                    </a:lnTo>
                    <a:lnTo>
                      <a:pt x="245" y="298"/>
                    </a:lnTo>
                    <a:lnTo>
                      <a:pt x="251" y="280"/>
                    </a:lnTo>
                    <a:lnTo>
                      <a:pt x="261" y="280"/>
                    </a:lnTo>
                    <a:lnTo>
                      <a:pt x="276" y="275"/>
                    </a:lnTo>
                    <a:lnTo>
                      <a:pt x="272" y="263"/>
                    </a:lnTo>
                    <a:lnTo>
                      <a:pt x="268" y="250"/>
                    </a:lnTo>
                    <a:lnTo>
                      <a:pt x="266" y="238"/>
                    </a:lnTo>
                    <a:lnTo>
                      <a:pt x="270" y="236"/>
                    </a:lnTo>
                    <a:lnTo>
                      <a:pt x="274" y="236"/>
                    </a:lnTo>
                    <a:lnTo>
                      <a:pt x="274" y="231"/>
                    </a:lnTo>
                    <a:lnTo>
                      <a:pt x="268" y="221"/>
                    </a:lnTo>
                    <a:lnTo>
                      <a:pt x="261" y="209"/>
                    </a:lnTo>
                    <a:lnTo>
                      <a:pt x="255" y="200"/>
                    </a:lnTo>
                    <a:lnTo>
                      <a:pt x="245" y="182"/>
                    </a:lnTo>
                    <a:lnTo>
                      <a:pt x="241" y="167"/>
                    </a:lnTo>
                    <a:lnTo>
                      <a:pt x="236" y="146"/>
                    </a:lnTo>
                    <a:lnTo>
                      <a:pt x="230" y="140"/>
                    </a:lnTo>
                    <a:lnTo>
                      <a:pt x="224" y="131"/>
                    </a:lnTo>
                    <a:lnTo>
                      <a:pt x="220" y="123"/>
                    </a:lnTo>
                    <a:lnTo>
                      <a:pt x="220" y="108"/>
                    </a:lnTo>
                    <a:lnTo>
                      <a:pt x="215" y="100"/>
                    </a:lnTo>
                    <a:lnTo>
                      <a:pt x="209" y="94"/>
                    </a:lnTo>
                    <a:lnTo>
                      <a:pt x="205" y="84"/>
                    </a:lnTo>
                    <a:lnTo>
                      <a:pt x="203" y="79"/>
                    </a:lnTo>
                    <a:lnTo>
                      <a:pt x="199" y="71"/>
                    </a:lnTo>
                    <a:lnTo>
                      <a:pt x="205" y="69"/>
                    </a:lnTo>
                    <a:lnTo>
                      <a:pt x="211" y="77"/>
                    </a:lnTo>
                    <a:lnTo>
                      <a:pt x="213" y="86"/>
                    </a:lnTo>
                    <a:lnTo>
                      <a:pt x="216" y="96"/>
                    </a:lnTo>
                    <a:lnTo>
                      <a:pt x="236" y="115"/>
                    </a:lnTo>
                    <a:lnTo>
                      <a:pt x="238" y="113"/>
                    </a:lnTo>
                    <a:lnTo>
                      <a:pt x="241" y="113"/>
                    </a:lnTo>
                    <a:lnTo>
                      <a:pt x="247" y="111"/>
                    </a:lnTo>
                    <a:lnTo>
                      <a:pt x="245" y="108"/>
                    </a:lnTo>
                    <a:lnTo>
                      <a:pt x="245" y="104"/>
                    </a:lnTo>
                    <a:lnTo>
                      <a:pt x="247" y="100"/>
                    </a:lnTo>
                    <a:lnTo>
                      <a:pt x="249" y="90"/>
                    </a:lnTo>
                    <a:lnTo>
                      <a:pt x="251" y="77"/>
                    </a:lnTo>
                    <a:lnTo>
                      <a:pt x="253" y="71"/>
                    </a:lnTo>
                    <a:lnTo>
                      <a:pt x="249" y="29"/>
                    </a:lnTo>
                    <a:lnTo>
                      <a:pt x="249" y="27"/>
                    </a:lnTo>
                    <a:lnTo>
                      <a:pt x="247" y="21"/>
                    </a:lnTo>
                    <a:lnTo>
                      <a:pt x="243" y="4"/>
                    </a:lnTo>
                    <a:lnTo>
                      <a:pt x="230" y="6"/>
                    </a:lnTo>
                    <a:lnTo>
                      <a:pt x="216" y="4"/>
                    </a:lnTo>
                    <a:lnTo>
                      <a:pt x="205" y="4"/>
                    </a:lnTo>
                    <a:lnTo>
                      <a:pt x="190" y="11"/>
                    </a:lnTo>
                    <a:lnTo>
                      <a:pt x="186" y="10"/>
                    </a:lnTo>
                    <a:lnTo>
                      <a:pt x="184" y="4"/>
                    </a:lnTo>
                    <a:lnTo>
                      <a:pt x="182" y="0"/>
                    </a:lnTo>
                    <a:lnTo>
                      <a:pt x="170" y="0"/>
                    </a:lnTo>
                    <a:lnTo>
                      <a:pt x="172" y="2"/>
                    </a:lnTo>
                    <a:lnTo>
                      <a:pt x="172" y="8"/>
                    </a:lnTo>
                    <a:lnTo>
                      <a:pt x="174" y="11"/>
                    </a:lnTo>
                    <a:lnTo>
                      <a:pt x="169" y="10"/>
                    </a:lnTo>
                    <a:lnTo>
                      <a:pt x="167" y="6"/>
                    </a:lnTo>
                    <a:lnTo>
                      <a:pt x="167" y="4"/>
                    </a:lnTo>
                    <a:lnTo>
                      <a:pt x="157" y="6"/>
                    </a:lnTo>
                    <a:lnTo>
                      <a:pt x="147" y="11"/>
                    </a:lnTo>
                    <a:lnTo>
                      <a:pt x="140" y="15"/>
                    </a:lnTo>
                    <a:lnTo>
                      <a:pt x="117" y="11"/>
                    </a:lnTo>
                    <a:lnTo>
                      <a:pt x="101" y="11"/>
                    </a:lnTo>
                    <a:lnTo>
                      <a:pt x="101" y="15"/>
                    </a:lnTo>
                    <a:lnTo>
                      <a:pt x="96" y="11"/>
                    </a:lnTo>
                    <a:lnTo>
                      <a:pt x="92" y="8"/>
                    </a:lnTo>
                    <a:lnTo>
                      <a:pt x="86" y="8"/>
                    </a:lnTo>
                    <a:lnTo>
                      <a:pt x="84" y="11"/>
                    </a:lnTo>
                    <a:lnTo>
                      <a:pt x="86" y="15"/>
                    </a:lnTo>
                    <a:lnTo>
                      <a:pt x="86" y="19"/>
                    </a:lnTo>
                    <a:lnTo>
                      <a:pt x="67" y="31"/>
                    </a:lnTo>
                    <a:lnTo>
                      <a:pt x="57" y="25"/>
                    </a:lnTo>
                    <a:lnTo>
                      <a:pt x="46" y="17"/>
                    </a:lnTo>
                    <a:lnTo>
                      <a:pt x="36" y="11"/>
                    </a:lnTo>
                    <a:lnTo>
                      <a:pt x="26" y="11"/>
                    </a:lnTo>
                    <a:lnTo>
                      <a:pt x="19" y="15"/>
                    </a:lnTo>
                    <a:lnTo>
                      <a:pt x="13" y="15"/>
                    </a:lnTo>
                    <a:lnTo>
                      <a:pt x="13" y="11"/>
                    </a:lnTo>
                    <a:lnTo>
                      <a:pt x="9" y="11"/>
                    </a:lnTo>
                    <a:lnTo>
                      <a:pt x="5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3" name="Freeform 266"/>
              <p:cNvSpPr>
                <a:spLocks/>
              </p:cNvSpPr>
              <p:nvPr/>
            </p:nvSpPr>
            <p:spPr bwMode="auto">
              <a:xfrm>
                <a:off x="5201145" y="4040188"/>
                <a:ext cx="47651" cy="50800"/>
              </a:xfrm>
              <a:custGeom>
                <a:avLst/>
                <a:gdLst>
                  <a:gd name="T0" fmla="*/ 13 w 54"/>
                  <a:gd name="T1" fmla="*/ 1 h 61"/>
                  <a:gd name="T2" fmla="*/ 12 w 54"/>
                  <a:gd name="T3" fmla="*/ 2 h 61"/>
                  <a:gd name="T4" fmla="*/ 10 w 54"/>
                  <a:gd name="T5" fmla="*/ 5 h 61"/>
                  <a:gd name="T6" fmla="*/ 12 w 54"/>
                  <a:gd name="T7" fmla="*/ 5 h 61"/>
                  <a:gd name="T8" fmla="*/ 12 w 54"/>
                  <a:gd name="T9" fmla="*/ 6 h 61"/>
                  <a:gd name="T10" fmla="*/ 13 w 54"/>
                  <a:gd name="T11" fmla="*/ 7 h 61"/>
                  <a:gd name="T12" fmla="*/ 15 w 54"/>
                  <a:gd name="T13" fmla="*/ 9 h 61"/>
                  <a:gd name="T14" fmla="*/ 9 w 54"/>
                  <a:gd name="T15" fmla="*/ 16 h 61"/>
                  <a:gd name="T16" fmla="*/ 6 w 54"/>
                  <a:gd name="T17" fmla="*/ 16 h 61"/>
                  <a:gd name="T18" fmla="*/ 5 w 54"/>
                  <a:gd name="T19" fmla="*/ 17 h 61"/>
                  <a:gd name="T20" fmla="*/ 3 w 54"/>
                  <a:gd name="T21" fmla="*/ 17 h 61"/>
                  <a:gd name="T22" fmla="*/ 1 w 54"/>
                  <a:gd name="T23" fmla="*/ 16 h 61"/>
                  <a:gd name="T24" fmla="*/ 0 w 54"/>
                  <a:gd name="T25" fmla="*/ 15 h 61"/>
                  <a:gd name="T26" fmla="*/ 2 w 54"/>
                  <a:gd name="T27" fmla="*/ 9 h 61"/>
                  <a:gd name="T28" fmla="*/ 2 w 54"/>
                  <a:gd name="T29" fmla="*/ 6 h 61"/>
                  <a:gd name="T30" fmla="*/ 4 w 54"/>
                  <a:gd name="T31" fmla="*/ 3 h 61"/>
                  <a:gd name="T32" fmla="*/ 5 w 54"/>
                  <a:gd name="T33" fmla="*/ 2 h 61"/>
                  <a:gd name="T34" fmla="*/ 6 w 54"/>
                  <a:gd name="T35" fmla="*/ 1 h 61"/>
                  <a:gd name="T36" fmla="*/ 8 w 54"/>
                  <a:gd name="T37" fmla="*/ 2 h 61"/>
                  <a:gd name="T38" fmla="*/ 13 w 54"/>
                  <a:gd name="T39" fmla="*/ 0 h 61"/>
                  <a:gd name="T40" fmla="*/ 13 w 54"/>
                  <a:gd name="T41" fmla="*/ 1 h 6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4"/>
                  <a:gd name="T64" fmla="*/ 0 h 61"/>
                  <a:gd name="T65" fmla="*/ 54 w 54"/>
                  <a:gd name="T66" fmla="*/ 61 h 6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4" h="61">
                    <a:moveTo>
                      <a:pt x="48" y="4"/>
                    </a:moveTo>
                    <a:lnTo>
                      <a:pt x="44" y="8"/>
                    </a:lnTo>
                    <a:lnTo>
                      <a:pt x="36" y="19"/>
                    </a:lnTo>
                    <a:lnTo>
                      <a:pt x="44" y="19"/>
                    </a:lnTo>
                    <a:lnTo>
                      <a:pt x="46" y="21"/>
                    </a:lnTo>
                    <a:lnTo>
                      <a:pt x="50" y="27"/>
                    </a:lnTo>
                    <a:lnTo>
                      <a:pt x="54" y="35"/>
                    </a:lnTo>
                    <a:lnTo>
                      <a:pt x="35" y="60"/>
                    </a:lnTo>
                    <a:lnTo>
                      <a:pt x="23" y="60"/>
                    </a:lnTo>
                    <a:lnTo>
                      <a:pt x="19" y="61"/>
                    </a:lnTo>
                    <a:lnTo>
                      <a:pt x="10" y="61"/>
                    </a:lnTo>
                    <a:lnTo>
                      <a:pt x="4" y="60"/>
                    </a:lnTo>
                    <a:lnTo>
                      <a:pt x="0" y="56"/>
                    </a:lnTo>
                    <a:lnTo>
                      <a:pt x="6" y="33"/>
                    </a:lnTo>
                    <a:lnTo>
                      <a:pt x="8" y="23"/>
                    </a:lnTo>
                    <a:lnTo>
                      <a:pt x="15" y="12"/>
                    </a:lnTo>
                    <a:lnTo>
                      <a:pt x="19" y="8"/>
                    </a:lnTo>
                    <a:lnTo>
                      <a:pt x="23" y="2"/>
                    </a:lnTo>
                    <a:lnTo>
                      <a:pt x="31" y="8"/>
                    </a:lnTo>
                    <a:lnTo>
                      <a:pt x="48" y="0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4" name="Freeform 273"/>
              <p:cNvSpPr>
                <a:spLocks/>
              </p:cNvSpPr>
              <p:nvPr/>
            </p:nvSpPr>
            <p:spPr bwMode="auto">
              <a:xfrm>
                <a:off x="4529262" y="4271963"/>
                <a:ext cx="166779" cy="219075"/>
              </a:xfrm>
              <a:custGeom>
                <a:avLst/>
                <a:gdLst>
                  <a:gd name="T0" fmla="*/ 6 w 188"/>
                  <a:gd name="T1" fmla="*/ 72 h 259"/>
                  <a:gd name="T2" fmla="*/ 10 w 188"/>
                  <a:gd name="T3" fmla="*/ 70 h 259"/>
                  <a:gd name="T4" fmla="*/ 14 w 188"/>
                  <a:gd name="T5" fmla="*/ 71 h 259"/>
                  <a:gd name="T6" fmla="*/ 18 w 188"/>
                  <a:gd name="T7" fmla="*/ 70 h 259"/>
                  <a:gd name="T8" fmla="*/ 20 w 188"/>
                  <a:gd name="T9" fmla="*/ 68 h 259"/>
                  <a:gd name="T10" fmla="*/ 22 w 188"/>
                  <a:gd name="T11" fmla="*/ 68 h 259"/>
                  <a:gd name="T12" fmla="*/ 26 w 188"/>
                  <a:gd name="T13" fmla="*/ 67 h 259"/>
                  <a:gd name="T14" fmla="*/ 31 w 188"/>
                  <a:gd name="T15" fmla="*/ 71 h 259"/>
                  <a:gd name="T16" fmla="*/ 35 w 188"/>
                  <a:gd name="T17" fmla="*/ 69 h 259"/>
                  <a:gd name="T18" fmla="*/ 36 w 188"/>
                  <a:gd name="T19" fmla="*/ 68 h 259"/>
                  <a:gd name="T20" fmla="*/ 38 w 188"/>
                  <a:gd name="T21" fmla="*/ 62 h 259"/>
                  <a:gd name="T22" fmla="*/ 39 w 188"/>
                  <a:gd name="T23" fmla="*/ 58 h 259"/>
                  <a:gd name="T24" fmla="*/ 38 w 188"/>
                  <a:gd name="T25" fmla="*/ 51 h 259"/>
                  <a:gd name="T26" fmla="*/ 42 w 188"/>
                  <a:gd name="T27" fmla="*/ 43 h 259"/>
                  <a:gd name="T28" fmla="*/ 43 w 188"/>
                  <a:gd name="T29" fmla="*/ 36 h 259"/>
                  <a:gd name="T30" fmla="*/ 46 w 188"/>
                  <a:gd name="T31" fmla="*/ 29 h 259"/>
                  <a:gd name="T32" fmla="*/ 46 w 188"/>
                  <a:gd name="T33" fmla="*/ 22 h 259"/>
                  <a:gd name="T34" fmla="*/ 46 w 188"/>
                  <a:gd name="T35" fmla="*/ 16 h 259"/>
                  <a:gd name="T36" fmla="*/ 47 w 188"/>
                  <a:gd name="T37" fmla="*/ 9 h 259"/>
                  <a:gd name="T38" fmla="*/ 50 w 188"/>
                  <a:gd name="T39" fmla="*/ 2 h 259"/>
                  <a:gd name="T40" fmla="*/ 47 w 188"/>
                  <a:gd name="T41" fmla="*/ 1 h 259"/>
                  <a:gd name="T42" fmla="*/ 43 w 188"/>
                  <a:gd name="T43" fmla="*/ 1 h 259"/>
                  <a:gd name="T44" fmla="*/ 40 w 188"/>
                  <a:gd name="T45" fmla="*/ 3 h 259"/>
                  <a:gd name="T46" fmla="*/ 37 w 188"/>
                  <a:gd name="T47" fmla="*/ 6 h 259"/>
                  <a:gd name="T48" fmla="*/ 35 w 188"/>
                  <a:gd name="T49" fmla="*/ 8 h 259"/>
                  <a:gd name="T50" fmla="*/ 36 w 188"/>
                  <a:gd name="T51" fmla="*/ 12 h 259"/>
                  <a:gd name="T52" fmla="*/ 33 w 188"/>
                  <a:gd name="T53" fmla="*/ 12 h 259"/>
                  <a:gd name="T54" fmla="*/ 25 w 188"/>
                  <a:gd name="T55" fmla="*/ 10 h 259"/>
                  <a:gd name="T56" fmla="*/ 16 w 188"/>
                  <a:gd name="T57" fmla="*/ 10 h 259"/>
                  <a:gd name="T58" fmla="*/ 19 w 188"/>
                  <a:gd name="T59" fmla="*/ 18 h 259"/>
                  <a:gd name="T60" fmla="*/ 24 w 188"/>
                  <a:gd name="T61" fmla="*/ 19 h 259"/>
                  <a:gd name="T62" fmla="*/ 22 w 188"/>
                  <a:gd name="T63" fmla="*/ 25 h 259"/>
                  <a:gd name="T64" fmla="*/ 19 w 188"/>
                  <a:gd name="T65" fmla="*/ 27 h 259"/>
                  <a:gd name="T66" fmla="*/ 20 w 188"/>
                  <a:gd name="T67" fmla="*/ 30 h 259"/>
                  <a:gd name="T68" fmla="*/ 19 w 188"/>
                  <a:gd name="T69" fmla="*/ 31 h 259"/>
                  <a:gd name="T70" fmla="*/ 22 w 188"/>
                  <a:gd name="T71" fmla="*/ 36 h 259"/>
                  <a:gd name="T72" fmla="*/ 21 w 188"/>
                  <a:gd name="T73" fmla="*/ 42 h 259"/>
                  <a:gd name="T74" fmla="*/ 22 w 188"/>
                  <a:gd name="T75" fmla="*/ 45 h 259"/>
                  <a:gd name="T76" fmla="*/ 23 w 188"/>
                  <a:gd name="T77" fmla="*/ 51 h 259"/>
                  <a:gd name="T78" fmla="*/ 21 w 188"/>
                  <a:gd name="T79" fmla="*/ 54 h 259"/>
                  <a:gd name="T80" fmla="*/ 18 w 188"/>
                  <a:gd name="T81" fmla="*/ 50 h 259"/>
                  <a:gd name="T82" fmla="*/ 13 w 188"/>
                  <a:gd name="T83" fmla="*/ 51 h 259"/>
                  <a:gd name="T84" fmla="*/ 11 w 188"/>
                  <a:gd name="T85" fmla="*/ 49 h 259"/>
                  <a:gd name="T86" fmla="*/ 11 w 188"/>
                  <a:gd name="T87" fmla="*/ 52 h 259"/>
                  <a:gd name="T88" fmla="*/ 7 w 188"/>
                  <a:gd name="T89" fmla="*/ 54 h 259"/>
                  <a:gd name="T90" fmla="*/ 6 w 188"/>
                  <a:gd name="T91" fmla="*/ 57 h 259"/>
                  <a:gd name="T92" fmla="*/ 8 w 188"/>
                  <a:gd name="T93" fmla="*/ 64 h 259"/>
                  <a:gd name="T94" fmla="*/ 4 w 188"/>
                  <a:gd name="T95" fmla="*/ 63 h 259"/>
                  <a:gd name="T96" fmla="*/ 1 w 188"/>
                  <a:gd name="T97" fmla="*/ 67 h 259"/>
                  <a:gd name="T98" fmla="*/ 2 w 188"/>
                  <a:gd name="T99" fmla="*/ 70 h 259"/>
                  <a:gd name="T100" fmla="*/ 4 w 188"/>
                  <a:gd name="T101" fmla="*/ 74 h 2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259"/>
                  <a:gd name="T155" fmla="*/ 188 w 188"/>
                  <a:gd name="T156" fmla="*/ 259 h 25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259">
                    <a:moveTo>
                      <a:pt x="13" y="259"/>
                    </a:moveTo>
                    <a:lnTo>
                      <a:pt x="17" y="257"/>
                    </a:lnTo>
                    <a:lnTo>
                      <a:pt x="23" y="253"/>
                    </a:lnTo>
                    <a:lnTo>
                      <a:pt x="33" y="252"/>
                    </a:lnTo>
                    <a:lnTo>
                      <a:pt x="37" y="252"/>
                    </a:lnTo>
                    <a:lnTo>
                      <a:pt x="38" y="246"/>
                    </a:lnTo>
                    <a:lnTo>
                      <a:pt x="44" y="244"/>
                    </a:lnTo>
                    <a:lnTo>
                      <a:pt x="48" y="246"/>
                    </a:lnTo>
                    <a:lnTo>
                      <a:pt x="52" y="250"/>
                    </a:lnTo>
                    <a:lnTo>
                      <a:pt x="54" y="250"/>
                    </a:lnTo>
                    <a:lnTo>
                      <a:pt x="61" y="246"/>
                    </a:lnTo>
                    <a:lnTo>
                      <a:pt x="67" y="246"/>
                    </a:lnTo>
                    <a:lnTo>
                      <a:pt x="73" y="248"/>
                    </a:lnTo>
                    <a:lnTo>
                      <a:pt x="77" y="244"/>
                    </a:lnTo>
                    <a:lnTo>
                      <a:pt x="75" y="238"/>
                    </a:lnTo>
                    <a:lnTo>
                      <a:pt x="75" y="236"/>
                    </a:lnTo>
                    <a:lnTo>
                      <a:pt x="79" y="236"/>
                    </a:lnTo>
                    <a:lnTo>
                      <a:pt x="84" y="238"/>
                    </a:lnTo>
                    <a:lnTo>
                      <a:pt x="90" y="238"/>
                    </a:lnTo>
                    <a:lnTo>
                      <a:pt x="94" y="236"/>
                    </a:lnTo>
                    <a:lnTo>
                      <a:pt x="96" y="234"/>
                    </a:lnTo>
                    <a:lnTo>
                      <a:pt x="96" y="252"/>
                    </a:lnTo>
                    <a:lnTo>
                      <a:pt x="111" y="252"/>
                    </a:lnTo>
                    <a:lnTo>
                      <a:pt x="117" y="250"/>
                    </a:lnTo>
                    <a:lnTo>
                      <a:pt x="121" y="250"/>
                    </a:lnTo>
                    <a:lnTo>
                      <a:pt x="125" y="246"/>
                    </a:lnTo>
                    <a:lnTo>
                      <a:pt x="129" y="244"/>
                    </a:lnTo>
                    <a:lnTo>
                      <a:pt x="132" y="244"/>
                    </a:lnTo>
                    <a:lnTo>
                      <a:pt x="134" y="242"/>
                    </a:lnTo>
                    <a:lnTo>
                      <a:pt x="136" y="238"/>
                    </a:lnTo>
                    <a:lnTo>
                      <a:pt x="138" y="230"/>
                    </a:lnTo>
                    <a:lnTo>
                      <a:pt x="138" y="219"/>
                    </a:lnTo>
                    <a:lnTo>
                      <a:pt x="142" y="217"/>
                    </a:lnTo>
                    <a:lnTo>
                      <a:pt x="144" y="213"/>
                    </a:lnTo>
                    <a:lnTo>
                      <a:pt x="146" y="207"/>
                    </a:lnTo>
                    <a:lnTo>
                      <a:pt x="148" y="205"/>
                    </a:lnTo>
                    <a:lnTo>
                      <a:pt x="148" y="192"/>
                    </a:lnTo>
                    <a:lnTo>
                      <a:pt x="144" y="186"/>
                    </a:lnTo>
                    <a:lnTo>
                      <a:pt x="142" y="179"/>
                    </a:lnTo>
                    <a:lnTo>
                      <a:pt x="142" y="171"/>
                    </a:lnTo>
                    <a:lnTo>
                      <a:pt x="150" y="159"/>
                    </a:lnTo>
                    <a:lnTo>
                      <a:pt x="157" y="152"/>
                    </a:lnTo>
                    <a:lnTo>
                      <a:pt x="159" y="144"/>
                    </a:lnTo>
                    <a:lnTo>
                      <a:pt x="161" y="134"/>
                    </a:lnTo>
                    <a:lnTo>
                      <a:pt x="163" y="127"/>
                    </a:lnTo>
                    <a:lnTo>
                      <a:pt x="167" y="119"/>
                    </a:lnTo>
                    <a:lnTo>
                      <a:pt x="173" y="109"/>
                    </a:lnTo>
                    <a:lnTo>
                      <a:pt x="175" y="102"/>
                    </a:lnTo>
                    <a:lnTo>
                      <a:pt x="175" y="90"/>
                    </a:lnTo>
                    <a:lnTo>
                      <a:pt x="173" y="82"/>
                    </a:lnTo>
                    <a:lnTo>
                      <a:pt x="173" y="77"/>
                    </a:lnTo>
                    <a:lnTo>
                      <a:pt x="171" y="71"/>
                    </a:lnTo>
                    <a:lnTo>
                      <a:pt x="173" y="65"/>
                    </a:lnTo>
                    <a:lnTo>
                      <a:pt x="175" y="57"/>
                    </a:lnTo>
                    <a:lnTo>
                      <a:pt x="175" y="46"/>
                    </a:lnTo>
                    <a:lnTo>
                      <a:pt x="177" y="38"/>
                    </a:lnTo>
                    <a:lnTo>
                      <a:pt x="179" y="32"/>
                    </a:lnTo>
                    <a:lnTo>
                      <a:pt x="182" y="31"/>
                    </a:lnTo>
                    <a:lnTo>
                      <a:pt x="186" y="21"/>
                    </a:lnTo>
                    <a:lnTo>
                      <a:pt x="188" y="7"/>
                    </a:lnTo>
                    <a:lnTo>
                      <a:pt x="188" y="0"/>
                    </a:lnTo>
                    <a:lnTo>
                      <a:pt x="184" y="2"/>
                    </a:lnTo>
                    <a:lnTo>
                      <a:pt x="179" y="4"/>
                    </a:lnTo>
                    <a:lnTo>
                      <a:pt x="171" y="6"/>
                    </a:lnTo>
                    <a:lnTo>
                      <a:pt x="167" y="6"/>
                    </a:lnTo>
                    <a:lnTo>
                      <a:pt x="163" y="4"/>
                    </a:lnTo>
                    <a:lnTo>
                      <a:pt x="157" y="6"/>
                    </a:lnTo>
                    <a:lnTo>
                      <a:pt x="154" y="6"/>
                    </a:lnTo>
                    <a:lnTo>
                      <a:pt x="152" y="9"/>
                    </a:lnTo>
                    <a:lnTo>
                      <a:pt x="150" y="15"/>
                    </a:lnTo>
                    <a:lnTo>
                      <a:pt x="146" y="19"/>
                    </a:lnTo>
                    <a:lnTo>
                      <a:pt x="140" y="21"/>
                    </a:lnTo>
                    <a:lnTo>
                      <a:pt x="138" y="21"/>
                    </a:lnTo>
                    <a:lnTo>
                      <a:pt x="136" y="25"/>
                    </a:lnTo>
                    <a:lnTo>
                      <a:pt x="132" y="29"/>
                    </a:lnTo>
                    <a:lnTo>
                      <a:pt x="132" y="34"/>
                    </a:lnTo>
                    <a:lnTo>
                      <a:pt x="134" y="40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1" y="46"/>
                    </a:lnTo>
                    <a:lnTo>
                      <a:pt x="123" y="44"/>
                    </a:lnTo>
                    <a:lnTo>
                      <a:pt x="104" y="44"/>
                    </a:lnTo>
                    <a:lnTo>
                      <a:pt x="100" y="40"/>
                    </a:lnTo>
                    <a:lnTo>
                      <a:pt x="94" y="36"/>
                    </a:lnTo>
                    <a:lnTo>
                      <a:pt x="88" y="34"/>
                    </a:lnTo>
                    <a:lnTo>
                      <a:pt x="81" y="36"/>
                    </a:lnTo>
                    <a:lnTo>
                      <a:pt x="61" y="36"/>
                    </a:lnTo>
                    <a:lnTo>
                      <a:pt x="61" y="65"/>
                    </a:lnTo>
                    <a:lnTo>
                      <a:pt x="65" y="65"/>
                    </a:lnTo>
                    <a:lnTo>
                      <a:pt x="71" y="63"/>
                    </a:lnTo>
                    <a:lnTo>
                      <a:pt x="79" y="63"/>
                    </a:lnTo>
                    <a:lnTo>
                      <a:pt x="84" y="65"/>
                    </a:lnTo>
                    <a:lnTo>
                      <a:pt x="90" y="65"/>
                    </a:lnTo>
                    <a:lnTo>
                      <a:pt x="94" y="67"/>
                    </a:lnTo>
                    <a:lnTo>
                      <a:pt x="92" y="86"/>
                    </a:lnTo>
                    <a:lnTo>
                      <a:pt x="81" y="86"/>
                    </a:lnTo>
                    <a:lnTo>
                      <a:pt x="75" y="88"/>
                    </a:lnTo>
                    <a:lnTo>
                      <a:pt x="71" y="90"/>
                    </a:lnTo>
                    <a:lnTo>
                      <a:pt x="69" y="94"/>
                    </a:lnTo>
                    <a:lnTo>
                      <a:pt x="71" y="102"/>
                    </a:lnTo>
                    <a:lnTo>
                      <a:pt x="71" y="106"/>
                    </a:lnTo>
                    <a:lnTo>
                      <a:pt x="73" y="107"/>
                    </a:lnTo>
                    <a:lnTo>
                      <a:pt x="71" y="107"/>
                    </a:lnTo>
                    <a:lnTo>
                      <a:pt x="67" y="109"/>
                    </a:lnTo>
                    <a:lnTo>
                      <a:pt x="69" y="111"/>
                    </a:lnTo>
                    <a:lnTo>
                      <a:pt x="73" y="113"/>
                    </a:lnTo>
                    <a:lnTo>
                      <a:pt x="77" y="119"/>
                    </a:lnTo>
                    <a:lnTo>
                      <a:pt x="81" y="127"/>
                    </a:lnTo>
                    <a:lnTo>
                      <a:pt x="81" y="130"/>
                    </a:lnTo>
                    <a:lnTo>
                      <a:pt x="79" y="136"/>
                    </a:lnTo>
                    <a:lnTo>
                      <a:pt x="79" y="146"/>
                    </a:lnTo>
                    <a:lnTo>
                      <a:pt x="83" y="150"/>
                    </a:lnTo>
                    <a:lnTo>
                      <a:pt x="83" y="155"/>
                    </a:lnTo>
                    <a:lnTo>
                      <a:pt x="81" y="159"/>
                    </a:lnTo>
                    <a:lnTo>
                      <a:pt x="81" y="163"/>
                    </a:lnTo>
                    <a:lnTo>
                      <a:pt x="88" y="171"/>
                    </a:lnTo>
                    <a:lnTo>
                      <a:pt x="86" y="179"/>
                    </a:lnTo>
                    <a:lnTo>
                      <a:pt x="84" y="188"/>
                    </a:lnTo>
                    <a:lnTo>
                      <a:pt x="83" y="192"/>
                    </a:lnTo>
                    <a:lnTo>
                      <a:pt x="79" y="190"/>
                    </a:lnTo>
                    <a:lnTo>
                      <a:pt x="75" y="186"/>
                    </a:lnTo>
                    <a:lnTo>
                      <a:pt x="71" y="180"/>
                    </a:lnTo>
                    <a:lnTo>
                      <a:pt x="67" y="177"/>
                    </a:lnTo>
                    <a:lnTo>
                      <a:pt x="60" y="177"/>
                    </a:lnTo>
                    <a:lnTo>
                      <a:pt x="54" y="179"/>
                    </a:lnTo>
                    <a:lnTo>
                      <a:pt x="50" y="180"/>
                    </a:lnTo>
                    <a:lnTo>
                      <a:pt x="50" y="179"/>
                    </a:lnTo>
                    <a:lnTo>
                      <a:pt x="48" y="177"/>
                    </a:lnTo>
                    <a:lnTo>
                      <a:pt x="42" y="173"/>
                    </a:lnTo>
                    <a:lnTo>
                      <a:pt x="40" y="175"/>
                    </a:lnTo>
                    <a:lnTo>
                      <a:pt x="42" y="179"/>
                    </a:lnTo>
                    <a:lnTo>
                      <a:pt x="40" y="182"/>
                    </a:lnTo>
                    <a:lnTo>
                      <a:pt x="27" y="182"/>
                    </a:lnTo>
                    <a:lnTo>
                      <a:pt x="25" y="188"/>
                    </a:lnTo>
                    <a:lnTo>
                      <a:pt x="27" y="192"/>
                    </a:lnTo>
                    <a:lnTo>
                      <a:pt x="27" y="194"/>
                    </a:lnTo>
                    <a:lnTo>
                      <a:pt x="23" y="196"/>
                    </a:lnTo>
                    <a:lnTo>
                      <a:pt x="23" y="200"/>
                    </a:lnTo>
                    <a:lnTo>
                      <a:pt x="27" y="207"/>
                    </a:lnTo>
                    <a:lnTo>
                      <a:pt x="31" y="223"/>
                    </a:lnTo>
                    <a:lnTo>
                      <a:pt x="29" y="227"/>
                    </a:lnTo>
                    <a:lnTo>
                      <a:pt x="25" y="225"/>
                    </a:lnTo>
                    <a:lnTo>
                      <a:pt x="17" y="223"/>
                    </a:lnTo>
                    <a:lnTo>
                      <a:pt x="13" y="221"/>
                    </a:lnTo>
                    <a:lnTo>
                      <a:pt x="10" y="221"/>
                    </a:lnTo>
                    <a:lnTo>
                      <a:pt x="4" y="225"/>
                    </a:lnTo>
                    <a:lnTo>
                      <a:pt x="2" y="236"/>
                    </a:lnTo>
                    <a:lnTo>
                      <a:pt x="0" y="240"/>
                    </a:lnTo>
                    <a:lnTo>
                      <a:pt x="6" y="244"/>
                    </a:lnTo>
                    <a:lnTo>
                      <a:pt x="8" y="248"/>
                    </a:lnTo>
                    <a:lnTo>
                      <a:pt x="12" y="250"/>
                    </a:lnTo>
                    <a:lnTo>
                      <a:pt x="13" y="255"/>
                    </a:lnTo>
                    <a:lnTo>
                      <a:pt x="13" y="25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5" name="Freeform 714"/>
              <p:cNvSpPr>
                <a:spLocks/>
              </p:cNvSpPr>
              <p:nvPr/>
            </p:nvSpPr>
            <p:spPr bwMode="auto">
              <a:xfrm>
                <a:off x="4592797" y="3746500"/>
                <a:ext cx="230314" cy="430213"/>
              </a:xfrm>
              <a:custGeom>
                <a:avLst/>
                <a:gdLst>
                  <a:gd name="T0" fmla="*/ 1 w 263"/>
                  <a:gd name="T1" fmla="*/ 82 h 511"/>
                  <a:gd name="T2" fmla="*/ 1 w 263"/>
                  <a:gd name="T3" fmla="*/ 83 h 511"/>
                  <a:gd name="T4" fmla="*/ 3 w 263"/>
                  <a:gd name="T5" fmla="*/ 86 h 511"/>
                  <a:gd name="T6" fmla="*/ 6 w 263"/>
                  <a:gd name="T7" fmla="*/ 88 h 511"/>
                  <a:gd name="T8" fmla="*/ 10 w 263"/>
                  <a:gd name="T9" fmla="*/ 87 h 511"/>
                  <a:gd name="T10" fmla="*/ 10 w 263"/>
                  <a:gd name="T11" fmla="*/ 90 h 511"/>
                  <a:gd name="T12" fmla="*/ 9 w 263"/>
                  <a:gd name="T13" fmla="*/ 95 h 511"/>
                  <a:gd name="T14" fmla="*/ 9 w 263"/>
                  <a:gd name="T15" fmla="*/ 100 h 511"/>
                  <a:gd name="T16" fmla="*/ 10 w 263"/>
                  <a:gd name="T17" fmla="*/ 102 h 511"/>
                  <a:gd name="T18" fmla="*/ 10 w 263"/>
                  <a:gd name="T19" fmla="*/ 106 h 511"/>
                  <a:gd name="T20" fmla="*/ 9 w 263"/>
                  <a:gd name="T21" fmla="*/ 109 h 511"/>
                  <a:gd name="T22" fmla="*/ 10 w 263"/>
                  <a:gd name="T23" fmla="*/ 115 h 511"/>
                  <a:gd name="T24" fmla="*/ 11 w 263"/>
                  <a:gd name="T25" fmla="*/ 119 h 511"/>
                  <a:gd name="T26" fmla="*/ 12 w 263"/>
                  <a:gd name="T27" fmla="*/ 122 h 511"/>
                  <a:gd name="T28" fmla="*/ 7 w 263"/>
                  <a:gd name="T29" fmla="*/ 122 h 511"/>
                  <a:gd name="T30" fmla="*/ 3 w 263"/>
                  <a:gd name="T31" fmla="*/ 124 h 511"/>
                  <a:gd name="T32" fmla="*/ 3 w 263"/>
                  <a:gd name="T33" fmla="*/ 127 h 511"/>
                  <a:gd name="T34" fmla="*/ 6 w 263"/>
                  <a:gd name="T35" fmla="*/ 131 h 511"/>
                  <a:gd name="T36" fmla="*/ 9 w 263"/>
                  <a:gd name="T37" fmla="*/ 135 h 511"/>
                  <a:gd name="T38" fmla="*/ 10 w 263"/>
                  <a:gd name="T39" fmla="*/ 139 h 511"/>
                  <a:gd name="T40" fmla="*/ 10 w 263"/>
                  <a:gd name="T41" fmla="*/ 143 h 511"/>
                  <a:gd name="T42" fmla="*/ 15 w 263"/>
                  <a:gd name="T43" fmla="*/ 140 h 511"/>
                  <a:gd name="T44" fmla="*/ 18 w 263"/>
                  <a:gd name="T45" fmla="*/ 142 h 511"/>
                  <a:gd name="T46" fmla="*/ 23 w 263"/>
                  <a:gd name="T47" fmla="*/ 141 h 511"/>
                  <a:gd name="T48" fmla="*/ 28 w 263"/>
                  <a:gd name="T49" fmla="*/ 139 h 511"/>
                  <a:gd name="T50" fmla="*/ 31 w 263"/>
                  <a:gd name="T51" fmla="*/ 136 h 511"/>
                  <a:gd name="T52" fmla="*/ 36 w 263"/>
                  <a:gd name="T53" fmla="*/ 134 h 511"/>
                  <a:gd name="T54" fmla="*/ 35 w 263"/>
                  <a:gd name="T55" fmla="*/ 131 h 511"/>
                  <a:gd name="T56" fmla="*/ 36 w 263"/>
                  <a:gd name="T57" fmla="*/ 128 h 511"/>
                  <a:gd name="T58" fmla="*/ 42 w 263"/>
                  <a:gd name="T59" fmla="*/ 126 h 511"/>
                  <a:gd name="T60" fmla="*/ 44 w 263"/>
                  <a:gd name="T61" fmla="*/ 124 h 511"/>
                  <a:gd name="T62" fmla="*/ 47 w 263"/>
                  <a:gd name="T63" fmla="*/ 123 h 511"/>
                  <a:gd name="T64" fmla="*/ 48 w 263"/>
                  <a:gd name="T65" fmla="*/ 121 h 511"/>
                  <a:gd name="T66" fmla="*/ 50 w 263"/>
                  <a:gd name="T67" fmla="*/ 119 h 511"/>
                  <a:gd name="T68" fmla="*/ 53 w 263"/>
                  <a:gd name="T69" fmla="*/ 118 h 511"/>
                  <a:gd name="T70" fmla="*/ 53 w 263"/>
                  <a:gd name="T71" fmla="*/ 116 h 511"/>
                  <a:gd name="T72" fmla="*/ 57 w 263"/>
                  <a:gd name="T73" fmla="*/ 113 h 511"/>
                  <a:gd name="T74" fmla="*/ 58 w 263"/>
                  <a:gd name="T75" fmla="*/ 111 h 511"/>
                  <a:gd name="T76" fmla="*/ 56 w 263"/>
                  <a:gd name="T77" fmla="*/ 108 h 511"/>
                  <a:gd name="T78" fmla="*/ 56 w 263"/>
                  <a:gd name="T79" fmla="*/ 105 h 511"/>
                  <a:gd name="T80" fmla="*/ 56 w 263"/>
                  <a:gd name="T81" fmla="*/ 103 h 511"/>
                  <a:gd name="T82" fmla="*/ 56 w 263"/>
                  <a:gd name="T83" fmla="*/ 100 h 511"/>
                  <a:gd name="T84" fmla="*/ 57 w 263"/>
                  <a:gd name="T85" fmla="*/ 97 h 511"/>
                  <a:gd name="T86" fmla="*/ 55 w 263"/>
                  <a:gd name="T87" fmla="*/ 95 h 511"/>
                  <a:gd name="T88" fmla="*/ 51 w 263"/>
                  <a:gd name="T89" fmla="*/ 95 h 511"/>
                  <a:gd name="T90" fmla="*/ 52 w 263"/>
                  <a:gd name="T91" fmla="*/ 92 h 511"/>
                  <a:gd name="T92" fmla="*/ 53 w 263"/>
                  <a:gd name="T93" fmla="*/ 88 h 511"/>
                  <a:gd name="T94" fmla="*/ 57 w 263"/>
                  <a:gd name="T95" fmla="*/ 85 h 511"/>
                  <a:gd name="T96" fmla="*/ 57 w 263"/>
                  <a:gd name="T97" fmla="*/ 79 h 511"/>
                  <a:gd name="T98" fmla="*/ 60 w 263"/>
                  <a:gd name="T99" fmla="*/ 76 h 511"/>
                  <a:gd name="T100" fmla="*/ 59 w 263"/>
                  <a:gd name="T101" fmla="*/ 73 h 511"/>
                  <a:gd name="T102" fmla="*/ 60 w 263"/>
                  <a:gd name="T103" fmla="*/ 70 h 511"/>
                  <a:gd name="T104" fmla="*/ 62 w 263"/>
                  <a:gd name="T105" fmla="*/ 68 h 511"/>
                  <a:gd name="T106" fmla="*/ 67 w 263"/>
                  <a:gd name="T107" fmla="*/ 70 h 511"/>
                  <a:gd name="T108" fmla="*/ 68 w 263"/>
                  <a:gd name="T109" fmla="*/ 37 h 511"/>
                  <a:gd name="T110" fmla="*/ 6 w 263"/>
                  <a:gd name="T111" fmla="*/ 5 h 511"/>
                  <a:gd name="T112" fmla="*/ 12 w 263"/>
                  <a:gd name="T113" fmla="*/ 28 h 511"/>
                  <a:gd name="T114" fmla="*/ 11 w 263"/>
                  <a:gd name="T115" fmla="*/ 32 h 511"/>
                  <a:gd name="T116" fmla="*/ 10 w 263"/>
                  <a:gd name="T117" fmla="*/ 67 h 511"/>
                  <a:gd name="T118" fmla="*/ 0 w 263"/>
                  <a:gd name="T119" fmla="*/ 82 h 51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63"/>
                  <a:gd name="T181" fmla="*/ 0 h 511"/>
                  <a:gd name="T182" fmla="*/ 263 w 263"/>
                  <a:gd name="T183" fmla="*/ 511 h 51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63" h="511">
                    <a:moveTo>
                      <a:pt x="0" y="292"/>
                    </a:moveTo>
                    <a:lnTo>
                      <a:pt x="2" y="292"/>
                    </a:lnTo>
                    <a:lnTo>
                      <a:pt x="2" y="294"/>
                    </a:lnTo>
                    <a:lnTo>
                      <a:pt x="4" y="294"/>
                    </a:lnTo>
                    <a:lnTo>
                      <a:pt x="8" y="298"/>
                    </a:lnTo>
                    <a:lnTo>
                      <a:pt x="12" y="306"/>
                    </a:lnTo>
                    <a:lnTo>
                      <a:pt x="15" y="310"/>
                    </a:lnTo>
                    <a:lnTo>
                      <a:pt x="23" y="311"/>
                    </a:lnTo>
                    <a:lnTo>
                      <a:pt x="29" y="311"/>
                    </a:lnTo>
                    <a:lnTo>
                      <a:pt x="39" y="310"/>
                    </a:lnTo>
                    <a:lnTo>
                      <a:pt x="40" y="313"/>
                    </a:lnTo>
                    <a:lnTo>
                      <a:pt x="40" y="321"/>
                    </a:lnTo>
                    <a:lnTo>
                      <a:pt x="14" y="321"/>
                    </a:lnTo>
                    <a:lnTo>
                      <a:pt x="33" y="340"/>
                    </a:lnTo>
                    <a:lnTo>
                      <a:pt x="35" y="346"/>
                    </a:lnTo>
                    <a:lnTo>
                      <a:pt x="35" y="356"/>
                    </a:lnTo>
                    <a:lnTo>
                      <a:pt x="39" y="360"/>
                    </a:lnTo>
                    <a:lnTo>
                      <a:pt x="40" y="363"/>
                    </a:lnTo>
                    <a:lnTo>
                      <a:pt x="39" y="367"/>
                    </a:lnTo>
                    <a:lnTo>
                      <a:pt x="39" y="377"/>
                    </a:lnTo>
                    <a:lnTo>
                      <a:pt x="37" y="381"/>
                    </a:lnTo>
                    <a:lnTo>
                      <a:pt x="35" y="386"/>
                    </a:lnTo>
                    <a:lnTo>
                      <a:pt x="39" y="402"/>
                    </a:lnTo>
                    <a:lnTo>
                      <a:pt x="40" y="408"/>
                    </a:lnTo>
                    <a:lnTo>
                      <a:pt x="42" y="411"/>
                    </a:lnTo>
                    <a:lnTo>
                      <a:pt x="42" y="423"/>
                    </a:lnTo>
                    <a:lnTo>
                      <a:pt x="46" y="429"/>
                    </a:lnTo>
                    <a:lnTo>
                      <a:pt x="46" y="434"/>
                    </a:lnTo>
                    <a:lnTo>
                      <a:pt x="39" y="433"/>
                    </a:lnTo>
                    <a:lnTo>
                      <a:pt x="25" y="433"/>
                    </a:lnTo>
                    <a:lnTo>
                      <a:pt x="15" y="434"/>
                    </a:lnTo>
                    <a:lnTo>
                      <a:pt x="12" y="440"/>
                    </a:lnTo>
                    <a:lnTo>
                      <a:pt x="10" y="444"/>
                    </a:lnTo>
                    <a:lnTo>
                      <a:pt x="12" y="450"/>
                    </a:lnTo>
                    <a:lnTo>
                      <a:pt x="17" y="456"/>
                    </a:lnTo>
                    <a:lnTo>
                      <a:pt x="23" y="465"/>
                    </a:lnTo>
                    <a:lnTo>
                      <a:pt x="29" y="471"/>
                    </a:lnTo>
                    <a:lnTo>
                      <a:pt x="33" y="479"/>
                    </a:lnTo>
                    <a:lnTo>
                      <a:pt x="35" y="490"/>
                    </a:lnTo>
                    <a:lnTo>
                      <a:pt x="37" y="496"/>
                    </a:lnTo>
                    <a:lnTo>
                      <a:pt x="29" y="511"/>
                    </a:lnTo>
                    <a:lnTo>
                      <a:pt x="39" y="509"/>
                    </a:lnTo>
                    <a:lnTo>
                      <a:pt x="52" y="511"/>
                    </a:lnTo>
                    <a:lnTo>
                      <a:pt x="58" y="498"/>
                    </a:lnTo>
                    <a:lnTo>
                      <a:pt x="63" y="504"/>
                    </a:lnTo>
                    <a:lnTo>
                      <a:pt x="69" y="506"/>
                    </a:lnTo>
                    <a:lnTo>
                      <a:pt x="79" y="504"/>
                    </a:lnTo>
                    <a:lnTo>
                      <a:pt x="90" y="500"/>
                    </a:lnTo>
                    <a:lnTo>
                      <a:pt x="100" y="498"/>
                    </a:lnTo>
                    <a:lnTo>
                      <a:pt x="108" y="496"/>
                    </a:lnTo>
                    <a:lnTo>
                      <a:pt x="113" y="492"/>
                    </a:lnTo>
                    <a:lnTo>
                      <a:pt x="119" y="484"/>
                    </a:lnTo>
                    <a:lnTo>
                      <a:pt x="127" y="479"/>
                    </a:lnTo>
                    <a:lnTo>
                      <a:pt x="138" y="475"/>
                    </a:lnTo>
                    <a:lnTo>
                      <a:pt x="138" y="471"/>
                    </a:lnTo>
                    <a:lnTo>
                      <a:pt x="133" y="465"/>
                    </a:lnTo>
                    <a:lnTo>
                      <a:pt x="133" y="458"/>
                    </a:lnTo>
                    <a:lnTo>
                      <a:pt x="140" y="454"/>
                    </a:lnTo>
                    <a:lnTo>
                      <a:pt x="152" y="452"/>
                    </a:lnTo>
                    <a:lnTo>
                      <a:pt x="161" y="448"/>
                    </a:lnTo>
                    <a:lnTo>
                      <a:pt x="167" y="444"/>
                    </a:lnTo>
                    <a:lnTo>
                      <a:pt x="171" y="442"/>
                    </a:lnTo>
                    <a:lnTo>
                      <a:pt x="177" y="440"/>
                    </a:lnTo>
                    <a:lnTo>
                      <a:pt x="181" y="438"/>
                    </a:lnTo>
                    <a:lnTo>
                      <a:pt x="182" y="433"/>
                    </a:lnTo>
                    <a:lnTo>
                      <a:pt x="184" y="429"/>
                    </a:lnTo>
                    <a:lnTo>
                      <a:pt x="190" y="425"/>
                    </a:lnTo>
                    <a:lnTo>
                      <a:pt x="194" y="423"/>
                    </a:lnTo>
                    <a:lnTo>
                      <a:pt x="200" y="421"/>
                    </a:lnTo>
                    <a:lnTo>
                      <a:pt x="204" y="419"/>
                    </a:lnTo>
                    <a:lnTo>
                      <a:pt x="206" y="417"/>
                    </a:lnTo>
                    <a:lnTo>
                      <a:pt x="207" y="411"/>
                    </a:lnTo>
                    <a:lnTo>
                      <a:pt x="211" y="404"/>
                    </a:lnTo>
                    <a:lnTo>
                      <a:pt x="217" y="402"/>
                    </a:lnTo>
                    <a:lnTo>
                      <a:pt x="221" y="400"/>
                    </a:lnTo>
                    <a:lnTo>
                      <a:pt x="221" y="396"/>
                    </a:lnTo>
                    <a:lnTo>
                      <a:pt x="219" y="390"/>
                    </a:lnTo>
                    <a:lnTo>
                      <a:pt x="213" y="385"/>
                    </a:lnTo>
                    <a:lnTo>
                      <a:pt x="213" y="379"/>
                    </a:lnTo>
                    <a:lnTo>
                      <a:pt x="215" y="373"/>
                    </a:lnTo>
                    <a:lnTo>
                      <a:pt x="215" y="369"/>
                    </a:lnTo>
                    <a:lnTo>
                      <a:pt x="213" y="367"/>
                    </a:lnTo>
                    <a:lnTo>
                      <a:pt x="213" y="361"/>
                    </a:lnTo>
                    <a:lnTo>
                      <a:pt x="215" y="356"/>
                    </a:lnTo>
                    <a:lnTo>
                      <a:pt x="219" y="352"/>
                    </a:lnTo>
                    <a:lnTo>
                      <a:pt x="219" y="346"/>
                    </a:lnTo>
                    <a:lnTo>
                      <a:pt x="215" y="342"/>
                    </a:lnTo>
                    <a:lnTo>
                      <a:pt x="211" y="340"/>
                    </a:lnTo>
                    <a:lnTo>
                      <a:pt x="198" y="340"/>
                    </a:lnTo>
                    <a:lnTo>
                      <a:pt x="196" y="338"/>
                    </a:lnTo>
                    <a:lnTo>
                      <a:pt x="196" y="331"/>
                    </a:lnTo>
                    <a:lnTo>
                      <a:pt x="200" y="329"/>
                    </a:lnTo>
                    <a:lnTo>
                      <a:pt x="206" y="323"/>
                    </a:lnTo>
                    <a:lnTo>
                      <a:pt x="206" y="311"/>
                    </a:lnTo>
                    <a:lnTo>
                      <a:pt x="207" y="311"/>
                    </a:lnTo>
                    <a:lnTo>
                      <a:pt x="217" y="302"/>
                    </a:lnTo>
                    <a:lnTo>
                      <a:pt x="219" y="294"/>
                    </a:lnTo>
                    <a:lnTo>
                      <a:pt x="219" y="281"/>
                    </a:lnTo>
                    <a:lnTo>
                      <a:pt x="227" y="273"/>
                    </a:lnTo>
                    <a:lnTo>
                      <a:pt x="229" y="269"/>
                    </a:lnTo>
                    <a:lnTo>
                      <a:pt x="229" y="265"/>
                    </a:lnTo>
                    <a:lnTo>
                      <a:pt x="227" y="260"/>
                    </a:lnTo>
                    <a:lnTo>
                      <a:pt x="230" y="254"/>
                    </a:lnTo>
                    <a:lnTo>
                      <a:pt x="232" y="248"/>
                    </a:lnTo>
                    <a:lnTo>
                      <a:pt x="236" y="244"/>
                    </a:lnTo>
                    <a:lnTo>
                      <a:pt x="240" y="244"/>
                    </a:lnTo>
                    <a:lnTo>
                      <a:pt x="252" y="248"/>
                    </a:lnTo>
                    <a:lnTo>
                      <a:pt x="259" y="248"/>
                    </a:lnTo>
                    <a:lnTo>
                      <a:pt x="263" y="246"/>
                    </a:lnTo>
                    <a:lnTo>
                      <a:pt x="263" y="131"/>
                    </a:lnTo>
                    <a:lnTo>
                      <a:pt x="48" y="0"/>
                    </a:lnTo>
                    <a:lnTo>
                      <a:pt x="23" y="19"/>
                    </a:lnTo>
                    <a:lnTo>
                      <a:pt x="37" y="81"/>
                    </a:lnTo>
                    <a:lnTo>
                      <a:pt x="48" y="98"/>
                    </a:lnTo>
                    <a:lnTo>
                      <a:pt x="48" y="110"/>
                    </a:lnTo>
                    <a:lnTo>
                      <a:pt x="42" y="115"/>
                    </a:lnTo>
                    <a:lnTo>
                      <a:pt x="39" y="135"/>
                    </a:lnTo>
                    <a:lnTo>
                      <a:pt x="39" y="238"/>
                    </a:lnTo>
                    <a:lnTo>
                      <a:pt x="2" y="269"/>
                    </a:lnTo>
                    <a:lnTo>
                      <a:pt x="0" y="29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6" name="Freeform 715"/>
              <p:cNvSpPr>
                <a:spLocks/>
              </p:cNvSpPr>
              <p:nvPr/>
            </p:nvSpPr>
            <p:spPr bwMode="auto">
              <a:xfrm>
                <a:off x="4592797" y="4081463"/>
                <a:ext cx="295438" cy="206375"/>
              </a:xfrm>
              <a:custGeom>
                <a:avLst/>
                <a:gdLst>
                  <a:gd name="T0" fmla="*/ 33 w 332"/>
                  <a:gd name="T1" fmla="*/ 55 h 244"/>
                  <a:gd name="T2" fmla="*/ 35 w 332"/>
                  <a:gd name="T3" fmla="*/ 51 h 244"/>
                  <a:gd name="T4" fmla="*/ 41 w 332"/>
                  <a:gd name="T5" fmla="*/ 48 h 244"/>
                  <a:gd name="T6" fmla="*/ 47 w 332"/>
                  <a:gd name="T7" fmla="*/ 53 h 244"/>
                  <a:gd name="T8" fmla="*/ 57 w 332"/>
                  <a:gd name="T9" fmla="*/ 54 h 244"/>
                  <a:gd name="T10" fmla="*/ 61 w 332"/>
                  <a:gd name="T11" fmla="*/ 55 h 244"/>
                  <a:gd name="T12" fmla="*/ 64 w 332"/>
                  <a:gd name="T13" fmla="*/ 52 h 244"/>
                  <a:gd name="T14" fmla="*/ 69 w 332"/>
                  <a:gd name="T15" fmla="*/ 52 h 244"/>
                  <a:gd name="T16" fmla="*/ 70 w 332"/>
                  <a:gd name="T17" fmla="*/ 50 h 244"/>
                  <a:gd name="T18" fmla="*/ 74 w 332"/>
                  <a:gd name="T19" fmla="*/ 51 h 244"/>
                  <a:gd name="T20" fmla="*/ 77 w 332"/>
                  <a:gd name="T21" fmla="*/ 47 h 244"/>
                  <a:gd name="T22" fmla="*/ 85 w 332"/>
                  <a:gd name="T23" fmla="*/ 48 h 244"/>
                  <a:gd name="T24" fmla="*/ 89 w 332"/>
                  <a:gd name="T25" fmla="*/ 46 h 244"/>
                  <a:gd name="T26" fmla="*/ 87 w 332"/>
                  <a:gd name="T27" fmla="*/ 40 h 244"/>
                  <a:gd name="T28" fmla="*/ 82 w 332"/>
                  <a:gd name="T29" fmla="*/ 37 h 244"/>
                  <a:gd name="T30" fmla="*/ 79 w 332"/>
                  <a:gd name="T31" fmla="*/ 31 h 244"/>
                  <a:gd name="T32" fmla="*/ 76 w 332"/>
                  <a:gd name="T33" fmla="*/ 30 h 244"/>
                  <a:gd name="T34" fmla="*/ 71 w 332"/>
                  <a:gd name="T35" fmla="*/ 27 h 244"/>
                  <a:gd name="T36" fmla="*/ 68 w 332"/>
                  <a:gd name="T37" fmla="*/ 25 h 244"/>
                  <a:gd name="T38" fmla="*/ 65 w 332"/>
                  <a:gd name="T39" fmla="*/ 20 h 244"/>
                  <a:gd name="T40" fmla="*/ 64 w 332"/>
                  <a:gd name="T41" fmla="*/ 14 h 244"/>
                  <a:gd name="T42" fmla="*/ 61 w 332"/>
                  <a:gd name="T43" fmla="*/ 11 h 244"/>
                  <a:gd name="T44" fmla="*/ 62 w 332"/>
                  <a:gd name="T45" fmla="*/ 4 h 244"/>
                  <a:gd name="T46" fmla="*/ 55 w 332"/>
                  <a:gd name="T47" fmla="*/ 1 h 244"/>
                  <a:gd name="T48" fmla="*/ 54 w 332"/>
                  <a:gd name="T49" fmla="*/ 5 h 244"/>
                  <a:gd name="T50" fmla="*/ 50 w 332"/>
                  <a:gd name="T51" fmla="*/ 7 h 244"/>
                  <a:gd name="T52" fmla="*/ 48 w 332"/>
                  <a:gd name="T53" fmla="*/ 11 h 244"/>
                  <a:gd name="T54" fmla="*/ 44 w 332"/>
                  <a:gd name="T55" fmla="*/ 12 h 244"/>
                  <a:gd name="T56" fmla="*/ 36 w 332"/>
                  <a:gd name="T57" fmla="*/ 15 h 244"/>
                  <a:gd name="T58" fmla="*/ 36 w 332"/>
                  <a:gd name="T59" fmla="*/ 20 h 244"/>
                  <a:gd name="T60" fmla="*/ 31 w 332"/>
                  <a:gd name="T61" fmla="*/ 24 h 244"/>
                  <a:gd name="T62" fmla="*/ 26 w 332"/>
                  <a:gd name="T63" fmla="*/ 28 h 244"/>
                  <a:gd name="T64" fmla="*/ 18 w 332"/>
                  <a:gd name="T65" fmla="*/ 30 h 244"/>
                  <a:gd name="T66" fmla="*/ 13 w 332"/>
                  <a:gd name="T67" fmla="*/ 31 h 244"/>
                  <a:gd name="T68" fmla="*/ 6 w 332"/>
                  <a:gd name="T69" fmla="*/ 34 h 244"/>
                  <a:gd name="T70" fmla="*/ 1 w 332"/>
                  <a:gd name="T71" fmla="*/ 42 h 244"/>
                  <a:gd name="T72" fmla="*/ 3 w 332"/>
                  <a:gd name="T73" fmla="*/ 45 h 244"/>
                  <a:gd name="T74" fmla="*/ 5 w 332"/>
                  <a:gd name="T75" fmla="*/ 52 h 244"/>
                  <a:gd name="T76" fmla="*/ 13 w 332"/>
                  <a:gd name="T77" fmla="*/ 64 h 244"/>
                  <a:gd name="T78" fmla="*/ 18 w 332"/>
                  <a:gd name="T79" fmla="*/ 69 h 244"/>
                  <a:gd name="T80" fmla="*/ 21 w 332"/>
                  <a:gd name="T81" fmla="*/ 68 h 244"/>
                  <a:gd name="T82" fmla="*/ 23 w 332"/>
                  <a:gd name="T83" fmla="*/ 65 h 244"/>
                  <a:gd name="T84" fmla="*/ 26 w 332"/>
                  <a:gd name="T85" fmla="*/ 65 h 244"/>
                  <a:gd name="T86" fmla="*/ 31 w 332"/>
                  <a:gd name="T87" fmla="*/ 63 h 24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2"/>
                  <a:gd name="T133" fmla="*/ 0 h 244"/>
                  <a:gd name="T134" fmla="*/ 332 w 332"/>
                  <a:gd name="T135" fmla="*/ 244 h 24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2" h="244">
                    <a:moveTo>
                      <a:pt x="115" y="223"/>
                    </a:moveTo>
                    <a:lnTo>
                      <a:pt x="117" y="198"/>
                    </a:lnTo>
                    <a:lnTo>
                      <a:pt x="121" y="196"/>
                    </a:lnTo>
                    <a:lnTo>
                      <a:pt x="127" y="192"/>
                    </a:lnTo>
                    <a:lnTo>
                      <a:pt x="130" y="186"/>
                    </a:lnTo>
                    <a:lnTo>
                      <a:pt x="132" y="179"/>
                    </a:lnTo>
                    <a:lnTo>
                      <a:pt x="134" y="173"/>
                    </a:lnTo>
                    <a:lnTo>
                      <a:pt x="140" y="171"/>
                    </a:lnTo>
                    <a:lnTo>
                      <a:pt x="152" y="171"/>
                    </a:lnTo>
                    <a:lnTo>
                      <a:pt x="159" y="173"/>
                    </a:lnTo>
                    <a:lnTo>
                      <a:pt x="165" y="177"/>
                    </a:lnTo>
                    <a:lnTo>
                      <a:pt x="175" y="186"/>
                    </a:lnTo>
                    <a:lnTo>
                      <a:pt x="190" y="190"/>
                    </a:lnTo>
                    <a:lnTo>
                      <a:pt x="207" y="190"/>
                    </a:lnTo>
                    <a:lnTo>
                      <a:pt x="213" y="192"/>
                    </a:lnTo>
                    <a:lnTo>
                      <a:pt x="221" y="194"/>
                    </a:lnTo>
                    <a:lnTo>
                      <a:pt x="226" y="194"/>
                    </a:lnTo>
                    <a:lnTo>
                      <a:pt x="228" y="196"/>
                    </a:lnTo>
                    <a:lnTo>
                      <a:pt x="228" y="184"/>
                    </a:lnTo>
                    <a:lnTo>
                      <a:pt x="234" y="181"/>
                    </a:lnTo>
                    <a:lnTo>
                      <a:pt x="238" y="182"/>
                    </a:lnTo>
                    <a:lnTo>
                      <a:pt x="242" y="186"/>
                    </a:lnTo>
                    <a:lnTo>
                      <a:pt x="249" y="186"/>
                    </a:lnTo>
                    <a:lnTo>
                      <a:pt x="257" y="184"/>
                    </a:lnTo>
                    <a:lnTo>
                      <a:pt x="261" y="184"/>
                    </a:lnTo>
                    <a:lnTo>
                      <a:pt x="263" y="182"/>
                    </a:lnTo>
                    <a:lnTo>
                      <a:pt x="263" y="177"/>
                    </a:lnTo>
                    <a:lnTo>
                      <a:pt x="269" y="175"/>
                    </a:lnTo>
                    <a:lnTo>
                      <a:pt x="273" y="177"/>
                    </a:lnTo>
                    <a:lnTo>
                      <a:pt x="274" y="179"/>
                    </a:lnTo>
                    <a:lnTo>
                      <a:pt x="278" y="177"/>
                    </a:lnTo>
                    <a:lnTo>
                      <a:pt x="282" y="171"/>
                    </a:lnTo>
                    <a:lnTo>
                      <a:pt x="286" y="167"/>
                    </a:lnTo>
                    <a:lnTo>
                      <a:pt x="309" y="167"/>
                    </a:lnTo>
                    <a:lnTo>
                      <a:pt x="315" y="169"/>
                    </a:lnTo>
                    <a:lnTo>
                      <a:pt x="317" y="171"/>
                    </a:lnTo>
                    <a:lnTo>
                      <a:pt x="332" y="171"/>
                    </a:lnTo>
                    <a:lnTo>
                      <a:pt x="332" y="167"/>
                    </a:lnTo>
                    <a:lnTo>
                      <a:pt x="330" y="163"/>
                    </a:lnTo>
                    <a:lnTo>
                      <a:pt x="324" y="157"/>
                    </a:lnTo>
                    <a:lnTo>
                      <a:pt x="324" y="150"/>
                    </a:lnTo>
                    <a:lnTo>
                      <a:pt x="322" y="142"/>
                    </a:lnTo>
                    <a:lnTo>
                      <a:pt x="319" y="136"/>
                    </a:lnTo>
                    <a:lnTo>
                      <a:pt x="315" y="132"/>
                    </a:lnTo>
                    <a:lnTo>
                      <a:pt x="307" y="129"/>
                    </a:lnTo>
                    <a:lnTo>
                      <a:pt x="301" y="125"/>
                    </a:lnTo>
                    <a:lnTo>
                      <a:pt x="297" y="117"/>
                    </a:lnTo>
                    <a:lnTo>
                      <a:pt x="296" y="111"/>
                    </a:lnTo>
                    <a:lnTo>
                      <a:pt x="294" y="108"/>
                    </a:lnTo>
                    <a:lnTo>
                      <a:pt x="286" y="108"/>
                    </a:lnTo>
                    <a:lnTo>
                      <a:pt x="282" y="106"/>
                    </a:lnTo>
                    <a:lnTo>
                      <a:pt x="276" y="104"/>
                    </a:lnTo>
                    <a:lnTo>
                      <a:pt x="274" y="98"/>
                    </a:lnTo>
                    <a:lnTo>
                      <a:pt x="267" y="94"/>
                    </a:lnTo>
                    <a:lnTo>
                      <a:pt x="263" y="94"/>
                    </a:lnTo>
                    <a:lnTo>
                      <a:pt x="257" y="92"/>
                    </a:lnTo>
                    <a:lnTo>
                      <a:pt x="255" y="86"/>
                    </a:lnTo>
                    <a:lnTo>
                      <a:pt x="251" y="84"/>
                    </a:lnTo>
                    <a:lnTo>
                      <a:pt x="248" y="79"/>
                    </a:lnTo>
                    <a:lnTo>
                      <a:pt x="242" y="71"/>
                    </a:lnTo>
                    <a:lnTo>
                      <a:pt x="240" y="59"/>
                    </a:lnTo>
                    <a:lnTo>
                      <a:pt x="242" y="54"/>
                    </a:lnTo>
                    <a:lnTo>
                      <a:pt x="240" y="50"/>
                    </a:lnTo>
                    <a:lnTo>
                      <a:pt x="234" y="44"/>
                    </a:lnTo>
                    <a:lnTo>
                      <a:pt x="228" y="40"/>
                    </a:lnTo>
                    <a:lnTo>
                      <a:pt x="228" y="38"/>
                    </a:lnTo>
                    <a:lnTo>
                      <a:pt x="230" y="33"/>
                    </a:lnTo>
                    <a:lnTo>
                      <a:pt x="232" y="25"/>
                    </a:lnTo>
                    <a:lnTo>
                      <a:pt x="232" y="15"/>
                    </a:lnTo>
                    <a:lnTo>
                      <a:pt x="217" y="0"/>
                    </a:lnTo>
                    <a:lnTo>
                      <a:pt x="213" y="2"/>
                    </a:lnTo>
                    <a:lnTo>
                      <a:pt x="207" y="4"/>
                    </a:lnTo>
                    <a:lnTo>
                      <a:pt x="203" y="11"/>
                    </a:lnTo>
                    <a:lnTo>
                      <a:pt x="202" y="17"/>
                    </a:lnTo>
                    <a:lnTo>
                      <a:pt x="200" y="19"/>
                    </a:lnTo>
                    <a:lnTo>
                      <a:pt x="196" y="21"/>
                    </a:lnTo>
                    <a:lnTo>
                      <a:pt x="190" y="23"/>
                    </a:lnTo>
                    <a:lnTo>
                      <a:pt x="186" y="25"/>
                    </a:lnTo>
                    <a:lnTo>
                      <a:pt x="180" y="29"/>
                    </a:lnTo>
                    <a:lnTo>
                      <a:pt x="178" y="33"/>
                    </a:lnTo>
                    <a:lnTo>
                      <a:pt x="177" y="38"/>
                    </a:lnTo>
                    <a:lnTo>
                      <a:pt x="173" y="40"/>
                    </a:lnTo>
                    <a:lnTo>
                      <a:pt x="167" y="42"/>
                    </a:lnTo>
                    <a:lnTo>
                      <a:pt x="163" y="44"/>
                    </a:lnTo>
                    <a:lnTo>
                      <a:pt x="157" y="48"/>
                    </a:lnTo>
                    <a:lnTo>
                      <a:pt x="148" y="52"/>
                    </a:lnTo>
                    <a:lnTo>
                      <a:pt x="136" y="54"/>
                    </a:lnTo>
                    <a:lnTo>
                      <a:pt x="129" y="58"/>
                    </a:lnTo>
                    <a:lnTo>
                      <a:pt x="129" y="65"/>
                    </a:lnTo>
                    <a:lnTo>
                      <a:pt x="134" y="71"/>
                    </a:lnTo>
                    <a:lnTo>
                      <a:pt x="134" y="75"/>
                    </a:lnTo>
                    <a:lnTo>
                      <a:pt x="123" y="79"/>
                    </a:lnTo>
                    <a:lnTo>
                      <a:pt x="115" y="84"/>
                    </a:lnTo>
                    <a:lnTo>
                      <a:pt x="109" y="92"/>
                    </a:lnTo>
                    <a:lnTo>
                      <a:pt x="104" y="96"/>
                    </a:lnTo>
                    <a:lnTo>
                      <a:pt x="96" y="98"/>
                    </a:lnTo>
                    <a:lnTo>
                      <a:pt x="86" y="100"/>
                    </a:lnTo>
                    <a:lnTo>
                      <a:pt x="75" y="104"/>
                    </a:lnTo>
                    <a:lnTo>
                      <a:pt x="65" y="106"/>
                    </a:lnTo>
                    <a:lnTo>
                      <a:pt x="59" y="104"/>
                    </a:lnTo>
                    <a:lnTo>
                      <a:pt x="54" y="98"/>
                    </a:lnTo>
                    <a:lnTo>
                      <a:pt x="48" y="111"/>
                    </a:lnTo>
                    <a:lnTo>
                      <a:pt x="35" y="109"/>
                    </a:lnTo>
                    <a:lnTo>
                      <a:pt x="25" y="111"/>
                    </a:lnTo>
                    <a:lnTo>
                      <a:pt x="23" y="119"/>
                    </a:lnTo>
                    <a:lnTo>
                      <a:pt x="15" y="132"/>
                    </a:lnTo>
                    <a:lnTo>
                      <a:pt x="8" y="144"/>
                    </a:lnTo>
                    <a:lnTo>
                      <a:pt x="2" y="148"/>
                    </a:lnTo>
                    <a:lnTo>
                      <a:pt x="0" y="152"/>
                    </a:lnTo>
                    <a:lnTo>
                      <a:pt x="2" y="156"/>
                    </a:lnTo>
                    <a:lnTo>
                      <a:pt x="10" y="159"/>
                    </a:lnTo>
                    <a:lnTo>
                      <a:pt x="11" y="165"/>
                    </a:lnTo>
                    <a:lnTo>
                      <a:pt x="15" y="173"/>
                    </a:lnTo>
                    <a:lnTo>
                      <a:pt x="19" y="182"/>
                    </a:lnTo>
                    <a:lnTo>
                      <a:pt x="27" y="198"/>
                    </a:lnTo>
                    <a:lnTo>
                      <a:pt x="29" y="204"/>
                    </a:lnTo>
                    <a:lnTo>
                      <a:pt x="50" y="225"/>
                    </a:lnTo>
                    <a:lnTo>
                      <a:pt x="56" y="234"/>
                    </a:lnTo>
                    <a:lnTo>
                      <a:pt x="61" y="242"/>
                    </a:lnTo>
                    <a:lnTo>
                      <a:pt x="65" y="244"/>
                    </a:lnTo>
                    <a:lnTo>
                      <a:pt x="67" y="244"/>
                    </a:lnTo>
                    <a:lnTo>
                      <a:pt x="73" y="242"/>
                    </a:lnTo>
                    <a:lnTo>
                      <a:pt x="77" y="238"/>
                    </a:lnTo>
                    <a:lnTo>
                      <a:pt x="79" y="232"/>
                    </a:lnTo>
                    <a:lnTo>
                      <a:pt x="81" y="229"/>
                    </a:lnTo>
                    <a:lnTo>
                      <a:pt x="84" y="229"/>
                    </a:lnTo>
                    <a:lnTo>
                      <a:pt x="90" y="227"/>
                    </a:lnTo>
                    <a:lnTo>
                      <a:pt x="94" y="229"/>
                    </a:lnTo>
                    <a:lnTo>
                      <a:pt x="98" y="229"/>
                    </a:lnTo>
                    <a:lnTo>
                      <a:pt x="106" y="227"/>
                    </a:lnTo>
                    <a:lnTo>
                      <a:pt x="111" y="225"/>
                    </a:lnTo>
                    <a:lnTo>
                      <a:pt x="115" y="22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7" name="Freeform 318"/>
              <p:cNvSpPr>
                <a:spLocks/>
              </p:cNvSpPr>
              <p:nvPr/>
            </p:nvSpPr>
            <p:spPr bwMode="auto">
              <a:xfrm>
                <a:off x="4468903" y="4019550"/>
                <a:ext cx="184252" cy="290513"/>
              </a:xfrm>
              <a:custGeom>
                <a:avLst/>
                <a:gdLst>
                  <a:gd name="T0" fmla="*/ 4 w 205"/>
                  <a:gd name="T1" fmla="*/ 78 h 344"/>
                  <a:gd name="T2" fmla="*/ 3 w 205"/>
                  <a:gd name="T3" fmla="*/ 82 h 344"/>
                  <a:gd name="T4" fmla="*/ 7 w 205"/>
                  <a:gd name="T5" fmla="*/ 85 h 344"/>
                  <a:gd name="T6" fmla="*/ 10 w 205"/>
                  <a:gd name="T7" fmla="*/ 90 h 344"/>
                  <a:gd name="T8" fmla="*/ 9 w 205"/>
                  <a:gd name="T9" fmla="*/ 96 h 344"/>
                  <a:gd name="T10" fmla="*/ 27 w 205"/>
                  <a:gd name="T11" fmla="*/ 95 h 344"/>
                  <a:gd name="T12" fmla="*/ 32 w 205"/>
                  <a:gd name="T13" fmla="*/ 94 h 344"/>
                  <a:gd name="T14" fmla="*/ 42 w 205"/>
                  <a:gd name="T15" fmla="*/ 94 h 344"/>
                  <a:gd name="T16" fmla="*/ 46 w 205"/>
                  <a:gd name="T17" fmla="*/ 97 h 344"/>
                  <a:gd name="T18" fmla="*/ 55 w 205"/>
                  <a:gd name="T19" fmla="*/ 97 h 344"/>
                  <a:gd name="T20" fmla="*/ 54 w 205"/>
                  <a:gd name="T21" fmla="*/ 94 h 344"/>
                  <a:gd name="T22" fmla="*/ 56 w 205"/>
                  <a:gd name="T23" fmla="*/ 90 h 344"/>
                  <a:gd name="T24" fmla="*/ 52 w 205"/>
                  <a:gd name="T25" fmla="*/ 85 h 344"/>
                  <a:gd name="T26" fmla="*/ 43 w 205"/>
                  <a:gd name="T27" fmla="*/ 73 h 344"/>
                  <a:gd name="T28" fmla="*/ 41 w 205"/>
                  <a:gd name="T29" fmla="*/ 66 h 344"/>
                  <a:gd name="T30" fmla="*/ 39 w 205"/>
                  <a:gd name="T31" fmla="*/ 63 h 344"/>
                  <a:gd name="T32" fmla="*/ 44 w 205"/>
                  <a:gd name="T33" fmla="*/ 55 h 344"/>
                  <a:gd name="T34" fmla="*/ 46 w 205"/>
                  <a:gd name="T35" fmla="*/ 47 h 344"/>
                  <a:gd name="T36" fmla="*/ 43 w 205"/>
                  <a:gd name="T37" fmla="*/ 39 h 344"/>
                  <a:gd name="T38" fmla="*/ 40 w 205"/>
                  <a:gd name="T39" fmla="*/ 34 h 344"/>
                  <a:gd name="T40" fmla="*/ 44 w 205"/>
                  <a:gd name="T41" fmla="*/ 30 h 344"/>
                  <a:gd name="T42" fmla="*/ 50 w 205"/>
                  <a:gd name="T43" fmla="*/ 29 h 344"/>
                  <a:gd name="T44" fmla="*/ 48 w 205"/>
                  <a:gd name="T45" fmla="*/ 23 h 344"/>
                  <a:gd name="T46" fmla="*/ 47 w 205"/>
                  <a:gd name="T47" fmla="*/ 16 h 344"/>
                  <a:gd name="T48" fmla="*/ 48 w 205"/>
                  <a:gd name="T49" fmla="*/ 11 h 344"/>
                  <a:gd name="T50" fmla="*/ 46 w 205"/>
                  <a:gd name="T51" fmla="*/ 6 h 344"/>
                  <a:gd name="T52" fmla="*/ 42 w 205"/>
                  <a:gd name="T53" fmla="*/ 1 h 344"/>
                  <a:gd name="T54" fmla="*/ 41 w 205"/>
                  <a:gd name="T55" fmla="*/ 6 h 344"/>
                  <a:gd name="T56" fmla="*/ 42 w 205"/>
                  <a:gd name="T57" fmla="*/ 10 h 344"/>
                  <a:gd name="T58" fmla="*/ 39 w 205"/>
                  <a:gd name="T59" fmla="*/ 15 h 344"/>
                  <a:gd name="T60" fmla="*/ 37 w 205"/>
                  <a:gd name="T61" fmla="*/ 20 h 344"/>
                  <a:gd name="T62" fmla="*/ 35 w 205"/>
                  <a:gd name="T63" fmla="*/ 23 h 344"/>
                  <a:gd name="T64" fmla="*/ 32 w 205"/>
                  <a:gd name="T65" fmla="*/ 29 h 344"/>
                  <a:gd name="T66" fmla="*/ 32 w 205"/>
                  <a:gd name="T67" fmla="*/ 34 h 344"/>
                  <a:gd name="T68" fmla="*/ 27 w 205"/>
                  <a:gd name="T69" fmla="*/ 37 h 344"/>
                  <a:gd name="T70" fmla="*/ 25 w 205"/>
                  <a:gd name="T71" fmla="*/ 39 h 344"/>
                  <a:gd name="T72" fmla="*/ 23 w 205"/>
                  <a:gd name="T73" fmla="*/ 46 h 344"/>
                  <a:gd name="T74" fmla="*/ 20 w 205"/>
                  <a:gd name="T75" fmla="*/ 50 h 344"/>
                  <a:gd name="T76" fmla="*/ 18 w 205"/>
                  <a:gd name="T77" fmla="*/ 55 h 344"/>
                  <a:gd name="T78" fmla="*/ 18 w 205"/>
                  <a:gd name="T79" fmla="*/ 59 h 344"/>
                  <a:gd name="T80" fmla="*/ 15 w 205"/>
                  <a:gd name="T81" fmla="*/ 64 h 344"/>
                  <a:gd name="T82" fmla="*/ 13 w 205"/>
                  <a:gd name="T83" fmla="*/ 59 h 344"/>
                  <a:gd name="T84" fmla="*/ 9 w 205"/>
                  <a:gd name="T85" fmla="*/ 59 h 344"/>
                  <a:gd name="T86" fmla="*/ 6 w 205"/>
                  <a:gd name="T87" fmla="*/ 60 h 344"/>
                  <a:gd name="T88" fmla="*/ 2 w 205"/>
                  <a:gd name="T89" fmla="*/ 64 h 344"/>
                  <a:gd name="T90" fmla="*/ 0 w 205"/>
                  <a:gd name="T91" fmla="*/ 68 h 344"/>
                  <a:gd name="T92" fmla="*/ 1 w 205"/>
                  <a:gd name="T93" fmla="*/ 71 h 344"/>
                  <a:gd name="T94" fmla="*/ 1 w 205"/>
                  <a:gd name="T95" fmla="*/ 80 h 34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5"/>
                  <a:gd name="T145" fmla="*/ 0 h 344"/>
                  <a:gd name="T146" fmla="*/ 205 w 205"/>
                  <a:gd name="T147" fmla="*/ 344 h 34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5" h="344">
                    <a:moveTo>
                      <a:pt x="6" y="282"/>
                    </a:moveTo>
                    <a:lnTo>
                      <a:pt x="6" y="275"/>
                    </a:lnTo>
                    <a:lnTo>
                      <a:pt x="13" y="277"/>
                    </a:lnTo>
                    <a:lnTo>
                      <a:pt x="11" y="279"/>
                    </a:lnTo>
                    <a:lnTo>
                      <a:pt x="9" y="286"/>
                    </a:lnTo>
                    <a:lnTo>
                      <a:pt x="9" y="290"/>
                    </a:lnTo>
                    <a:lnTo>
                      <a:pt x="13" y="292"/>
                    </a:lnTo>
                    <a:lnTo>
                      <a:pt x="25" y="296"/>
                    </a:lnTo>
                    <a:lnTo>
                      <a:pt x="25" y="300"/>
                    </a:lnTo>
                    <a:lnTo>
                      <a:pt x="27" y="305"/>
                    </a:lnTo>
                    <a:lnTo>
                      <a:pt x="32" y="313"/>
                    </a:lnTo>
                    <a:lnTo>
                      <a:pt x="36" y="317"/>
                    </a:lnTo>
                    <a:lnTo>
                      <a:pt x="36" y="327"/>
                    </a:lnTo>
                    <a:lnTo>
                      <a:pt x="34" y="336"/>
                    </a:lnTo>
                    <a:lnTo>
                      <a:pt x="34" y="340"/>
                    </a:lnTo>
                    <a:lnTo>
                      <a:pt x="84" y="340"/>
                    </a:lnTo>
                    <a:lnTo>
                      <a:pt x="96" y="336"/>
                    </a:lnTo>
                    <a:lnTo>
                      <a:pt x="100" y="334"/>
                    </a:lnTo>
                    <a:lnTo>
                      <a:pt x="105" y="336"/>
                    </a:lnTo>
                    <a:lnTo>
                      <a:pt x="111" y="334"/>
                    </a:lnTo>
                    <a:lnTo>
                      <a:pt x="119" y="332"/>
                    </a:lnTo>
                    <a:lnTo>
                      <a:pt x="125" y="334"/>
                    </a:lnTo>
                    <a:lnTo>
                      <a:pt x="148" y="334"/>
                    </a:lnTo>
                    <a:lnTo>
                      <a:pt x="155" y="332"/>
                    </a:lnTo>
                    <a:lnTo>
                      <a:pt x="161" y="334"/>
                    </a:lnTo>
                    <a:lnTo>
                      <a:pt x="167" y="338"/>
                    </a:lnTo>
                    <a:lnTo>
                      <a:pt x="171" y="342"/>
                    </a:lnTo>
                    <a:lnTo>
                      <a:pt x="190" y="342"/>
                    </a:lnTo>
                    <a:lnTo>
                      <a:pt x="198" y="344"/>
                    </a:lnTo>
                    <a:lnTo>
                      <a:pt x="203" y="344"/>
                    </a:lnTo>
                    <a:lnTo>
                      <a:pt x="203" y="342"/>
                    </a:lnTo>
                    <a:lnTo>
                      <a:pt x="201" y="338"/>
                    </a:lnTo>
                    <a:lnTo>
                      <a:pt x="199" y="332"/>
                    </a:lnTo>
                    <a:lnTo>
                      <a:pt x="199" y="327"/>
                    </a:lnTo>
                    <a:lnTo>
                      <a:pt x="203" y="323"/>
                    </a:lnTo>
                    <a:lnTo>
                      <a:pt x="205" y="319"/>
                    </a:lnTo>
                    <a:lnTo>
                      <a:pt x="201" y="317"/>
                    </a:lnTo>
                    <a:lnTo>
                      <a:pt x="196" y="309"/>
                    </a:lnTo>
                    <a:lnTo>
                      <a:pt x="190" y="300"/>
                    </a:lnTo>
                    <a:lnTo>
                      <a:pt x="169" y="279"/>
                    </a:lnTo>
                    <a:lnTo>
                      <a:pt x="167" y="273"/>
                    </a:lnTo>
                    <a:lnTo>
                      <a:pt x="159" y="257"/>
                    </a:lnTo>
                    <a:lnTo>
                      <a:pt x="155" y="248"/>
                    </a:lnTo>
                    <a:lnTo>
                      <a:pt x="151" y="240"/>
                    </a:lnTo>
                    <a:lnTo>
                      <a:pt x="150" y="234"/>
                    </a:lnTo>
                    <a:lnTo>
                      <a:pt x="142" y="231"/>
                    </a:lnTo>
                    <a:lnTo>
                      <a:pt x="140" y="227"/>
                    </a:lnTo>
                    <a:lnTo>
                      <a:pt x="142" y="223"/>
                    </a:lnTo>
                    <a:lnTo>
                      <a:pt x="148" y="219"/>
                    </a:lnTo>
                    <a:lnTo>
                      <a:pt x="155" y="207"/>
                    </a:lnTo>
                    <a:lnTo>
                      <a:pt x="163" y="194"/>
                    </a:lnTo>
                    <a:lnTo>
                      <a:pt x="165" y="186"/>
                    </a:lnTo>
                    <a:lnTo>
                      <a:pt x="173" y="171"/>
                    </a:lnTo>
                    <a:lnTo>
                      <a:pt x="171" y="165"/>
                    </a:lnTo>
                    <a:lnTo>
                      <a:pt x="169" y="154"/>
                    </a:lnTo>
                    <a:lnTo>
                      <a:pt x="165" y="146"/>
                    </a:lnTo>
                    <a:lnTo>
                      <a:pt x="159" y="140"/>
                    </a:lnTo>
                    <a:lnTo>
                      <a:pt x="153" y="131"/>
                    </a:lnTo>
                    <a:lnTo>
                      <a:pt x="148" y="125"/>
                    </a:lnTo>
                    <a:lnTo>
                      <a:pt x="146" y="119"/>
                    </a:lnTo>
                    <a:lnTo>
                      <a:pt x="148" y="115"/>
                    </a:lnTo>
                    <a:lnTo>
                      <a:pt x="151" y="109"/>
                    </a:lnTo>
                    <a:lnTo>
                      <a:pt x="161" y="108"/>
                    </a:lnTo>
                    <a:lnTo>
                      <a:pt x="175" y="108"/>
                    </a:lnTo>
                    <a:lnTo>
                      <a:pt x="182" y="109"/>
                    </a:lnTo>
                    <a:lnTo>
                      <a:pt x="182" y="104"/>
                    </a:lnTo>
                    <a:lnTo>
                      <a:pt x="178" y="98"/>
                    </a:lnTo>
                    <a:lnTo>
                      <a:pt x="178" y="86"/>
                    </a:lnTo>
                    <a:lnTo>
                      <a:pt x="176" y="83"/>
                    </a:lnTo>
                    <a:lnTo>
                      <a:pt x="175" y="77"/>
                    </a:lnTo>
                    <a:lnTo>
                      <a:pt x="171" y="61"/>
                    </a:lnTo>
                    <a:lnTo>
                      <a:pt x="173" y="56"/>
                    </a:lnTo>
                    <a:lnTo>
                      <a:pt x="175" y="52"/>
                    </a:lnTo>
                    <a:lnTo>
                      <a:pt x="175" y="42"/>
                    </a:lnTo>
                    <a:lnTo>
                      <a:pt x="176" y="38"/>
                    </a:lnTo>
                    <a:lnTo>
                      <a:pt x="175" y="35"/>
                    </a:lnTo>
                    <a:lnTo>
                      <a:pt x="171" y="31"/>
                    </a:lnTo>
                    <a:lnTo>
                      <a:pt x="171" y="21"/>
                    </a:lnTo>
                    <a:lnTo>
                      <a:pt x="169" y="15"/>
                    </a:lnTo>
                    <a:lnTo>
                      <a:pt x="163" y="10"/>
                    </a:lnTo>
                    <a:lnTo>
                      <a:pt x="155" y="4"/>
                    </a:lnTo>
                    <a:lnTo>
                      <a:pt x="153" y="0"/>
                    </a:lnTo>
                    <a:lnTo>
                      <a:pt x="150" y="23"/>
                    </a:lnTo>
                    <a:lnTo>
                      <a:pt x="151" y="23"/>
                    </a:lnTo>
                    <a:lnTo>
                      <a:pt x="155" y="27"/>
                    </a:lnTo>
                    <a:lnTo>
                      <a:pt x="157" y="31"/>
                    </a:lnTo>
                    <a:lnTo>
                      <a:pt x="155" y="36"/>
                    </a:lnTo>
                    <a:lnTo>
                      <a:pt x="153" y="48"/>
                    </a:lnTo>
                    <a:lnTo>
                      <a:pt x="148" y="52"/>
                    </a:lnTo>
                    <a:lnTo>
                      <a:pt x="144" y="54"/>
                    </a:lnTo>
                    <a:lnTo>
                      <a:pt x="140" y="58"/>
                    </a:lnTo>
                    <a:lnTo>
                      <a:pt x="138" y="63"/>
                    </a:lnTo>
                    <a:lnTo>
                      <a:pt x="134" y="69"/>
                    </a:lnTo>
                    <a:lnTo>
                      <a:pt x="130" y="73"/>
                    </a:lnTo>
                    <a:lnTo>
                      <a:pt x="128" y="77"/>
                    </a:lnTo>
                    <a:lnTo>
                      <a:pt x="130" y="81"/>
                    </a:lnTo>
                    <a:lnTo>
                      <a:pt x="127" y="92"/>
                    </a:lnTo>
                    <a:lnTo>
                      <a:pt x="125" y="96"/>
                    </a:lnTo>
                    <a:lnTo>
                      <a:pt x="119" y="102"/>
                    </a:lnTo>
                    <a:lnTo>
                      <a:pt x="119" y="111"/>
                    </a:lnTo>
                    <a:lnTo>
                      <a:pt x="121" y="117"/>
                    </a:lnTo>
                    <a:lnTo>
                      <a:pt x="119" y="121"/>
                    </a:lnTo>
                    <a:lnTo>
                      <a:pt x="113" y="123"/>
                    </a:lnTo>
                    <a:lnTo>
                      <a:pt x="107" y="127"/>
                    </a:lnTo>
                    <a:lnTo>
                      <a:pt x="100" y="129"/>
                    </a:lnTo>
                    <a:lnTo>
                      <a:pt x="96" y="131"/>
                    </a:lnTo>
                    <a:lnTo>
                      <a:pt x="94" y="134"/>
                    </a:lnTo>
                    <a:lnTo>
                      <a:pt x="92" y="140"/>
                    </a:lnTo>
                    <a:lnTo>
                      <a:pt x="92" y="152"/>
                    </a:lnTo>
                    <a:lnTo>
                      <a:pt x="84" y="159"/>
                    </a:lnTo>
                    <a:lnTo>
                      <a:pt x="84" y="163"/>
                    </a:lnTo>
                    <a:lnTo>
                      <a:pt x="82" y="169"/>
                    </a:lnTo>
                    <a:lnTo>
                      <a:pt x="79" y="175"/>
                    </a:lnTo>
                    <a:lnTo>
                      <a:pt x="75" y="177"/>
                    </a:lnTo>
                    <a:lnTo>
                      <a:pt x="71" y="181"/>
                    </a:lnTo>
                    <a:lnTo>
                      <a:pt x="67" y="188"/>
                    </a:lnTo>
                    <a:lnTo>
                      <a:pt x="65" y="194"/>
                    </a:lnTo>
                    <a:lnTo>
                      <a:pt x="65" y="198"/>
                    </a:lnTo>
                    <a:lnTo>
                      <a:pt x="67" y="204"/>
                    </a:lnTo>
                    <a:lnTo>
                      <a:pt x="67" y="207"/>
                    </a:lnTo>
                    <a:lnTo>
                      <a:pt x="65" y="211"/>
                    </a:lnTo>
                    <a:lnTo>
                      <a:pt x="61" y="217"/>
                    </a:lnTo>
                    <a:lnTo>
                      <a:pt x="56" y="225"/>
                    </a:lnTo>
                    <a:lnTo>
                      <a:pt x="48" y="227"/>
                    </a:lnTo>
                    <a:lnTo>
                      <a:pt x="48" y="213"/>
                    </a:lnTo>
                    <a:lnTo>
                      <a:pt x="46" y="209"/>
                    </a:lnTo>
                    <a:lnTo>
                      <a:pt x="40" y="207"/>
                    </a:lnTo>
                    <a:lnTo>
                      <a:pt x="36" y="207"/>
                    </a:lnTo>
                    <a:lnTo>
                      <a:pt x="34" y="206"/>
                    </a:lnTo>
                    <a:lnTo>
                      <a:pt x="32" y="207"/>
                    </a:lnTo>
                    <a:lnTo>
                      <a:pt x="27" y="209"/>
                    </a:lnTo>
                    <a:lnTo>
                      <a:pt x="21" y="213"/>
                    </a:lnTo>
                    <a:lnTo>
                      <a:pt x="13" y="215"/>
                    </a:lnTo>
                    <a:lnTo>
                      <a:pt x="9" y="219"/>
                    </a:lnTo>
                    <a:lnTo>
                      <a:pt x="8" y="227"/>
                    </a:lnTo>
                    <a:lnTo>
                      <a:pt x="6" y="232"/>
                    </a:lnTo>
                    <a:lnTo>
                      <a:pt x="4" y="236"/>
                    </a:lnTo>
                    <a:lnTo>
                      <a:pt x="0" y="238"/>
                    </a:lnTo>
                    <a:lnTo>
                      <a:pt x="0" y="244"/>
                    </a:lnTo>
                    <a:lnTo>
                      <a:pt x="2" y="250"/>
                    </a:lnTo>
                    <a:lnTo>
                      <a:pt x="4" y="252"/>
                    </a:lnTo>
                    <a:lnTo>
                      <a:pt x="6" y="252"/>
                    </a:lnTo>
                    <a:lnTo>
                      <a:pt x="0" y="263"/>
                    </a:lnTo>
                    <a:lnTo>
                      <a:pt x="2" y="282"/>
                    </a:lnTo>
                    <a:lnTo>
                      <a:pt x="6" y="28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8" name="Freeform 319"/>
              <p:cNvSpPr>
                <a:spLocks/>
              </p:cNvSpPr>
              <p:nvPr/>
            </p:nvSpPr>
            <p:spPr bwMode="auto">
              <a:xfrm>
                <a:off x="4931121" y="4451350"/>
                <a:ext cx="46063" cy="49213"/>
              </a:xfrm>
              <a:custGeom>
                <a:avLst/>
                <a:gdLst>
                  <a:gd name="T0" fmla="*/ 0 w 56"/>
                  <a:gd name="T1" fmla="*/ 6 h 62"/>
                  <a:gd name="T2" fmla="*/ 0 w 56"/>
                  <a:gd name="T3" fmla="*/ 5 h 62"/>
                  <a:gd name="T4" fmla="*/ 0 w 56"/>
                  <a:gd name="T5" fmla="*/ 2 h 62"/>
                  <a:gd name="T6" fmla="*/ 0 w 56"/>
                  <a:gd name="T7" fmla="*/ 1 h 62"/>
                  <a:gd name="T8" fmla="*/ 1 w 56"/>
                  <a:gd name="T9" fmla="*/ 1 h 62"/>
                  <a:gd name="T10" fmla="*/ 2 w 56"/>
                  <a:gd name="T11" fmla="*/ 1 h 62"/>
                  <a:gd name="T12" fmla="*/ 3 w 56"/>
                  <a:gd name="T13" fmla="*/ 4 h 62"/>
                  <a:gd name="T14" fmla="*/ 4 w 56"/>
                  <a:gd name="T15" fmla="*/ 4 h 62"/>
                  <a:gd name="T16" fmla="*/ 6 w 56"/>
                  <a:gd name="T17" fmla="*/ 2 h 62"/>
                  <a:gd name="T18" fmla="*/ 6 w 56"/>
                  <a:gd name="T19" fmla="*/ 0 h 62"/>
                  <a:gd name="T20" fmla="*/ 7 w 56"/>
                  <a:gd name="T21" fmla="*/ 0 h 62"/>
                  <a:gd name="T22" fmla="*/ 8 w 56"/>
                  <a:gd name="T23" fmla="*/ 1 h 62"/>
                  <a:gd name="T24" fmla="*/ 10 w 56"/>
                  <a:gd name="T25" fmla="*/ 1 h 62"/>
                  <a:gd name="T26" fmla="*/ 11 w 56"/>
                  <a:gd name="T27" fmla="*/ 1 h 62"/>
                  <a:gd name="T28" fmla="*/ 10 w 56"/>
                  <a:gd name="T29" fmla="*/ 2 h 62"/>
                  <a:gd name="T30" fmla="*/ 10 w 56"/>
                  <a:gd name="T31" fmla="*/ 4 h 62"/>
                  <a:gd name="T32" fmla="*/ 11 w 56"/>
                  <a:gd name="T33" fmla="*/ 6 h 62"/>
                  <a:gd name="T34" fmla="*/ 13 w 56"/>
                  <a:gd name="T35" fmla="*/ 6 h 62"/>
                  <a:gd name="T36" fmla="*/ 13 w 56"/>
                  <a:gd name="T37" fmla="*/ 6 h 62"/>
                  <a:gd name="T38" fmla="*/ 13 w 56"/>
                  <a:gd name="T39" fmla="*/ 7 h 62"/>
                  <a:gd name="T40" fmla="*/ 13 w 56"/>
                  <a:gd name="T41" fmla="*/ 8 h 62"/>
                  <a:gd name="T42" fmla="*/ 12 w 56"/>
                  <a:gd name="T43" fmla="*/ 9 h 62"/>
                  <a:gd name="T44" fmla="*/ 11 w 56"/>
                  <a:gd name="T45" fmla="*/ 10 h 62"/>
                  <a:gd name="T46" fmla="*/ 10 w 56"/>
                  <a:gd name="T47" fmla="*/ 11 h 62"/>
                  <a:gd name="T48" fmla="*/ 9 w 56"/>
                  <a:gd name="T49" fmla="*/ 11 h 62"/>
                  <a:gd name="T50" fmla="*/ 9 w 56"/>
                  <a:gd name="T51" fmla="*/ 15 h 62"/>
                  <a:gd name="T52" fmla="*/ 7 w 56"/>
                  <a:gd name="T53" fmla="*/ 16 h 62"/>
                  <a:gd name="T54" fmla="*/ 2 w 56"/>
                  <a:gd name="T55" fmla="*/ 16 h 62"/>
                  <a:gd name="T56" fmla="*/ 2 w 56"/>
                  <a:gd name="T57" fmla="*/ 5 h 62"/>
                  <a:gd name="T58" fmla="*/ 0 w 56"/>
                  <a:gd name="T59" fmla="*/ 6 h 6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6"/>
                  <a:gd name="T91" fmla="*/ 0 h 62"/>
                  <a:gd name="T92" fmla="*/ 56 w 56"/>
                  <a:gd name="T93" fmla="*/ 62 h 6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6" h="62">
                    <a:moveTo>
                      <a:pt x="2" y="21"/>
                    </a:moveTo>
                    <a:lnTo>
                      <a:pt x="2" y="17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4"/>
                    </a:lnTo>
                    <a:lnTo>
                      <a:pt x="15" y="16"/>
                    </a:lnTo>
                    <a:lnTo>
                      <a:pt x="19" y="14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42" y="4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4" y="16"/>
                    </a:lnTo>
                    <a:lnTo>
                      <a:pt x="48" y="21"/>
                    </a:lnTo>
                    <a:lnTo>
                      <a:pt x="54" y="23"/>
                    </a:lnTo>
                    <a:lnTo>
                      <a:pt x="56" y="23"/>
                    </a:lnTo>
                    <a:lnTo>
                      <a:pt x="56" y="25"/>
                    </a:lnTo>
                    <a:lnTo>
                      <a:pt x="54" y="31"/>
                    </a:lnTo>
                    <a:lnTo>
                      <a:pt x="52" y="35"/>
                    </a:lnTo>
                    <a:lnTo>
                      <a:pt x="48" y="39"/>
                    </a:lnTo>
                    <a:lnTo>
                      <a:pt x="42" y="42"/>
                    </a:lnTo>
                    <a:lnTo>
                      <a:pt x="40" y="42"/>
                    </a:lnTo>
                    <a:lnTo>
                      <a:pt x="38" y="58"/>
                    </a:lnTo>
                    <a:lnTo>
                      <a:pt x="31" y="62"/>
                    </a:lnTo>
                    <a:lnTo>
                      <a:pt x="8" y="62"/>
                    </a:lnTo>
                    <a:lnTo>
                      <a:pt x="8" y="19"/>
                    </a:lnTo>
                    <a:lnTo>
                      <a:pt x="2" y="2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9" name="Freeform 321"/>
              <p:cNvSpPr>
                <a:spLocks/>
              </p:cNvSpPr>
              <p:nvPr/>
            </p:nvSpPr>
            <p:spPr bwMode="auto">
              <a:xfrm>
                <a:off x="4163935" y="3954463"/>
                <a:ext cx="160426" cy="150812"/>
              </a:xfrm>
              <a:custGeom>
                <a:avLst/>
                <a:gdLst>
                  <a:gd name="T0" fmla="*/ 31 w 184"/>
                  <a:gd name="T1" fmla="*/ 36 h 181"/>
                  <a:gd name="T2" fmla="*/ 29 w 184"/>
                  <a:gd name="T3" fmla="*/ 37 h 181"/>
                  <a:gd name="T4" fmla="*/ 21 w 184"/>
                  <a:gd name="T5" fmla="*/ 37 h 181"/>
                  <a:gd name="T6" fmla="*/ 19 w 184"/>
                  <a:gd name="T7" fmla="*/ 42 h 181"/>
                  <a:gd name="T8" fmla="*/ 20 w 184"/>
                  <a:gd name="T9" fmla="*/ 47 h 181"/>
                  <a:gd name="T10" fmla="*/ 19 w 184"/>
                  <a:gd name="T11" fmla="*/ 49 h 181"/>
                  <a:gd name="T12" fmla="*/ 15 w 184"/>
                  <a:gd name="T13" fmla="*/ 50 h 181"/>
                  <a:gd name="T14" fmla="*/ 13 w 184"/>
                  <a:gd name="T15" fmla="*/ 47 h 181"/>
                  <a:gd name="T16" fmla="*/ 11 w 184"/>
                  <a:gd name="T17" fmla="*/ 46 h 181"/>
                  <a:gd name="T18" fmla="*/ 6 w 184"/>
                  <a:gd name="T19" fmla="*/ 48 h 181"/>
                  <a:gd name="T20" fmla="*/ 1 w 184"/>
                  <a:gd name="T21" fmla="*/ 45 h 181"/>
                  <a:gd name="T22" fmla="*/ 0 w 184"/>
                  <a:gd name="T23" fmla="*/ 41 h 181"/>
                  <a:gd name="T24" fmla="*/ 3 w 184"/>
                  <a:gd name="T25" fmla="*/ 38 h 181"/>
                  <a:gd name="T26" fmla="*/ 2 w 184"/>
                  <a:gd name="T27" fmla="*/ 35 h 181"/>
                  <a:gd name="T28" fmla="*/ 5 w 184"/>
                  <a:gd name="T29" fmla="*/ 29 h 181"/>
                  <a:gd name="T30" fmla="*/ 6 w 184"/>
                  <a:gd name="T31" fmla="*/ 30 h 181"/>
                  <a:gd name="T32" fmla="*/ 7 w 184"/>
                  <a:gd name="T33" fmla="*/ 25 h 181"/>
                  <a:gd name="T34" fmla="*/ 9 w 184"/>
                  <a:gd name="T35" fmla="*/ 21 h 181"/>
                  <a:gd name="T36" fmla="*/ 12 w 184"/>
                  <a:gd name="T37" fmla="*/ 19 h 181"/>
                  <a:gd name="T38" fmla="*/ 15 w 184"/>
                  <a:gd name="T39" fmla="*/ 18 h 181"/>
                  <a:gd name="T40" fmla="*/ 17 w 184"/>
                  <a:gd name="T41" fmla="*/ 17 h 181"/>
                  <a:gd name="T42" fmla="*/ 19 w 184"/>
                  <a:gd name="T43" fmla="*/ 13 h 181"/>
                  <a:gd name="T44" fmla="*/ 23 w 184"/>
                  <a:gd name="T45" fmla="*/ 9 h 181"/>
                  <a:gd name="T46" fmla="*/ 24 w 184"/>
                  <a:gd name="T47" fmla="*/ 7 h 181"/>
                  <a:gd name="T48" fmla="*/ 26 w 184"/>
                  <a:gd name="T49" fmla="*/ 4 h 181"/>
                  <a:gd name="T50" fmla="*/ 29 w 184"/>
                  <a:gd name="T51" fmla="*/ 3 h 181"/>
                  <a:gd name="T52" fmla="*/ 30 w 184"/>
                  <a:gd name="T53" fmla="*/ 1 h 181"/>
                  <a:gd name="T54" fmla="*/ 32 w 184"/>
                  <a:gd name="T55" fmla="*/ 1 h 181"/>
                  <a:gd name="T56" fmla="*/ 33 w 184"/>
                  <a:gd name="T57" fmla="*/ 1 h 181"/>
                  <a:gd name="T58" fmla="*/ 35 w 184"/>
                  <a:gd name="T59" fmla="*/ 2 h 181"/>
                  <a:gd name="T60" fmla="*/ 36 w 184"/>
                  <a:gd name="T61" fmla="*/ 4 h 181"/>
                  <a:gd name="T62" fmla="*/ 37 w 184"/>
                  <a:gd name="T63" fmla="*/ 9 h 181"/>
                  <a:gd name="T64" fmla="*/ 41 w 184"/>
                  <a:gd name="T65" fmla="*/ 15 h 181"/>
                  <a:gd name="T66" fmla="*/ 45 w 184"/>
                  <a:gd name="T67" fmla="*/ 21 h 181"/>
                  <a:gd name="T68" fmla="*/ 47 w 184"/>
                  <a:gd name="T69" fmla="*/ 22 h 181"/>
                  <a:gd name="T70" fmla="*/ 46 w 184"/>
                  <a:gd name="T71" fmla="*/ 25 h 181"/>
                  <a:gd name="T72" fmla="*/ 48 w 184"/>
                  <a:gd name="T73" fmla="*/ 32 h 181"/>
                  <a:gd name="T74" fmla="*/ 46 w 184"/>
                  <a:gd name="T75" fmla="*/ 35 h 181"/>
                  <a:gd name="T76" fmla="*/ 45 w 184"/>
                  <a:gd name="T77" fmla="*/ 36 h 181"/>
                  <a:gd name="T78" fmla="*/ 44 w 184"/>
                  <a:gd name="T79" fmla="*/ 37 h 181"/>
                  <a:gd name="T80" fmla="*/ 38 w 184"/>
                  <a:gd name="T81" fmla="*/ 37 h 181"/>
                  <a:gd name="T82" fmla="*/ 37 w 184"/>
                  <a:gd name="T83" fmla="*/ 36 h 1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4"/>
                  <a:gd name="T127" fmla="*/ 0 h 181"/>
                  <a:gd name="T128" fmla="*/ 184 w 184"/>
                  <a:gd name="T129" fmla="*/ 181 h 1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4" h="181">
                    <a:moveTo>
                      <a:pt x="140" y="131"/>
                    </a:moveTo>
                    <a:lnTo>
                      <a:pt x="120" y="129"/>
                    </a:lnTo>
                    <a:lnTo>
                      <a:pt x="119" y="137"/>
                    </a:lnTo>
                    <a:lnTo>
                      <a:pt x="111" y="135"/>
                    </a:lnTo>
                    <a:lnTo>
                      <a:pt x="94" y="133"/>
                    </a:lnTo>
                    <a:lnTo>
                      <a:pt x="82" y="133"/>
                    </a:lnTo>
                    <a:lnTo>
                      <a:pt x="74" y="140"/>
                    </a:lnTo>
                    <a:lnTo>
                      <a:pt x="74" y="152"/>
                    </a:lnTo>
                    <a:lnTo>
                      <a:pt x="76" y="158"/>
                    </a:lnTo>
                    <a:lnTo>
                      <a:pt x="76" y="169"/>
                    </a:lnTo>
                    <a:lnTo>
                      <a:pt x="74" y="177"/>
                    </a:lnTo>
                    <a:lnTo>
                      <a:pt x="74" y="179"/>
                    </a:lnTo>
                    <a:lnTo>
                      <a:pt x="71" y="181"/>
                    </a:lnTo>
                    <a:lnTo>
                      <a:pt x="57" y="181"/>
                    </a:lnTo>
                    <a:lnTo>
                      <a:pt x="53" y="177"/>
                    </a:lnTo>
                    <a:lnTo>
                      <a:pt x="51" y="171"/>
                    </a:lnTo>
                    <a:lnTo>
                      <a:pt x="53" y="169"/>
                    </a:lnTo>
                    <a:lnTo>
                      <a:pt x="42" y="167"/>
                    </a:lnTo>
                    <a:lnTo>
                      <a:pt x="34" y="173"/>
                    </a:lnTo>
                    <a:lnTo>
                      <a:pt x="24" y="173"/>
                    </a:lnTo>
                    <a:lnTo>
                      <a:pt x="21" y="163"/>
                    </a:lnTo>
                    <a:lnTo>
                      <a:pt x="1" y="163"/>
                    </a:lnTo>
                    <a:lnTo>
                      <a:pt x="0" y="158"/>
                    </a:lnTo>
                    <a:lnTo>
                      <a:pt x="0" y="148"/>
                    </a:lnTo>
                    <a:lnTo>
                      <a:pt x="3" y="140"/>
                    </a:lnTo>
                    <a:lnTo>
                      <a:pt x="9" y="137"/>
                    </a:lnTo>
                    <a:lnTo>
                      <a:pt x="9" y="133"/>
                    </a:lnTo>
                    <a:lnTo>
                      <a:pt x="7" y="127"/>
                    </a:lnTo>
                    <a:lnTo>
                      <a:pt x="7" y="115"/>
                    </a:lnTo>
                    <a:lnTo>
                      <a:pt x="17" y="106"/>
                    </a:lnTo>
                    <a:lnTo>
                      <a:pt x="23" y="106"/>
                    </a:lnTo>
                    <a:lnTo>
                      <a:pt x="24" y="108"/>
                    </a:lnTo>
                    <a:lnTo>
                      <a:pt x="24" y="104"/>
                    </a:lnTo>
                    <a:lnTo>
                      <a:pt x="28" y="89"/>
                    </a:lnTo>
                    <a:lnTo>
                      <a:pt x="32" y="83"/>
                    </a:lnTo>
                    <a:lnTo>
                      <a:pt x="34" y="77"/>
                    </a:lnTo>
                    <a:lnTo>
                      <a:pt x="40" y="73"/>
                    </a:lnTo>
                    <a:lnTo>
                      <a:pt x="46" y="71"/>
                    </a:lnTo>
                    <a:lnTo>
                      <a:pt x="53" y="69"/>
                    </a:lnTo>
                    <a:lnTo>
                      <a:pt x="59" y="67"/>
                    </a:lnTo>
                    <a:lnTo>
                      <a:pt x="63" y="65"/>
                    </a:lnTo>
                    <a:lnTo>
                      <a:pt x="67" y="62"/>
                    </a:lnTo>
                    <a:lnTo>
                      <a:pt x="71" y="50"/>
                    </a:lnTo>
                    <a:lnTo>
                      <a:pt x="72" y="46"/>
                    </a:lnTo>
                    <a:lnTo>
                      <a:pt x="76" y="41"/>
                    </a:lnTo>
                    <a:lnTo>
                      <a:pt x="88" y="35"/>
                    </a:lnTo>
                    <a:lnTo>
                      <a:pt x="90" y="31"/>
                    </a:lnTo>
                    <a:lnTo>
                      <a:pt x="92" y="25"/>
                    </a:lnTo>
                    <a:lnTo>
                      <a:pt x="94" y="17"/>
                    </a:lnTo>
                    <a:lnTo>
                      <a:pt x="99" y="14"/>
                    </a:lnTo>
                    <a:lnTo>
                      <a:pt x="107" y="14"/>
                    </a:lnTo>
                    <a:lnTo>
                      <a:pt x="111" y="12"/>
                    </a:lnTo>
                    <a:lnTo>
                      <a:pt x="113" y="8"/>
                    </a:lnTo>
                    <a:lnTo>
                      <a:pt x="115" y="2"/>
                    </a:lnTo>
                    <a:lnTo>
                      <a:pt x="119" y="0"/>
                    </a:lnTo>
                    <a:lnTo>
                      <a:pt x="122" y="2"/>
                    </a:lnTo>
                    <a:lnTo>
                      <a:pt x="124" y="4"/>
                    </a:lnTo>
                    <a:lnTo>
                      <a:pt x="128" y="2"/>
                    </a:lnTo>
                    <a:lnTo>
                      <a:pt x="132" y="2"/>
                    </a:lnTo>
                    <a:lnTo>
                      <a:pt x="136" y="8"/>
                    </a:lnTo>
                    <a:lnTo>
                      <a:pt x="138" y="12"/>
                    </a:lnTo>
                    <a:lnTo>
                      <a:pt x="138" y="14"/>
                    </a:lnTo>
                    <a:lnTo>
                      <a:pt x="134" y="21"/>
                    </a:lnTo>
                    <a:lnTo>
                      <a:pt x="143" y="35"/>
                    </a:lnTo>
                    <a:lnTo>
                      <a:pt x="161" y="44"/>
                    </a:lnTo>
                    <a:lnTo>
                      <a:pt x="159" y="54"/>
                    </a:lnTo>
                    <a:lnTo>
                      <a:pt x="170" y="77"/>
                    </a:lnTo>
                    <a:lnTo>
                      <a:pt x="172" y="77"/>
                    </a:lnTo>
                    <a:lnTo>
                      <a:pt x="178" y="75"/>
                    </a:lnTo>
                    <a:lnTo>
                      <a:pt x="180" y="79"/>
                    </a:lnTo>
                    <a:lnTo>
                      <a:pt x="180" y="83"/>
                    </a:lnTo>
                    <a:lnTo>
                      <a:pt x="178" y="89"/>
                    </a:lnTo>
                    <a:lnTo>
                      <a:pt x="184" y="114"/>
                    </a:lnTo>
                    <a:lnTo>
                      <a:pt x="184" y="117"/>
                    </a:lnTo>
                    <a:lnTo>
                      <a:pt x="182" y="121"/>
                    </a:lnTo>
                    <a:lnTo>
                      <a:pt x="176" y="125"/>
                    </a:lnTo>
                    <a:lnTo>
                      <a:pt x="172" y="127"/>
                    </a:lnTo>
                    <a:lnTo>
                      <a:pt x="172" y="129"/>
                    </a:lnTo>
                    <a:lnTo>
                      <a:pt x="170" y="133"/>
                    </a:lnTo>
                    <a:lnTo>
                      <a:pt x="168" y="135"/>
                    </a:lnTo>
                    <a:lnTo>
                      <a:pt x="155" y="135"/>
                    </a:lnTo>
                    <a:lnTo>
                      <a:pt x="145" y="133"/>
                    </a:lnTo>
                    <a:lnTo>
                      <a:pt x="142" y="133"/>
                    </a:lnTo>
                    <a:lnTo>
                      <a:pt x="140" y="13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0" name="Freeform 327"/>
              <p:cNvSpPr>
                <a:spLocks/>
              </p:cNvSpPr>
              <p:nvPr/>
            </p:nvSpPr>
            <p:spPr bwMode="auto">
              <a:xfrm>
                <a:off x="4305300" y="4038600"/>
                <a:ext cx="60358" cy="173038"/>
              </a:xfrm>
              <a:custGeom>
                <a:avLst/>
                <a:gdLst>
                  <a:gd name="T0" fmla="*/ 9 w 69"/>
                  <a:gd name="T1" fmla="*/ 56 h 208"/>
                  <a:gd name="T2" fmla="*/ 13 w 69"/>
                  <a:gd name="T3" fmla="*/ 55 h 208"/>
                  <a:gd name="T4" fmla="*/ 14 w 69"/>
                  <a:gd name="T5" fmla="*/ 45 h 208"/>
                  <a:gd name="T6" fmla="*/ 13 w 69"/>
                  <a:gd name="T7" fmla="*/ 41 h 208"/>
                  <a:gd name="T8" fmla="*/ 14 w 69"/>
                  <a:gd name="T9" fmla="*/ 35 h 208"/>
                  <a:gd name="T10" fmla="*/ 13 w 69"/>
                  <a:gd name="T11" fmla="*/ 31 h 208"/>
                  <a:gd name="T12" fmla="*/ 15 w 69"/>
                  <a:gd name="T13" fmla="*/ 32 h 208"/>
                  <a:gd name="T14" fmla="*/ 15 w 69"/>
                  <a:gd name="T15" fmla="*/ 29 h 208"/>
                  <a:gd name="T16" fmla="*/ 16 w 69"/>
                  <a:gd name="T17" fmla="*/ 26 h 208"/>
                  <a:gd name="T18" fmla="*/ 17 w 69"/>
                  <a:gd name="T19" fmla="*/ 20 h 208"/>
                  <a:gd name="T20" fmla="*/ 18 w 69"/>
                  <a:gd name="T21" fmla="*/ 19 h 208"/>
                  <a:gd name="T22" fmla="*/ 18 w 69"/>
                  <a:gd name="T23" fmla="*/ 17 h 208"/>
                  <a:gd name="T24" fmla="*/ 19 w 69"/>
                  <a:gd name="T25" fmla="*/ 14 h 208"/>
                  <a:gd name="T26" fmla="*/ 18 w 69"/>
                  <a:gd name="T27" fmla="*/ 12 h 208"/>
                  <a:gd name="T28" fmla="*/ 17 w 69"/>
                  <a:gd name="T29" fmla="*/ 9 h 208"/>
                  <a:gd name="T30" fmla="*/ 17 w 69"/>
                  <a:gd name="T31" fmla="*/ 5 h 208"/>
                  <a:gd name="T32" fmla="*/ 13 w 69"/>
                  <a:gd name="T33" fmla="*/ 2 h 208"/>
                  <a:gd name="T34" fmla="*/ 10 w 69"/>
                  <a:gd name="T35" fmla="*/ 0 h 208"/>
                  <a:gd name="T36" fmla="*/ 6 w 69"/>
                  <a:gd name="T37" fmla="*/ 4 h 208"/>
                  <a:gd name="T38" fmla="*/ 6 w 69"/>
                  <a:gd name="T39" fmla="*/ 6 h 208"/>
                  <a:gd name="T40" fmla="*/ 3 w 69"/>
                  <a:gd name="T41" fmla="*/ 7 h 208"/>
                  <a:gd name="T42" fmla="*/ 3 w 69"/>
                  <a:gd name="T43" fmla="*/ 9 h 208"/>
                  <a:gd name="T44" fmla="*/ 1 w 69"/>
                  <a:gd name="T45" fmla="*/ 9 h 208"/>
                  <a:gd name="T46" fmla="*/ 5 w 69"/>
                  <a:gd name="T47" fmla="*/ 18 h 208"/>
                  <a:gd name="T48" fmla="*/ 5 w 69"/>
                  <a:gd name="T49" fmla="*/ 24 h 208"/>
                  <a:gd name="T50" fmla="*/ 6 w 69"/>
                  <a:gd name="T51" fmla="*/ 27 h 208"/>
                  <a:gd name="T52" fmla="*/ 5 w 69"/>
                  <a:gd name="T53" fmla="*/ 34 h 208"/>
                  <a:gd name="T54" fmla="*/ 6 w 69"/>
                  <a:gd name="T55" fmla="*/ 43 h 208"/>
                  <a:gd name="T56" fmla="*/ 5 w 69"/>
                  <a:gd name="T57" fmla="*/ 47 h 208"/>
                  <a:gd name="T58" fmla="*/ 6 w 69"/>
                  <a:gd name="T59" fmla="*/ 50 h 208"/>
                  <a:gd name="T60" fmla="*/ 6 w 69"/>
                  <a:gd name="T61" fmla="*/ 55 h 208"/>
                  <a:gd name="T62" fmla="*/ 7 w 69"/>
                  <a:gd name="T63" fmla="*/ 57 h 2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9"/>
                  <a:gd name="T97" fmla="*/ 0 h 208"/>
                  <a:gd name="T98" fmla="*/ 69 w 69"/>
                  <a:gd name="T99" fmla="*/ 208 h 2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9" h="208">
                    <a:moveTo>
                      <a:pt x="29" y="206"/>
                    </a:moveTo>
                    <a:lnTo>
                      <a:pt x="32" y="202"/>
                    </a:lnTo>
                    <a:lnTo>
                      <a:pt x="40" y="200"/>
                    </a:lnTo>
                    <a:lnTo>
                      <a:pt x="48" y="200"/>
                    </a:lnTo>
                    <a:lnTo>
                      <a:pt x="50" y="186"/>
                    </a:lnTo>
                    <a:lnTo>
                      <a:pt x="50" y="165"/>
                    </a:lnTo>
                    <a:lnTo>
                      <a:pt x="48" y="160"/>
                    </a:lnTo>
                    <a:lnTo>
                      <a:pt x="46" y="150"/>
                    </a:lnTo>
                    <a:lnTo>
                      <a:pt x="50" y="137"/>
                    </a:lnTo>
                    <a:lnTo>
                      <a:pt x="50" y="125"/>
                    </a:lnTo>
                    <a:lnTo>
                      <a:pt x="48" y="119"/>
                    </a:lnTo>
                    <a:lnTo>
                      <a:pt x="48" y="115"/>
                    </a:lnTo>
                    <a:lnTo>
                      <a:pt x="52" y="117"/>
                    </a:lnTo>
                    <a:lnTo>
                      <a:pt x="55" y="117"/>
                    </a:lnTo>
                    <a:lnTo>
                      <a:pt x="57" y="112"/>
                    </a:lnTo>
                    <a:lnTo>
                      <a:pt x="54" y="104"/>
                    </a:lnTo>
                    <a:lnTo>
                      <a:pt x="55" y="100"/>
                    </a:lnTo>
                    <a:lnTo>
                      <a:pt x="59" y="96"/>
                    </a:lnTo>
                    <a:lnTo>
                      <a:pt x="61" y="92"/>
                    </a:lnTo>
                    <a:lnTo>
                      <a:pt x="61" y="75"/>
                    </a:lnTo>
                    <a:lnTo>
                      <a:pt x="63" y="73"/>
                    </a:lnTo>
                    <a:lnTo>
                      <a:pt x="67" y="71"/>
                    </a:lnTo>
                    <a:lnTo>
                      <a:pt x="69" y="69"/>
                    </a:lnTo>
                    <a:lnTo>
                      <a:pt x="67" y="63"/>
                    </a:lnTo>
                    <a:lnTo>
                      <a:pt x="67" y="58"/>
                    </a:lnTo>
                    <a:lnTo>
                      <a:pt x="69" y="50"/>
                    </a:lnTo>
                    <a:lnTo>
                      <a:pt x="69" y="44"/>
                    </a:lnTo>
                    <a:lnTo>
                      <a:pt x="65" y="42"/>
                    </a:lnTo>
                    <a:lnTo>
                      <a:pt x="59" y="37"/>
                    </a:lnTo>
                    <a:lnTo>
                      <a:pt x="61" y="33"/>
                    </a:lnTo>
                    <a:lnTo>
                      <a:pt x="63" y="27"/>
                    </a:lnTo>
                    <a:lnTo>
                      <a:pt x="63" y="17"/>
                    </a:lnTo>
                    <a:lnTo>
                      <a:pt x="48" y="12"/>
                    </a:lnTo>
                    <a:lnTo>
                      <a:pt x="48" y="6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3" y="14"/>
                    </a:lnTo>
                    <a:lnTo>
                      <a:pt x="23" y="17"/>
                    </a:lnTo>
                    <a:lnTo>
                      <a:pt x="21" y="21"/>
                    </a:lnTo>
                    <a:lnTo>
                      <a:pt x="15" y="25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9" y="33"/>
                    </a:lnTo>
                    <a:lnTo>
                      <a:pt x="7" y="35"/>
                    </a:lnTo>
                    <a:lnTo>
                      <a:pt x="2" y="35"/>
                    </a:lnTo>
                    <a:lnTo>
                      <a:pt x="0" y="62"/>
                    </a:lnTo>
                    <a:lnTo>
                      <a:pt x="17" y="65"/>
                    </a:lnTo>
                    <a:lnTo>
                      <a:pt x="19" y="69"/>
                    </a:lnTo>
                    <a:lnTo>
                      <a:pt x="19" y="88"/>
                    </a:lnTo>
                    <a:lnTo>
                      <a:pt x="21" y="94"/>
                    </a:lnTo>
                    <a:lnTo>
                      <a:pt x="23" y="98"/>
                    </a:lnTo>
                    <a:lnTo>
                      <a:pt x="23" y="104"/>
                    </a:lnTo>
                    <a:lnTo>
                      <a:pt x="19" y="123"/>
                    </a:lnTo>
                    <a:lnTo>
                      <a:pt x="21" y="131"/>
                    </a:lnTo>
                    <a:lnTo>
                      <a:pt x="21" y="158"/>
                    </a:lnTo>
                    <a:lnTo>
                      <a:pt x="17" y="165"/>
                    </a:lnTo>
                    <a:lnTo>
                      <a:pt x="17" y="169"/>
                    </a:lnTo>
                    <a:lnTo>
                      <a:pt x="19" y="175"/>
                    </a:lnTo>
                    <a:lnTo>
                      <a:pt x="21" y="183"/>
                    </a:lnTo>
                    <a:lnTo>
                      <a:pt x="21" y="194"/>
                    </a:lnTo>
                    <a:lnTo>
                      <a:pt x="23" y="198"/>
                    </a:lnTo>
                    <a:lnTo>
                      <a:pt x="25" y="200"/>
                    </a:lnTo>
                    <a:lnTo>
                      <a:pt x="25" y="208"/>
                    </a:lnTo>
                    <a:lnTo>
                      <a:pt x="29" y="20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1" name="Freeform 341"/>
              <p:cNvSpPr>
                <a:spLocks noEditPoints="1"/>
              </p:cNvSpPr>
              <p:nvPr/>
            </p:nvSpPr>
            <p:spPr bwMode="auto">
              <a:xfrm>
                <a:off x="4538792" y="4476750"/>
                <a:ext cx="285908" cy="373063"/>
              </a:xfrm>
              <a:custGeom>
                <a:avLst/>
                <a:gdLst>
                  <a:gd name="T0" fmla="*/ 8 w 324"/>
                  <a:gd name="T1" fmla="*/ 7 h 442"/>
                  <a:gd name="T2" fmla="*/ 9 w 324"/>
                  <a:gd name="T3" fmla="*/ 3 h 442"/>
                  <a:gd name="T4" fmla="*/ 9 w 324"/>
                  <a:gd name="T5" fmla="*/ 0 h 442"/>
                  <a:gd name="T6" fmla="*/ 7 w 324"/>
                  <a:gd name="T7" fmla="*/ 2 h 442"/>
                  <a:gd name="T8" fmla="*/ 2 w 324"/>
                  <a:gd name="T9" fmla="*/ 4 h 442"/>
                  <a:gd name="T10" fmla="*/ 4 w 324"/>
                  <a:gd name="T11" fmla="*/ 10 h 442"/>
                  <a:gd name="T12" fmla="*/ 7 w 324"/>
                  <a:gd name="T13" fmla="*/ 19 h 442"/>
                  <a:gd name="T14" fmla="*/ 13 w 324"/>
                  <a:gd name="T15" fmla="*/ 14 h 442"/>
                  <a:gd name="T16" fmla="*/ 22 w 324"/>
                  <a:gd name="T17" fmla="*/ 14 h 442"/>
                  <a:gd name="T18" fmla="*/ 40 w 324"/>
                  <a:gd name="T19" fmla="*/ 16 h 442"/>
                  <a:gd name="T20" fmla="*/ 40 w 324"/>
                  <a:gd name="T21" fmla="*/ 21 h 442"/>
                  <a:gd name="T22" fmla="*/ 42 w 324"/>
                  <a:gd name="T23" fmla="*/ 28 h 442"/>
                  <a:gd name="T24" fmla="*/ 48 w 324"/>
                  <a:gd name="T25" fmla="*/ 33 h 442"/>
                  <a:gd name="T26" fmla="*/ 52 w 324"/>
                  <a:gd name="T27" fmla="*/ 31 h 442"/>
                  <a:gd name="T28" fmla="*/ 54 w 324"/>
                  <a:gd name="T29" fmla="*/ 30 h 442"/>
                  <a:gd name="T30" fmla="*/ 54 w 324"/>
                  <a:gd name="T31" fmla="*/ 25 h 442"/>
                  <a:gd name="T32" fmla="*/ 58 w 324"/>
                  <a:gd name="T33" fmla="*/ 24 h 442"/>
                  <a:gd name="T34" fmla="*/ 63 w 324"/>
                  <a:gd name="T35" fmla="*/ 25 h 442"/>
                  <a:gd name="T36" fmla="*/ 67 w 324"/>
                  <a:gd name="T37" fmla="*/ 27 h 442"/>
                  <a:gd name="T38" fmla="*/ 68 w 324"/>
                  <a:gd name="T39" fmla="*/ 32 h 442"/>
                  <a:gd name="T40" fmla="*/ 70 w 324"/>
                  <a:gd name="T41" fmla="*/ 41 h 442"/>
                  <a:gd name="T42" fmla="*/ 71 w 324"/>
                  <a:gd name="T43" fmla="*/ 46 h 442"/>
                  <a:gd name="T44" fmla="*/ 73 w 324"/>
                  <a:gd name="T45" fmla="*/ 49 h 442"/>
                  <a:gd name="T46" fmla="*/ 72 w 324"/>
                  <a:gd name="T47" fmla="*/ 53 h 442"/>
                  <a:gd name="T48" fmla="*/ 73 w 324"/>
                  <a:gd name="T49" fmla="*/ 60 h 442"/>
                  <a:gd name="T50" fmla="*/ 76 w 324"/>
                  <a:gd name="T51" fmla="*/ 60 h 442"/>
                  <a:gd name="T52" fmla="*/ 79 w 324"/>
                  <a:gd name="T53" fmla="*/ 60 h 442"/>
                  <a:gd name="T54" fmla="*/ 85 w 324"/>
                  <a:gd name="T55" fmla="*/ 65 h 442"/>
                  <a:gd name="T56" fmla="*/ 84 w 324"/>
                  <a:gd name="T57" fmla="*/ 70 h 442"/>
                  <a:gd name="T58" fmla="*/ 70 w 324"/>
                  <a:gd name="T59" fmla="*/ 107 h 442"/>
                  <a:gd name="T60" fmla="*/ 71 w 324"/>
                  <a:gd name="T61" fmla="*/ 113 h 442"/>
                  <a:gd name="T62" fmla="*/ 76 w 324"/>
                  <a:gd name="T63" fmla="*/ 122 h 442"/>
                  <a:gd name="T64" fmla="*/ 63 w 324"/>
                  <a:gd name="T65" fmla="*/ 125 h 442"/>
                  <a:gd name="T66" fmla="*/ 57 w 324"/>
                  <a:gd name="T67" fmla="*/ 124 h 442"/>
                  <a:gd name="T68" fmla="*/ 53 w 324"/>
                  <a:gd name="T69" fmla="*/ 124 h 442"/>
                  <a:gd name="T70" fmla="*/ 48 w 324"/>
                  <a:gd name="T71" fmla="*/ 122 h 442"/>
                  <a:gd name="T72" fmla="*/ 45 w 324"/>
                  <a:gd name="T73" fmla="*/ 119 h 442"/>
                  <a:gd name="T74" fmla="*/ 13 w 324"/>
                  <a:gd name="T75" fmla="*/ 114 h 442"/>
                  <a:gd name="T76" fmla="*/ 9 w 324"/>
                  <a:gd name="T77" fmla="*/ 117 h 442"/>
                  <a:gd name="T78" fmla="*/ 1 w 324"/>
                  <a:gd name="T79" fmla="*/ 118 h 442"/>
                  <a:gd name="T80" fmla="*/ 1 w 324"/>
                  <a:gd name="T81" fmla="*/ 103 h 442"/>
                  <a:gd name="T82" fmla="*/ 6 w 324"/>
                  <a:gd name="T83" fmla="*/ 94 h 442"/>
                  <a:gd name="T84" fmla="*/ 7 w 324"/>
                  <a:gd name="T85" fmla="*/ 81 h 442"/>
                  <a:gd name="T86" fmla="*/ 9 w 324"/>
                  <a:gd name="T87" fmla="*/ 78 h 442"/>
                  <a:gd name="T88" fmla="*/ 13 w 324"/>
                  <a:gd name="T89" fmla="*/ 72 h 442"/>
                  <a:gd name="T90" fmla="*/ 13 w 324"/>
                  <a:gd name="T91" fmla="*/ 55 h 442"/>
                  <a:gd name="T92" fmla="*/ 10 w 324"/>
                  <a:gd name="T93" fmla="*/ 54 h 442"/>
                  <a:gd name="T94" fmla="*/ 13 w 324"/>
                  <a:gd name="T95" fmla="*/ 38 h 442"/>
                  <a:gd name="T96" fmla="*/ 9 w 324"/>
                  <a:gd name="T97" fmla="*/ 27 h 442"/>
                  <a:gd name="T98" fmla="*/ 6 w 324"/>
                  <a:gd name="T99" fmla="*/ 22 h 4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24"/>
                  <a:gd name="T151" fmla="*/ 0 h 442"/>
                  <a:gd name="T152" fmla="*/ 324 w 324"/>
                  <a:gd name="T153" fmla="*/ 442 h 4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24" h="442">
                    <a:moveTo>
                      <a:pt x="11" y="36"/>
                    </a:moveTo>
                    <a:lnTo>
                      <a:pt x="32" y="25"/>
                    </a:lnTo>
                    <a:lnTo>
                      <a:pt x="30" y="25"/>
                    </a:lnTo>
                    <a:lnTo>
                      <a:pt x="30" y="23"/>
                    </a:lnTo>
                    <a:lnTo>
                      <a:pt x="32" y="17"/>
                    </a:lnTo>
                    <a:lnTo>
                      <a:pt x="36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7" y="6"/>
                    </a:lnTo>
                    <a:lnTo>
                      <a:pt x="27" y="8"/>
                    </a:lnTo>
                    <a:lnTo>
                      <a:pt x="23" y="8"/>
                    </a:lnTo>
                    <a:lnTo>
                      <a:pt x="13" y="9"/>
                    </a:lnTo>
                    <a:lnTo>
                      <a:pt x="7" y="13"/>
                    </a:lnTo>
                    <a:lnTo>
                      <a:pt x="5" y="15"/>
                    </a:lnTo>
                    <a:lnTo>
                      <a:pt x="13" y="29"/>
                    </a:lnTo>
                    <a:lnTo>
                      <a:pt x="13" y="34"/>
                    </a:lnTo>
                    <a:lnTo>
                      <a:pt x="11" y="36"/>
                    </a:lnTo>
                    <a:close/>
                    <a:moveTo>
                      <a:pt x="21" y="67"/>
                    </a:moveTo>
                    <a:lnTo>
                      <a:pt x="25" y="65"/>
                    </a:lnTo>
                    <a:lnTo>
                      <a:pt x="34" y="61"/>
                    </a:lnTo>
                    <a:lnTo>
                      <a:pt x="42" y="56"/>
                    </a:lnTo>
                    <a:lnTo>
                      <a:pt x="48" y="50"/>
                    </a:lnTo>
                    <a:lnTo>
                      <a:pt x="57" y="46"/>
                    </a:lnTo>
                    <a:lnTo>
                      <a:pt x="69" y="46"/>
                    </a:lnTo>
                    <a:lnTo>
                      <a:pt x="82" y="48"/>
                    </a:lnTo>
                    <a:lnTo>
                      <a:pt x="149" y="48"/>
                    </a:lnTo>
                    <a:lnTo>
                      <a:pt x="151" y="52"/>
                    </a:lnTo>
                    <a:lnTo>
                      <a:pt x="153" y="58"/>
                    </a:lnTo>
                    <a:lnTo>
                      <a:pt x="155" y="65"/>
                    </a:lnTo>
                    <a:lnTo>
                      <a:pt x="157" y="69"/>
                    </a:lnTo>
                    <a:lnTo>
                      <a:pt x="155" y="73"/>
                    </a:lnTo>
                    <a:lnTo>
                      <a:pt x="159" y="84"/>
                    </a:lnTo>
                    <a:lnTo>
                      <a:pt x="159" y="90"/>
                    </a:lnTo>
                    <a:lnTo>
                      <a:pt x="161" y="100"/>
                    </a:lnTo>
                    <a:lnTo>
                      <a:pt x="161" y="106"/>
                    </a:lnTo>
                    <a:lnTo>
                      <a:pt x="172" y="117"/>
                    </a:lnTo>
                    <a:lnTo>
                      <a:pt x="184" y="117"/>
                    </a:lnTo>
                    <a:lnTo>
                      <a:pt x="190" y="113"/>
                    </a:lnTo>
                    <a:lnTo>
                      <a:pt x="193" y="109"/>
                    </a:lnTo>
                    <a:lnTo>
                      <a:pt x="197" y="109"/>
                    </a:lnTo>
                    <a:lnTo>
                      <a:pt x="203" y="111"/>
                    </a:lnTo>
                    <a:lnTo>
                      <a:pt x="207" y="109"/>
                    </a:lnTo>
                    <a:lnTo>
                      <a:pt x="207" y="106"/>
                    </a:lnTo>
                    <a:lnTo>
                      <a:pt x="205" y="102"/>
                    </a:lnTo>
                    <a:lnTo>
                      <a:pt x="203" y="94"/>
                    </a:lnTo>
                    <a:lnTo>
                      <a:pt x="207" y="88"/>
                    </a:lnTo>
                    <a:lnTo>
                      <a:pt x="209" y="84"/>
                    </a:lnTo>
                    <a:lnTo>
                      <a:pt x="215" y="84"/>
                    </a:lnTo>
                    <a:lnTo>
                      <a:pt x="222" y="86"/>
                    </a:lnTo>
                    <a:lnTo>
                      <a:pt x="230" y="86"/>
                    </a:lnTo>
                    <a:lnTo>
                      <a:pt x="236" y="84"/>
                    </a:lnTo>
                    <a:lnTo>
                      <a:pt x="238" y="88"/>
                    </a:lnTo>
                    <a:lnTo>
                      <a:pt x="238" y="96"/>
                    </a:lnTo>
                    <a:lnTo>
                      <a:pt x="243" y="94"/>
                    </a:lnTo>
                    <a:lnTo>
                      <a:pt x="253" y="96"/>
                    </a:lnTo>
                    <a:lnTo>
                      <a:pt x="261" y="102"/>
                    </a:lnTo>
                    <a:lnTo>
                      <a:pt x="261" y="107"/>
                    </a:lnTo>
                    <a:lnTo>
                      <a:pt x="259" y="115"/>
                    </a:lnTo>
                    <a:lnTo>
                      <a:pt x="265" y="121"/>
                    </a:lnTo>
                    <a:lnTo>
                      <a:pt x="265" y="140"/>
                    </a:lnTo>
                    <a:lnTo>
                      <a:pt x="266" y="144"/>
                    </a:lnTo>
                    <a:lnTo>
                      <a:pt x="268" y="150"/>
                    </a:lnTo>
                    <a:lnTo>
                      <a:pt x="270" y="157"/>
                    </a:lnTo>
                    <a:lnTo>
                      <a:pt x="270" y="161"/>
                    </a:lnTo>
                    <a:lnTo>
                      <a:pt x="272" y="165"/>
                    </a:lnTo>
                    <a:lnTo>
                      <a:pt x="278" y="171"/>
                    </a:lnTo>
                    <a:lnTo>
                      <a:pt x="278" y="175"/>
                    </a:lnTo>
                    <a:lnTo>
                      <a:pt x="276" y="181"/>
                    </a:lnTo>
                    <a:lnTo>
                      <a:pt x="274" y="184"/>
                    </a:lnTo>
                    <a:lnTo>
                      <a:pt x="274" y="188"/>
                    </a:lnTo>
                    <a:lnTo>
                      <a:pt x="276" y="194"/>
                    </a:lnTo>
                    <a:lnTo>
                      <a:pt x="276" y="205"/>
                    </a:lnTo>
                    <a:lnTo>
                      <a:pt x="280" y="211"/>
                    </a:lnTo>
                    <a:lnTo>
                      <a:pt x="284" y="215"/>
                    </a:lnTo>
                    <a:lnTo>
                      <a:pt x="288" y="215"/>
                    </a:lnTo>
                    <a:lnTo>
                      <a:pt x="291" y="211"/>
                    </a:lnTo>
                    <a:lnTo>
                      <a:pt x="295" y="209"/>
                    </a:lnTo>
                    <a:lnTo>
                      <a:pt x="297" y="209"/>
                    </a:lnTo>
                    <a:lnTo>
                      <a:pt x="303" y="211"/>
                    </a:lnTo>
                    <a:lnTo>
                      <a:pt x="318" y="211"/>
                    </a:lnTo>
                    <a:lnTo>
                      <a:pt x="320" y="213"/>
                    </a:lnTo>
                    <a:lnTo>
                      <a:pt x="324" y="229"/>
                    </a:lnTo>
                    <a:lnTo>
                      <a:pt x="320" y="240"/>
                    </a:lnTo>
                    <a:lnTo>
                      <a:pt x="318" y="244"/>
                    </a:lnTo>
                    <a:lnTo>
                      <a:pt x="320" y="248"/>
                    </a:lnTo>
                    <a:lnTo>
                      <a:pt x="320" y="265"/>
                    </a:lnTo>
                    <a:lnTo>
                      <a:pt x="265" y="265"/>
                    </a:lnTo>
                    <a:lnTo>
                      <a:pt x="265" y="378"/>
                    </a:lnTo>
                    <a:lnTo>
                      <a:pt x="266" y="382"/>
                    </a:lnTo>
                    <a:lnTo>
                      <a:pt x="270" y="392"/>
                    </a:lnTo>
                    <a:lnTo>
                      <a:pt x="272" y="400"/>
                    </a:lnTo>
                    <a:lnTo>
                      <a:pt x="284" y="411"/>
                    </a:lnTo>
                    <a:lnTo>
                      <a:pt x="289" y="421"/>
                    </a:lnTo>
                    <a:lnTo>
                      <a:pt x="291" y="430"/>
                    </a:lnTo>
                    <a:lnTo>
                      <a:pt x="299" y="434"/>
                    </a:lnTo>
                    <a:lnTo>
                      <a:pt x="293" y="434"/>
                    </a:lnTo>
                    <a:lnTo>
                      <a:pt x="238" y="442"/>
                    </a:lnTo>
                    <a:lnTo>
                      <a:pt x="234" y="442"/>
                    </a:lnTo>
                    <a:lnTo>
                      <a:pt x="226" y="438"/>
                    </a:lnTo>
                    <a:lnTo>
                      <a:pt x="217" y="438"/>
                    </a:lnTo>
                    <a:lnTo>
                      <a:pt x="215" y="436"/>
                    </a:lnTo>
                    <a:lnTo>
                      <a:pt x="209" y="438"/>
                    </a:lnTo>
                    <a:lnTo>
                      <a:pt x="203" y="438"/>
                    </a:lnTo>
                    <a:lnTo>
                      <a:pt x="197" y="434"/>
                    </a:lnTo>
                    <a:lnTo>
                      <a:pt x="184" y="434"/>
                    </a:lnTo>
                    <a:lnTo>
                      <a:pt x="182" y="430"/>
                    </a:lnTo>
                    <a:lnTo>
                      <a:pt x="178" y="428"/>
                    </a:lnTo>
                    <a:lnTo>
                      <a:pt x="172" y="426"/>
                    </a:lnTo>
                    <a:lnTo>
                      <a:pt x="169" y="419"/>
                    </a:lnTo>
                    <a:lnTo>
                      <a:pt x="169" y="417"/>
                    </a:lnTo>
                    <a:lnTo>
                      <a:pt x="57" y="413"/>
                    </a:lnTo>
                    <a:lnTo>
                      <a:pt x="50" y="405"/>
                    </a:lnTo>
                    <a:lnTo>
                      <a:pt x="44" y="403"/>
                    </a:lnTo>
                    <a:lnTo>
                      <a:pt x="38" y="409"/>
                    </a:lnTo>
                    <a:lnTo>
                      <a:pt x="36" y="413"/>
                    </a:lnTo>
                    <a:lnTo>
                      <a:pt x="17" y="413"/>
                    </a:lnTo>
                    <a:lnTo>
                      <a:pt x="7" y="415"/>
                    </a:lnTo>
                    <a:lnTo>
                      <a:pt x="2" y="417"/>
                    </a:lnTo>
                    <a:lnTo>
                      <a:pt x="0" y="392"/>
                    </a:lnTo>
                    <a:lnTo>
                      <a:pt x="0" y="375"/>
                    </a:lnTo>
                    <a:lnTo>
                      <a:pt x="2" y="363"/>
                    </a:lnTo>
                    <a:lnTo>
                      <a:pt x="5" y="353"/>
                    </a:lnTo>
                    <a:lnTo>
                      <a:pt x="15" y="342"/>
                    </a:lnTo>
                    <a:lnTo>
                      <a:pt x="21" y="332"/>
                    </a:lnTo>
                    <a:lnTo>
                      <a:pt x="21" y="305"/>
                    </a:lnTo>
                    <a:lnTo>
                      <a:pt x="25" y="290"/>
                    </a:lnTo>
                    <a:lnTo>
                      <a:pt x="27" y="288"/>
                    </a:lnTo>
                    <a:lnTo>
                      <a:pt x="32" y="288"/>
                    </a:lnTo>
                    <a:lnTo>
                      <a:pt x="36" y="286"/>
                    </a:lnTo>
                    <a:lnTo>
                      <a:pt x="36" y="275"/>
                    </a:lnTo>
                    <a:lnTo>
                      <a:pt x="40" y="269"/>
                    </a:lnTo>
                    <a:lnTo>
                      <a:pt x="46" y="263"/>
                    </a:lnTo>
                    <a:lnTo>
                      <a:pt x="51" y="255"/>
                    </a:lnTo>
                    <a:lnTo>
                      <a:pt x="53" y="234"/>
                    </a:lnTo>
                    <a:lnTo>
                      <a:pt x="53" y="213"/>
                    </a:lnTo>
                    <a:lnTo>
                      <a:pt x="48" y="194"/>
                    </a:lnTo>
                    <a:lnTo>
                      <a:pt x="46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40" y="175"/>
                    </a:lnTo>
                    <a:lnTo>
                      <a:pt x="46" y="156"/>
                    </a:lnTo>
                    <a:lnTo>
                      <a:pt x="48" y="136"/>
                    </a:lnTo>
                    <a:lnTo>
                      <a:pt x="40" y="129"/>
                    </a:lnTo>
                    <a:lnTo>
                      <a:pt x="40" y="107"/>
                    </a:lnTo>
                    <a:lnTo>
                      <a:pt x="36" y="94"/>
                    </a:lnTo>
                    <a:lnTo>
                      <a:pt x="32" y="92"/>
                    </a:lnTo>
                    <a:lnTo>
                      <a:pt x="27" y="86"/>
                    </a:lnTo>
                    <a:lnTo>
                      <a:pt x="23" y="79"/>
                    </a:lnTo>
                    <a:lnTo>
                      <a:pt x="21" y="73"/>
                    </a:lnTo>
                    <a:lnTo>
                      <a:pt x="21" y="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2" name="Freeform 343"/>
              <p:cNvSpPr>
                <a:spLocks/>
              </p:cNvSpPr>
              <p:nvPr/>
            </p:nvSpPr>
            <p:spPr bwMode="auto">
              <a:xfrm>
                <a:off x="4113107" y="3376613"/>
                <a:ext cx="427273" cy="488950"/>
              </a:xfrm>
              <a:custGeom>
                <a:avLst/>
                <a:gdLst>
                  <a:gd name="T0" fmla="*/ 22 w 486"/>
                  <a:gd name="T1" fmla="*/ 112 h 580"/>
                  <a:gd name="T2" fmla="*/ 65 w 486"/>
                  <a:gd name="T3" fmla="*/ 148 h 580"/>
                  <a:gd name="T4" fmla="*/ 69 w 486"/>
                  <a:gd name="T5" fmla="*/ 151 h 580"/>
                  <a:gd name="T6" fmla="*/ 73 w 486"/>
                  <a:gd name="T7" fmla="*/ 153 h 580"/>
                  <a:gd name="T8" fmla="*/ 74 w 486"/>
                  <a:gd name="T9" fmla="*/ 161 h 580"/>
                  <a:gd name="T10" fmla="*/ 75 w 486"/>
                  <a:gd name="T11" fmla="*/ 164 h 580"/>
                  <a:gd name="T12" fmla="*/ 90 w 486"/>
                  <a:gd name="T13" fmla="*/ 160 h 580"/>
                  <a:gd name="T14" fmla="*/ 127 w 486"/>
                  <a:gd name="T15" fmla="*/ 122 h 580"/>
                  <a:gd name="T16" fmla="*/ 120 w 486"/>
                  <a:gd name="T17" fmla="*/ 117 h 580"/>
                  <a:gd name="T18" fmla="*/ 115 w 486"/>
                  <a:gd name="T19" fmla="*/ 115 h 580"/>
                  <a:gd name="T20" fmla="*/ 114 w 486"/>
                  <a:gd name="T21" fmla="*/ 110 h 580"/>
                  <a:gd name="T22" fmla="*/ 110 w 486"/>
                  <a:gd name="T23" fmla="*/ 103 h 580"/>
                  <a:gd name="T24" fmla="*/ 111 w 486"/>
                  <a:gd name="T25" fmla="*/ 99 h 580"/>
                  <a:gd name="T26" fmla="*/ 113 w 486"/>
                  <a:gd name="T27" fmla="*/ 89 h 580"/>
                  <a:gd name="T28" fmla="*/ 113 w 486"/>
                  <a:gd name="T29" fmla="*/ 85 h 580"/>
                  <a:gd name="T30" fmla="*/ 114 w 486"/>
                  <a:gd name="T31" fmla="*/ 82 h 580"/>
                  <a:gd name="T32" fmla="*/ 112 w 486"/>
                  <a:gd name="T33" fmla="*/ 65 h 580"/>
                  <a:gd name="T34" fmla="*/ 112 w 486"/>
                  <a:gd name="T35" fmla="*/ 61 h 580"/>
                  <a:gd name="T36" fmla="*/ 106 w 486"/>
                  <a:gd name="T37" fmla="*/ 44 h 580"/>
                  <a:gd name="T38" fmla="*/ 104 w 486"/>
                  <a:gd name="T39" fmla="*/ 38 h 580"/>
                  <a:gd name="T40" fmla="*/ 102 w 486"/>
                  <a:gd name="T41" fmla="*/ 35 h 580"/>
                  <a:gd name="T42" fmla="*/ 101 w 486"/>
                  <a:gd name="T43" fmla="*/ 27 h 580"/>
                  <a:gd name="T44" fmla="*/ 104 w 486"/>
                  <a:gd name="T45" fmla="*/ 25 h 580"/>
                  <a:gd name="T46" fmla="*/ 108 w 486"/>
                  <a:gd name="T47" fmla="*/ 20 h 580"/>
                  <a:gd name="T48" fmla="*/ 106 w 486"/>
                  <a:gd name="T49" fmla="*/ 11 h 580"/>
                  <a:gd name="T50" fmla="*/ 105 w 486"/>
                  <a:gd name="T51" fmla="*/ 5 h 580"/>
                  <a:gd name="T52" fmla="*/ 102 w 486"/>
                  <a:gd name="T53" fmla="*/ 0 h 580"/>
                  <a:gd name="T54" fmla="*/ 100 w 486"/>
                  <a:gd name="T55" fmla="*/ 4 h 580"/>
                  <a:gd name="T56" fmla="*/ 97 w 486"/>
                  <a:gd name="T57" fmla="*/ 0 h 580"/>
                  <a:gd name="T58" fmla="*/ 84 w 486"/>
                  <a:gd name="T59" fmla="*/ 1 h 580"/>
                  <a:gd name="T60" fmla="*/ 74 w 486"/>
                  <a:gd name="T61" fmla="*/ 4 h 580"/>
                  <a:gd name="T62" fmla="*/ 65 w 486"/>
                  <a:gd name="T63" fmla="*/ 3 h 580"/>
                  <a:gd name="T64" fmla="*/ 58 w 486"/>
                  <a:gd name="T65" fmla="*/ 7 h 580"/>
                  <a:gd name="T66" fmla="*/ 53 w 486"/>
                  <a:gd name="T67" fmla="*/ 10 h 580"/>
                  <a:gd name="T68" fmla="*/ 48 w 486"/>
                  <a:gd name="T69" fmla="*/ 11 h 580"/>
                  <a:gd name="T70" fmla="*/ 39 w 486"/>
                  <a:gd name="T71" fmla="*/ 18 h 580"/>
                  <a:gd name="T72" fmla="*/ 40 w 486"/>
                  <a:gd name="T73" fmla="*/ 24 h 580"/>
                  <a:gd name="T74" fmla="*/ 40 w 486"/>
                  <a:gd name="T75" fmla="*/ 30 h 580"/>
                  <a:gd name="T76" fmla="*/ 42 w 486"/>
                  <a:gd name="T77" fmla="*/ 36 h 580"/>
                  <a:gd name="T78" fmla="*/ 43 w 486"/>
                  <a:gd name="T79" fmla="*/ 43 h 580"/>
                  <a:gd name="T80" fmla="*/ 38 w 486"/>
                  <a:gd name="T81" fmla="*/ 47 h 580"/>
                  <a:gd name="T82" fmla="*/ 36 w 486"/>
                  <a:gd name="T83" fmla="*/ 52 h 580"/>
                  <a:gd name="T84" fmla="*/ 32 w 486"/>
                  <a:gd name="T85" fmla="*/ 56 h 580"/>
                  <a:gd name="T86" fmla="*/ 30 w 486"/>
                  <a:gd name="T87" fmla="*/ 58 h 580"/>
                  <a:gd name="T88" fmla="*/ 23 w 486"/>
                  <a:gd name="T89" fmla="*/ 66 h 580"/>
                  <a:gd name="T90" fmla="*/ 18 w 486"/>
                  <a:gd name="T91" fmla="*/ 67 h 580"/>
                  <a:gd name="T92" fmla="*/ 12 w 486"/>
                  <a:gd name="T93" fmla="*/ 72 h 580"/>
                  <a:gd name="T94" fmla="*/ 6 w 486"/>
                  <a:gd name="T95" fmla="*/ 74 h 580"/>
                  <a:gd name="T96" fmla="*/ 1 w 486"/>
                  <a:gd name="T97" fmla="*/ 79 h 58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6"/>
                  <a:gd name="T148" fmla="*/ 0 h 580"/>
                  <a:gd name="T149" fmla="*/ 486 w 486"/>
                  <a:gd name="T150" fmla="*/ 580 h 58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6" h="580">
                    <a:moveTo>
                      <a:pt x="0" y="313"/>
                    </a:moveTo>
                    <a:lnTo>
                      <a:pt x="0" y="332"/>
                    </a:lnTo>
                    <a:lnTo>
                      <a:pt x="84" y="396"/>
                    </a:lnTo>
                    <a:lnTo>
                      <a:pt x="242" y="515"/>
                    </a:lnTo>
                    <a:lnTo>
                      <a:pt x="242" y="517"/>
                    </a:lnTo>
                    <a:lnTo>
                      <a:pt x="244" y="523"/>
                    </a:lnTo>
                    <a:lnTo>
                      <a:pt x="248" y="528"/>
                    </a:lnTo>
                    <a:lnTo>
                      <a:pt x="255" y="532"/>
                    </a:lnTo>
                    <a:lnTo>
                      <a:pt x="261" y="534"/>
                    </a:lnTo>
                    <a:lnTo>
                      <a:pt x="267" y="538"/>
                    </a:lnTo>
                    <a:lnTo>
                      <a:pt x="273" y="540"/>
                    </a:lnTo>
                    <a:lnTo>
                      <a:pt x="274" y="544"/>
                    </a:lnTo>
                    <a:lnTo>
                      <a:pt x="274" y="561"/>
                    </a:lnTo>
                    <a:lnTo>
                      <a:pt x="276" y="565"/>
                    </a:lnTo>
                    <a:lnTo>
                      <a:pt x="278" y="571"/>
                    </a:lnTo>
                    <a:lnTo>
                      <a:pt x="276" y="577"/>
                    </a:lnTo>
                    <a:lnTo>
                      <a:pt x="276" y="580"/>
                    </a:lnTo>
                    <a:lnTo>
                      <a:pt x="282" y="580"/>
                    </a:lnTo>
                    <a:lnTo>
                      <a:pt x="296" y="577"/>
                    </a:lnTo>
                    <a:lnTo>
                      <a:pt x="303" y="575"/>
                    </a:lnTo>
                    <a:lnTo>
                      <a:pt x="338" y="569"/>
                    </a:lnTo>
                    <a:lnTo>
                      <a:pt x="351" y="544"/>
                    </a:lnTo>
                    <a:lnTo>
                      <a:pt x="486" y="440"/>
                    </a:lnTo>
                    <a:lnTo>
                      <a:pt x="478" y="432"/>
                    </a:lnTo>
                    <a:lnTo>
                      <a:pt x="472" y="430"/>
                    </a:lnTo>
                    <a:lnTo>
                      <a:pt x="461" y="419"/>
                    </a:lnTo>
                    <a:lnTo>
                      <a:pt x="455" y="417"/>
                    </a:lnTo>
                    <a:lnTo>
                      <a:pt x="443" y="417"/>
                    </a:lnTo>
                    <a:lnTo>
                      <a:pt x="438" y="413"/>
                    </a:lnTo>
                    <a:lnTo>
                      <a:pt x="434" y="407"/>
                    </a:lnTo>
                    <a:lnTo>
                      <a:pt x="432" y="400"/>
                    </a:lnTo>
                    <a:lnTo>
                      <a:pt x="432" y="394"/>
                    </a:lnTo>
                    <a:lnTo>
                      <a:pt x="430" y="390"/>
                    </a:lnTo>
                    <a:lnTo>
                      <a:pt x="422" y="379"/>
                    </a:lnTo>
                    <a:lnTo>
                      <a:pt x="420" y="373"/>
                    </a:lnTo>
                    <a:lnTo>
                      <a:pt x="416" y="365"/>
                    </a:lnTo>
                    <a:lnTo>
                      <a:pt x="407" y="356"/>
                    </a:lnTo>
                    <a:lnTo>
                      <a:pt x="413" y="356"/>
                    </a:lnTo>
                    <a:lnTo>
                      <a:pt x="418" y="350"/>
                    </a:lnTo>
                    <a:lnTo>
                      <a:pt x="424" y="342"/>
                    </a:lnTo>
                    <a:lnTo>
                      <a:pt x="426" y="329"/>
                    </a:lnTo>
                    <a:lnTo>
                      <a:pt x="426" y="315"/>
                    </a:lnTo>
                    <a:lnTo>
                      <a:pt x="424" y="309"/>
                    </a:lnTo>
                    <a:lnTo>
                      <a:pt x="426" y="307"/>
                    </a:lnTo>
                    <a:lnTo>
                      <a:pt x="426" y="302"/>
                    </a:lnTo>
                    <a:lnTo>
                      <a:pt x="422" y="300"/>
                    </a:lnTo>
                    <a:lnTo>
                      <a:pt x="428" y="294"/>
                    </a:lnTo>
                    <a:lnTo>
                      <a:pt x="432" y="292"/>
                    </a:lnTo>
                    <a:lnTo>
                      <a:pt x="422" y="281"/>
                    </a:lnTo>
                    <a:lnTo>
                      <a:pt x="424" y="231"/>
                    </a:lnTo>
                    <a:lnTo>
                      <a:pt x="424" y="229"/>
                    </a:lnTo>
                    <a:lnTo>
                      <a:pt x="420" y="223"/>
                    </a:lnTo>
                    <a:lnTo>
                      <a:pt x="420" y="219"/>
                    </a:lnTo>
                    <a:lnTo>
                      <a:pt x="424" y="217"/>
                    </a:lnTo>
                    <a:lnTo>
                      <a:pt x="424" y="215"/>
                    </a:lnTo>
                    <a:lnTo>
                      <a:pt x="416" y="158"/>
                    </a:lnTo>
                    <a:lnTo>
                      <a:pt x="401" y="154"/>
                    </a:lnTo>
                    <a:lnTo>
                      <a:pt x="401" y="150"/>
                    </a:lnTo>
                    <a:lnTo>
                      <a:pt x="399" y="142"/>
                    </a:lnTo>
                    <a:lnTo>
                      <a:pt x="395" y="133"/>
                    </a:lnTo>
                    <a:lnTo>
                      <a:pt x="392" y="129"/>
                    </a:lnTo>
                    <a:lnTo>
                      <a:pt x="386" y="129"/>
                    </a:lnTo>
                    <a:lnTo>
                      <a:pt x="384" y="123"/>
                    </a:lnTo>
                    <a:lnTo>
                      <a:pt x="382" y="111"/>
                    </a:lnTo>
                    <a:lnTo>
                      <a:pt x="380" y="102"/>
                    </a:lnTo>
                    <a:lnTo>
                      <a:pt x="382" y="96"/>
                    </a:lnTo>
                    <a:lnTo>
                      <a:pt x="386" y="94"/>
                    </a:lnTo>
                    <a:lnTo>
                      <a:pt x="390" y="94"/>
                    </a:lnTo>
                    <a:lnTo>
                      <a:pt x="395" y="90"/>
                    </a:lnTo>
                    <a:lnTo>
                      <a:pt x="399" y="85"/>
                    </a:lnTo>
                    <a:lnTo>
                      <a:pt x="401" y="77"/>
                    </a:lnTo>
                    <a:lnTo>
                      <a:pt x="407" y="71"/>
                    </a:lnTo>
                    <a:lnTo>
                      <a:pt x="409" y="65"/>
                    </a:lnTo>
                    <a:lnTo>
                      <a:pt x="407" y="56"/>
                    </a:lnTo>
                    <a:lnTo>
                      <a:pt x="403" y="40"/>
                    </a:lnTo>
                    <a:lnTo>
                      <a:pt x="403" y="29"/>
                    </a:lnTo>
                    <a:lnTo>
                      <a:pt x="399" y="25"/>
                    </a:lnTo>
                    <a:lnTo>
                      <a:pt x="397" y="17"/>
                    </a:lnTo>
                    <a:lnTo>
                      <a:pt x="397" y="2"/>
                    </a:lnTo>
                    <a:lnTo>
                      <a:pt x="393" y="2"/>
                    </a:lnTo>
                    <a:lnTo>
                      <a:pt x="386" y="0"/>
                    </a:lnTo>
                    <a:lnTo>
                      <a:pt x="384" y="4"/>
                    </a:lnTo>
                    <a:lnTo>
                      <a:pt x="380" y="10"/>
                    </a:lnTo>
                    <a:lnTo>
                      <a:pt x="378" y="15"/>
                    </a:lnTo>
                    <a:lnTo>
                      <a:pt x="372" y="10"/>
                    </a:lnTo>
                    <a:lnTo>
                      <a:pt x="370" y="6"/>
                    </a:lnTo>
                    <a:lnTo>
                      <a:pt x="367" y="0"/>
                    </a:lnTo>
                    <a:lnTo>
                      <a:pt x="349" y="2"/>
                    </a:lnTo>
                    <a:lnTo>
                      <a:pt x="334" y="4"/>
                    </a:lnTo>
                    <a:lnTo>
                      <a:pt x="317" y="2"/>
                    </a:lnTo>
                    <a:lnTo>
                      <a:pt x="303" y="6"/>
                    </a:lnTo>
                    <a:lnTo>
                      <a:pt x="288" y="12"/>
                    </a:lnTo>
                    <a:lnTo>
                      <a:pt x="278" y="15"/>
                    </a:lnTo>
                    <a:lnTo>
                      <a:pt x="269" y="13"/>
                    </a:lnTo>
                    <a:lnTo>
                      <a:pt x="255" y="10"/>
                    </a:lnTo>
                    <a:lnTo>
                      <a:pt x="244" y="12"/>
                    </a:lnTo>
                    <a:lnTo>
                      <a:pt x="236" y="15"/>
                    </a:lnTo>
                    <a:lnTo>
                      <a:pt x="225" y="27"/>
                    </a:lnTo>
                    <a:lnTo>
                      <a:pt x="219" y="27"/>
                    </a:lnTo>
                    <a:lnTo>
                      <a:pt x="213" y="25"/>
                    </a:lnTo>
                    <a:lnTo>
                      <a:pt x="205" y="29"/>
                    </a:lnTo>
                    <a:lnTo>
                      <a:pt x="203" y="35"/>
                    </a:lnTo>
                    <a:lnTo>
                      <a:pt x="201" y="37"/>
                    </a:lnTo>
                    <a:lnTo>
                      <a:pt x="192" y="38"/>
                    </a:lnTo>
                    <a:lnTo>
                      <a:pt x="182" y="38"/>
                    </a:lnTo>
                    <a:lnTo>
                      <a:pt x="175" y="40"/>
                    </a:lnTo>
                    <a:lnTo>
                      <a:pt x="157" y="58"/>
                    </a:lnTo>
                    <a:lnTo>
                      <a:pt x="148" y="63"/>
                    </a:lnTo>
                    <a:lnTo>
                      <a:pt x="152" y="71"/>
                    </a:lnTo>
                    <a:lnTo>
                      <a:pt x="154" y="79"/>
                    </a:lnTo>
                    <a:lnTo>
                      <a:pt x="152" y="85"/>
                    </a:lnTo>
                    <a:lnTo>
                      <a:pt x="150" y="92"/>
                    </a:lnTo>
                    <a:lnTo>
                      <a:pt x="150" y="100"/>
                    </a:lnTo>
                    <a:lnTo>
                      <a:pt x="152" y="106"/>
                    </a:lnTo>
                    <a:lnTo>
                      <a:pt x="155" y="110"/>
                    </a:lnTo>
                    <a:lnTo>
                      <a:pt x="157" y="115"/>
                    </a:lnTo>
                    <a:lnTo>
                      <a:pt x="157" y="127"/>
                    </a:lnTo>
                    <a:lnTo>
                      <a:pt x="169" y="144"/>
                    </a:lnTo>
                    <a:lnTo>
                      <a:pt x="167" y="148"/>
                    </a:lnTo>
                    <a:lnTo>
                      <a:pt x="161" y="152"/>
                    </a:lnTo>
                    <a:lnTo>
                      <a:pt x="154" y="156"/>
                    </a:lnTo>
                    <a:lnTo>
                      <a:pt x="148" y="163"/>
                    </a:lnTo>
                    <a:lnTo>
                      <a:pt x="144" y="167"/>
                    </a:lnTo>
                    <a:lnTo>
                      <a:pt x="138" y="171"/>
                    </a:lnTo>
                    <a:lnTo>
                      <a:pt x="134" y="179"/>
                    </a:lnTo>
                    <a:lnTo>
                      <a:pt x="136" y="185"/>
                    </a:lnTo>
                    <a:lnTo>
                      <a:pt x="134" y="188"/>
                    </a:lnTo>
                    <a:lnTo>
                      <a:pt x="130" y="192"/>
                    </a:lnTo>
                    <a:lnTo>
                      <a:pt x="123" y="198"/>
                    </a:lnTo>
                    <a:lnTo>
                      <a:pt x="117" y="200"/>
                    </a:lnTo>
                    <a:lnTo>
                      <a:pt x="115" y="200"/>
                    </a:lnTo>
                    <a:lnTo>
                      <a:pt x="113" y="206"/>
                    </a:lnTo>
                    <a:lnTo>
                      <a:pt x="106" y="217"/>
                    </a:lnTo>
                    <a:lnTo>
                      <a:pt x="96" y="229"/>
                    </a:lnTo>
                    <a:lnTo>
                      <a:pt x="88" y="233"/>
                    </a:lnTo>
                    <a:lnTo>
                      <a:pt x="84" y="236"/>
                    </a:lnTo>
                    <a:lnTo>
                      <a:pt x="79" y="238"/>
                    </a:lnTo>
                    <a:lnTo>
                      <a:pt x="69" y="238"/>
                    </a:lnTo>
                    <a:lnTo>
                      <a:pt x="63" y="244"/>
                    </a:lnTo>
                    <a:lnTo>
                      <a:pt x="56" y="250"/>
                    </a:lnTo>
                    <a:lnTo>
                      <a:pt x="46" y="254"/>
                    </a:lnTo>
                    <a:lnTo>
                      <a:pt x="36" y="256"/>
                    </a:lnTo>
                    <a:lnTo>
                      <a:pt x="29" y="258"/>
                    </a:lnTo>
                    <a:lnTo>
                      <a:pt x="23" y="261"/>
                    </a:lnTo>
                    <a:lnTo>
                      <a:pt x="17" y="263"/>
                    </a:lnTo>
                    <a:lnTo>
                      <a:pt x="13" y="269"/>
                    </a:lnTo>
                    <a:lnTo>
                      <a:pt x="2" y="281"/>
                    </a:lnTo>
                    <a:lnTo>
                      <a:pt x="0" y="284"/>
                    </a:lnTo>
                    <a:lnTo>
                      <a:pt x="0" y="31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38100" dist="38100" dir="2700000" algn="tl">
                      <a:prstClr val="white">
                        <a:alpha val="43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sp>
        <p:nvSpPr>
          <p:cNvPr id="524" name="Freeform 346"/>
          <p:cNvSpPr>
            <a:spLocks/>
          </p:cNvSpPr>
          <p:nvPr/>
        </p:nvSpPr>
        <p:spPr bwMode="auto">
          <a:xfrm>
            <a:off x="5088207" y="2685185"/>
            <a:ext cx="227573" cy="174589"/>
          </a:xfrm>
          <a:custGeom>
            <a:avLst/>
            <a:gdLst>
              <a:gd name="T0" fmla="*/ 43 w 332"/>
              <a:gd name="T1" fmla="*/ 5 h 265"/>
              <a:gd name="T2" fmla="*/ 37 w 332"/>
              <a:gd name="T3" fmla="*/ 3 h 265"/>
              <a:gd name="T4" fmla="*/ 31 w 332"/>
              <a:gd name="T5" fmla="*/ 2 h 265"/>
              <a:gd name="T6" fmla="*/ 27 w 332"/>
              <a:gd name="T7" fmla="*/ 0 h 265"/>
              <a:gd name="T8" fmla="*/ 24 w 332"/>
              <a:gd name="T9" fmla="*/ 3 h 265"/>
              <a:gd name="T10" fmla="*/ 23 w 332"/>
              <a:gd name="T11" fmla="*/ 10 h 265"/>
              <a:gd name="T12" fmla="*/ 21 w 332"/>
              <a:gd name="T13" fmla="*/ 17 h 265"/>
              <a:gd name="T14" fmla="*/ 13 w 332"/>
              <a:gd name="T15" fmla="*/ 19 h 265"/>
              <a:gd name="T16" fmla="*/ 8 w 332"/>
              <a:gd name="T17" fmla="*/ 20 h 265"/>
              <a:gd name="T18" fmla="*/ 6 w 332"/>
              <a:gd name="T19" fmla="*/ 25 h 265"/>
              <a:gd name="T20" fmla="*/ 2 w 332"/>
              <a:gd name="T21" fmla="*/ 27 h 265"/>
              <a:gd name="T22" fmla="*/ 0 w 332"/>
              <a:gd name="T23" fmla="*/ 35 h 265"/>
              <a:gd name="T24" fmla="*/ 2 w 332"/>
              <a:gd name="T25" fmla="*/ 38 h 265"/>
              <a:gd name="T26" fmla="*/ 1 w 332"/>
              <a:gd name="T27" fmla="*/ 43 h 265"/>
              <a:gd name="T28" fmla="*/ 4 w 332"/>
              <a:gd name="T29" fmla="*/ 50 h 265"/>
              <a:gd name="T30" fmla="*/ 5 w 332"/>
              <a:gd name="T31" fmla="*/ 57 h 265"/>
              <a:gd name="T32" fmla="*/ 12 w 332"/>
              <a:gd name="T33" fmla="*/ 58 h 265"/>
              <a:gd name="T34" fmla="*/ 5 w 332"/>
              <a:gd name="T35" fmla="*/ 70 h 265"/>
              <a:gd name="T36" fmla="*/ 14 w 332"/>
              <a:gd name="T37" fmla="*/ 73 h 265"/>
              <a:gd name="T38" fmla="*/ 23 w 332"/>
              <a:gd name="T39" fmla="*/ 72 h 265"/>
              <a:gd name="T40" fmla="*/ 27 w 332"/>
              <a:gd name="T41" fmla="*/ 71 h 265"/>
              <a:gd name="T42" fmla="*/ 31 w 332"/>
              <a:gd name="T43" fmla="*/ 67 h 265"/>
              <a:gd name="T44" fmla="*/ 35 w 332"/>
              <a:gd name="T45" fmla="*/ 62 h 265"/>
              <a:gd name="T46" fmla="*/ 42 w 332"/>
              <a:gd name="T47" fmla="*/ 57 h 265"/>
              <a:gd name="T48" fmla="*/ 45 w 332"/>
              <a:gd name="T49" fmla="*/ 53 h 265"/>
              <a:gd name="T50" fmla="*/ 46 w 332"/>
              <a:gd name="T51" fmla="*/ 49 h 265"/>
              <a:gd name="T52" fmla="*/ 48 w 332"/>
              <a:gd name="T53" fmla="*/ 48 h 265"/>
              <a:gd name="T54" fmla="*/ 54 w 332"/>
              <a:gd name="T55" fmla="*/ 48 h 265"/>
              <a:gd name="T56" fmla="*/ 55 w 332"/>
              <a:gd name="T57" fmla="*/ 43 h 265"/>
              <a:gd name="T58" fmla="*/ 58 w 332"/>
              <a:gd name="T59" fmla="*/ 36 h 265"/>
              <a:gd name="T60" fmla="*/ 57 w 332"/>
              <a:gd name="T61" fmla="*/ 31 h 265"/>
              <a:gd name="T62" fmla="*/ 63 w 332"/>
              <a:gd name="T63" fmla="*/ 31 h 265"/>
              <a:gd name="T64" fmla="*/ 62 w 332"/>
              <a:gd name="T65" fmla="*/ 24 h 265"/>
              <a:gd name="T66" fmla="*/ 64 w 332"/>
              <a:gd name="T67" fmla="*/ 18 h 265"/>
              <a:gd name="T68" fmla="*/ 76 w 332"/>
              <a:gd name="T69" fmla="*/ 12 h 265"/>
              <a:gd name="T70" fmla="*/ 84 w 332"/>
              <a:gd name="T71" fmla="*/ 11 h 265"/>
              <a:gd name="T72" fmla="*/ 88 w 332"/>
              <a:gd name="T73" fmla="*/ 9 h 265"/>
              <a:gd name="T74" fmla="*/ 83 w 332"/>
              <a:gd name="T75" fmla="*/ 7 h 265"/>
              <a:gd name="T76" fmla="*/ 76 w 332"/>
              <a:gd name="T77" fmla="*/ 6 h 265"/>
              <a:gd name="T78" fmla="*/ 69 w 332"/>
              <a:gd name="T79" fmla="*/ 10 h 265"/>
              <a:gd name="T80" fmla="*/ 64 w 332"/>
              <a:gd name="T81" fmla="*/ 15 h 265"/>
              <a:gd name="T82" fmla="*/ 58 w 332"/>
              <a:gd name="T83" fmla="*/ 13 h 265"/>
              <a:gd name="T84" fmla="*/ 60 w 332"/>
              <a:gd name="T85" fmla="*/ 5 h 265"/>
              <a:gd name="T86" fmla="*/ 58 w 332"/>
              <a:gd name="T87" fmla="*/ 1 h 265"/>
              <a:gd name="T88" fmla="*/ 53 w 332"/>
              <a:gd name="T89" fmla="*/ 3 h 265"/>
              <a:gd name="T90" fmla="*/ 47 w 332"/>
              <a:gd name="T91" fmla="*/ 4 h 26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32"/>
              <a:gd name="T139" fmla="*/ 0 h 265"/>
              <a:gd name="T140" fmla="*/ 332 w 332"/>
              <a:gd name="T141" fmla="*/ 265 h 26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32" h="265">
                <a:moveTo>
                  <a:pt x="173" y="17"/>
                </a:moveTo>
                <a:lnTo>
                  <a:pt x="161" y="19"/>
                </a:lnTo>
                <a:lnTo>
                  <a:pt x="150" y="19"/>
                </a:lnTo>
                <a:lnTo>
                  <a:pt x="140" y="11"/>
                </a:lnTo>
                <a:lnTo>
                  <a:pt x="130" y="7"/>
                </a:lnTo>
                <a:lnTo>
                  <a:pt x="119" y="7"/>
                </a:lnTo>
                <a:lnTo>
                  <a:pt x="111" y="2"/>
                </a:lnTo>
                <a:lnTo>
                  <a:pt x="102" y="0"/>
                </a:lnTo>
                <a:lnTo>
                  <a:pt x="98" y="6"/>
                </a:lnTo>
                <a:lnTo>
                  <a:pt x="92" y="11"/>
                </a:lnTo>
                <a:lnTo>
                  <a:pt x="92" y="27"/>
                </a:lnTo>
                <a:lnTo>
                  <a:pt x="88" y="36"/>
                </a:lnTo>
                <a:lnTo>
                  <a:pt x="75" y="52"/>
                </a:lnTo>
                <a:lnTo>
                  <a:pt x="79" y="61"/>
                </a:lnTo>
                <a:lnTo>
                  <a:pt x="57" y="75"/>
                </a:lnTo>
                <a:lnTo>
                  <a:pt x="48" y="69"/>
                </a:lnTo>
                <a:lnTo>
                  <a:pt x="42" y="75"/>
                </a:lnTo>
                <a:lnTo>
                  <a:pt x="31" y="71"/>
                </a:lnTo>
                <a:lnTo>
                  <a:pt x="25" y="82"/>
                </a:lnTo>
                <a:lnTo>
                  <a:pt x="23" y="90"/>
                </a:lnTo>
                <a:lnTo>
                  <a:pt x="13" y="92"/>
                </a:lnTo>
                <a:lnTo>
                  <a:pt x="8" y="96"/>
                </a:lnTo>
                <a:lnTo>
                  <a:pt x="2" y="105"/>
                </a:lnTo>
                <a:lnTo>
                  <a:pt x="0" y="125"/>
                </a:lnTo>
                <a:lnTo>
                  <a:pt x="2" y="130"/>
                </a:lnTo>
                <a:lnTo>
                  <a:pt x="8" y="136"/>
                </a:lnTo>
                <a:lnTo>
                  <a:pt x="0" y="144"/>
                </a:lnTo>
                <a:lnTo>
                  <a:pt x="2" y="155"/>
                </a:lnTo>
                <a:lnTo>
                  <a:pt x="9" y="167"/>
                </a:lnTo>
                <a:lnTo>
                  <a:pt x="15" y="180"/>
                </a:lnTo>
                <a:lnTo>
                  <a:pt x="17" y="194"/>
                </a:lnTo>
                <a:lnTo>
                  <a:pt x="17" y="202"/>
                </a:lnTo>
                <a:lnTo>
                  <a:pt x="40" y="204"/>
                </a:lnTo>
                <a:lnTo>
                  <a:pt x="46" y="209"/>
                </a:lnTo>
                <a:lnTo>
                  <a:pt x="46" y="219"/>
                </a:lnTo>
                <a:lnTo>
                  <a:pt x="19" y="250"/>
                </a:lnTo>
                <a:lnTo>
                  <a:pt x="44" y="265"/>
                </a:lnTo>
                <a:lnTo>
                  <a:pt x="54" y="261"/>
                </a:lnTo>
                <a:lnTo>
                  <a:pt x="63" y="259"/>
                </a:lnTo>
                <a:lnTo>
                  <a:pt x="86" y="259"/>
                </a:lnTo>
                <a:lnTo>
                  <a:pt x="98" y="265"/>
                </a:lnTo>
                <a:lnTo>
                  <a:pt x="102" y="253"/>
                </a:lnTo>
                <a:lnTo>
                  <a:pt x="115" y="252"/>
                </a:lnTo>
                <a:lnTo>
                  <a:pt x="117" y="240"/>
                </a:lnTo>
                <a:lnTo>
                  <a:pt x="121" y="228"/>
                </a:lnTo>
                <a:lnTo>
                  <a:pt x="132" y="223"/>
                </a:lnTo>
                <a:lnTo>
                  <a:pt x="150" y="200"/>
                </a:lnTo>
                <a:lnTo>
                  <a:pt x="157" y="204"/>
                </a:lnTo>
                <a:lnTo>
                  <a:pt x="165" y="200"/>
                </a:lnTo>
                <a:lnTo>
                  <a:pt x="169" y="192"/>
                </a:lnTo>
                <a:lnTo>
                  <a:pt x="159" y="182"/>
                </a:lnTo>
                <a:lnTo>
                  <a:pt x="173" y="175"/>
                </a:lnTo>
                <a:lnTo>
                  <a:pt x="178" y="167"/>
                </a:lnTo>
                <a:lnTo>
                  <a:pt x="182" y="173"/>
                </a:lnTo>
                <a:lnTo>
                  <a:pt x="194" y="177"/>
                </a:lnTo>
                <a:lnTo>
                  <a:pt x="203" y="173"/>
                </a:lnTo>
                <a:lnTo>
                  <a:pt x="205" y="163"/>
                </a:lnTo>
                <a:lnTo>
                  <a:pt x="205" y="154"/>
                </a:lnTo>
                <a:lnTo>
                  <a:pt x="217" y="144"/>
                </a:lnTo>
                <a:lnTo>
                  <a:pt x="217" y="130"/>
                </a:lnTo>
                <a:lnTo>
                  <a:pt x="207" y="121"/>
                </a:lnTo>
                <a:lnTo>
                  <a:pt x="213" y="111"/>
                </a:lnTo>
                <a:lnTo>
                  <a:pt x="222" y="113"/>
                </a:lnTo>
                <a:lnTo>
                  <a:pt x="236" y="111"/>
                </a:lnTo>
                <a:lnTo>
                  <a:pt x="240" y="96"/>
                </a:lnTo>
                <a:lnTo>
                  <a:pt x="234" y="86"/>
                </a:lnTo>
                <a:lnTo>
                  <a:pt x="244" y="79"/>
                </a:lnTo>
                <a:lnTo>
                  <a:pt x="242" y="65"/>
                </a:lnTo>
                <a:lnTo>
                  <a:pt x="270" y="48"/>
                </a:lnTo>
                <a:lnTo>
                  <a:pt x="286" y="44"/>
                </a:lnTo>
                <a:lnTo>
                  <a:pt x="303" y="38"/>
                </a:lnTo>
                <a:lnTo>
                  <a:pt x="318" y="40"/>
                </a:lnTo>
                <a:lnTo>
                  <a:pt x="326" y="38"/>
                </a:lnTo>
                <a:lnTo>
                  <a:pt x="332" y="32"/>
                </a:lnTo>
                <a:lnTo>
                  <a:pt x="332" y="23"/>
                </a:lnTo>
                <a:lnTo>
                  <a:pt x="315" y="27"/>
                </a:lnTo>
                <a:lnTo>
                  <a:pt x="295" y="21"/>
                </a:lnTo>
                <a:lnTo>
                  <a:pt x="288" y="23"/>
                </a:lnTo>
                <a:lnTo>
                  <a:pt x="270" y="32"/>
                </a:lnTo>
                <a:lnTo>
                  <a:pt x="261" y="34"/>
                </a:lnTo>
                <a:lnTo>
                  <a:pt x="255" y="44"/>
                </a:lnTo>
                <a:lnTo>
                  <a:pt x="242" y="54"/>
                </a:lnTo>
                <a:lnTo>
                  <a:pt x="230" y="57"/>
                </a:lnTo>
                <a:lnTo>
                  <a:pt x="219" y="46"/>
                </a:lnTo>
                <a:lnTo>
                  <a:pt x="222" y="29"/>
                </a:lnTo>
                <a:lnTo>
                  <a:pt x="228" y="19"/>
                </a:lnTo>
                <a:lnTo>
                  <a:pt x="222" y="11"/>
                </a:lnTo>
                <a:lnTo>
                  <a:pt x="217" y="2"/>
                </a:lnTo>
                <a:lnTo>
                  <a:pt x="209" y="0"/>
                </a:lnTo>
                <a:lnTo>
                  <a:pt x="198" y="11"/>
                </a:lnTo>
                <a:lnTo>
                  <a:pt x="186" y="15"/>
                </a:lnTo>
                <a:lnTo>
                  <a:pt x="178" y="15"/>
                </a:lnTo>
                <a:lnTo>
                  <a:pt x="173" y="17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grpSp>
        <p:nvGrpSpPr>
          <p:cNvPr id="525" name="Group 354"/>
          <p:cNvGrpSpPr>
            <a:grpSpLocks/>
          </p:cNvGrpSpPr>
          <p:nvPr/>
        </p:nvGrpSpPr>
        <p:grpSpPr bwMode="auto">
          <a:xfrm>
            <a:off x="2786655" y="4382304"/>
            <a:ext cx="282928" cy="317990"/>
            <a:chOff x="2653383" y="5521325"/>
            <a:chExt cx="365207" cy="404813"/>
          </a:xfrm>
          <a:solidFill>
            <a:srgbClr val="CEC8AA"/>
          </a:solidFill>
        </p:grpSpPr>
        <p:sp>
          <p:nvSpPr>
            <p:cNvPr id="526" name="Freeform 252"/>
            <p:cNvSpPr>
              <a:spLocks/>
            </p:cNvSpPr>
            <p:nvPr/>
          </p:nvSpPr>
          <p:spPr bwMode="auto">
            <a:xfrm>
              <a:off x="2940785" y="5813425"/>
              <a:ext cx="31757" cy="28575"/>
            </a:xfrm>
            <a:custGeom>
              <a:avLst/>
              <a:gdLst>
                <a:gd name="T0" fmla="*/ 2 w 36"/>
                <a:gd name="T1" fmla="*/ 0 h 35"/>
                <a:gd name="T2" fmla="*/ 2 w 36"/>
                <a:gd name="T3" fmla="*/ 2 h 35"/>
                <a:gd name="T4" fmla="*/ 3 w 36"/>
                <a:gd name="T5" fmla="*/ 4 h 35"/>
                <a:gd name="T6" fmla="*/ 3 w 36"/>
                <a:gd name="T7" fmla="*/ 5 h 35"/>
                <a:gd name="T8" fmla="*/ 2 w 36"/>
                <a:gd name="T9" fmla="*/ 6 h 35"/>
                <a:gd name="T10" fmla="*/ 2 w 36"/>
                <a:gd name="T11" fmla="*/ 6 h 35"/>
                <a:gd name="T12" fmla="*/ 1 w 36"/>
                <a:gd name="T13" fmla="*/ 6 h 35"/>
                <a:gd name="T14" fmla="*/ 0 w 36"/>
                <a:gd name="T15" fmla="*/ 8 h 35"/>
                <a:gd name="T16" fmla="*/ 1 w 36"/>
                <a:gd name="T17" fmla="*/ 9 h 35"/>
                <a:gd name="T18" fmla="*/ 2 w 36"/>
                <a:gd name="T19" fmla="*/ 9 h 35"/>
                <a:gd name="T20" fmla="*/ 3 w 36"/>
                <a:gd name="T21" fmla="*/ 9 h 35"/>
                <a:gd name="T22" fmla="*/ 3 w 36"/>
                <a:gd name="T23" fmla="*/ 7 h 35"/>
                <a:gd name="T24" fmla="*/ 5 w 36"/>
                <a:gd name="T25" fmla="*/ 6 h 35"/>
                <a:gd name="T26" fmla="*/ 5 w 36"/>
                <a:gd name="T27" fmla="*/ 7 h 35"/>
                <a:gd name="T28" fmla="*/ 5 w 36"/>
                <a:gd name="T29" fmla="*/ 7 h 35"/>
                <a:gd name="T30" fmla="*/ 6 w 36"/>
                <a:gd name="T31" fmla="*/ 7 h 35"/>
                <a:gd name="T32" fmla="*/ 7 w 36"/>
                <a:gd name="T33" fmla="*/ 6 h 35"/>
                <a:gd name="T34" fmla="*/ 7 w 36"/>
                <a:gd name="T35" fmla="*/ 4 h 35"/>
                <a:gd name="T36" fmla="*/ 9 w 36"/>
                <a:gd name="T37" fmla="*/ 3 h 35"/>
                <a:gd name="T38" fmla="*/ 9 w 36"/>
                <a:gd name="T39" fmla="*/ 1 h 35"/>
                <a:gd name="T40" fmla="*/ 6 w 36"/>
                <a:gd name="T41" fmla="*/ 0 h 35"/>
                <a:gd name="T42" fmla="*/ 2 w 36"/>
                <a:gd name="T43" fmla="*/ 0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"/>
                <a:gd name="T67" fmla="*/ 0 h 35"/>
                <a:gd name="T68" fmla="*/ 36 w 36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" h="35">
                  <a:moveTo>
                    <a:pt x="11" y="0"/>
                  </a:moveTo>
                  <a:lnTo>
                    <a:pt x="11" y="6"/>
                  </a:lnTo>
                  <a:lnTo>
                    <a:pt x="13" y="14"/>
                  </a:lnTo>
                  <a:lnTo>
                    <a:pt x="15" y="20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4" y="23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11" y="35"/>
                  </a:lnTo>
                  <a:lnTo>
                    <a:pt x="13" y="33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29" y="23"/>
                  </a:lnTo>
                  <a:lnTo>
                    <a:pt x="31" y="16"/>
                  </a:lnTo>
                  <a:lnTo>
                    <a:pt x="34" y="12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27" name="Freeform 253"/>
            <p:cNvSpPr>
              <a:spLocks/>
            </p:cNvSpPr>
            <p:nvPr/>
          </p:nvSpPr>
          <p:spPr bwMode="auto">
            <a:xfrm>
              <a:off x="2967779" y="5813425"/>
              <a:ext cx="50811" cy="34925"/>
            </a:xfrm>
            <a:custGeom>
              <a:avLst/>
              <a:gdLst>
                <a:gd name="T0" fmla="*/ 8 w 57"/>
                <a:gd name="T1" fmla="*/ 0 h 43"/>
                <a:gd name="T2" fmla="*/ 6 w 57"/>
                <a:gd name="T3" fmla="*/ 3 h 43"/>
                <a:gd name="T4" fmla="*/ 3 w 57"/>
                <a:gd name="T5" fmla="*/ 6 h 43"/>
                <a:gd name="T6" fmla="*/ 0 w 57"/>
                <a:gd name="T7" fmla="*/ 8 h 43"/>
                <a:gd name="T8" fmla="*/ 0 w 57"/>
                <a:gd name="T9" fmla="*/ 9 h 43"/>
                <a:gd name="T10" fmla="*/ 1 w 57"/>
                <a:gd name="T11" fmla="*/ 10 h 43"/>
                <a:gd name="T12" fmla="*/ 2 w 57"/>
                <a:gd name="T13" fmla="*/ 11 h 43"/>
                <a:gd name="T14" fmla="*/ 3 w 57"/>
                <a:gd name="T15" fmla="*/ 11 h 43"/>
                <a:gd name="T16" fmla="*/ 4 w 57"/>
                <a:gd name="T17" fmla="*/ 8 h 43"/>
                <a:gd name="T18" fmla="*/ 6 w 57"/>
                <a:gd name="T19" fmla="*/ 8 h 43"/>
                <a:gd name="T20" fmla="*/ 7 w 57"/>
                <a:gd name="T21" fmla="*/ 9 h 43"/>
                <a:gd name="T22" fmla="*/ 8 w 57"/>
                <a:gd name="T23" fmla="*/ 9 h 43"/>
                <a:gd name="T24" fmla="*/ 7 w 57"/>
                <a:gd name="T25" fmla="*/ 6 h 43"/>
                <a:gd name="T26" fmla="*/ 10 w 57"/>
                <a:gd name="T27" fmla="*/ 6 h 43"/>
                <a:gd name="T28" fmla="*/ 12 w 57"/>
                <a:gd name="T29" fmla="*/ 6 h 43"/>
                <a:gd name="T30" fmla="*/ 16 w 57"/>
                <a:gd name="T31" fmla="*/ 5 h 43"/>
                <a:gd name="T32" fmla="*/ 16 w 57"/>
                <a:gd name="T33" fmla="*/ 3 h 43"/>
                <a:gd name="T34" fmla="*/ 14 w 57"/>
                <a:gd name="T35" fmla="*/ 3 h 43"/>
                <a:gd name="T36" fmla="*/ 13 w 57"/>
                <a:gd name="T37" fmla="*/ 3 h 43"/>
                <a:gd name="T38" fmla="*/ 11 w 57"/>
                <a:gd name="T39" fmla="*/ 3 h 43"/>
                <a:gd name="T40" fmla="*/ 10 w 57"/>
                <a:gd name="T41" fmla="*/ 2 h 43"/>
                <a:gd name="T42" fmla="*/ 8 w 57"/>
                <a:gd name="T43" fmla="*/ 0 h 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"/>
                <a:gd name="T67" fmla="*/ 0 h 43"/>
                <a:gd name="T68" fmla="*/ 57 w 57"/>
                <a:gd name="T69" fmla="*/ 43 h 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" h="43">
                  <a:moveTo>
                    <a:pt x="30" y="0"/>
                  </a:moveTo>
                  <a:lnTo>
                    <a:pt x="21" y="10"/>
                  </a:lnTo>
                  <a:lnTo>
                    <a:pt x="11" y="2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26" y="23"/>
                  </a:lnTo>
                  <a:lnTo>
                    <a:pt x="36" y="21"/>
                  </a:lnTo>
                  <a:lnTo>
                    <a:pt x="44" y="21"/>
                  </a:lnTo>
                  <a:lnTo>
                    <a:pt x="57" y="20"/>
                  </a:lnTo>
                  <a:lnTo>
                    <a:pt x="57" y="12"/>
                  </a:lnTo>
                  <a:lnTo>
                    <a:pt x="49" y="10"/>
                  </a:lnTo>
                  <a:lnTo>
                    <a:pt x="46" y="12"/>
                  </a:lnTo>
                  <a:lnTo>
                    <a:pt x="38" y="12"/>
                  </a:lnTo>
                  <a:lnTo>
                    <a:pt x="36" y="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28" name="Freeform 671"/>
            <p:cNvSpPr>
              <a:spLocks/>
            </p:cNvSpPr>
            <p:nvPr/>
          </p:nvSpPr>
          <p:spPr bwMode="auto">
            <a:xfrm>
              <a:off x="2662910" y="5521325"/>
              <a:ext cx="19054" cy="49213"/>
            </a:xfrm>
            <a:custGeom>
              <a:avLst/>
              <a:gdLst>
                <a:gd name="T0" fmla="*/ 1 w 23"/>
                <a:gd name="T1" fmla="*/ 0 h 58"/>
                <a:gd name="T2" fmla="*/ 1 w 23"/>
                <a:gd name="T3" fmla="*/ 6 h 58"/>
                <a:gd name="T4" fmla="*/ 0 w 23"/>
                <a:gd name="T5" fmla="*/ 11 h 58"/>
                <a:gd name="T6" fmla="*/ 0 w 23"/>
                <a:gd name="T7" fmla="*/ 16 h 58"/>
                <a:gd name="T8" fmla="*/ 0 w 23"/>
                <a:gd name="T9" fmla="*/ 16 h 58"/>
                <a:gd name="T10" fmla="*/ 2 w 23"/>
                <a:gd name="T11" fmla="*/ 16 h 58"/>
                <a:gd name="T12" fmla="*/ 3 w 23"/>
                <a:gd name="T13" fmla="*/ 17 h 58"/>
                <a:gd name="T14" fmla="*/ 3 w 23"/>
                <a:gd name="T15" fmla="*/ 15 h 58"/>
                <a:gd name="T16" fmla="*/ 4 w 23"/>
                <a:gd name="T17" fmla="*/ 14 h 58"/>
                <a:gd name="T18" fmla="*/ 5 w 23"/>
                <a:gd name="T19" fmla="*/ 12 h 58"/>
                <a:gd name="T20" fmla="*/ 5 w 23"/>
                <a:gd name="T21" fmla="*/ 11 h 58"/>
                <a:gd name="T22" fmla="*/ 4 w 23"/>
                <a:gd name="T23" fmla="*/ 9 h 58"/>
                <a:gd name="T24" fmla="*/ 3 w 23"/>
                <a:gd name="T25" fmla="*/ 7 h 58"/>
                <a:gd name="T26" fmla="*/ 4 w 23"/>
                <a:gd name="T27" fmla="*/ 3 h 58"/>
                <a:gd name="T28" fmla="*/ 5 w 23"/>
                <a:gd name="T29" fmla="*/ 0 h 58"/>
                <a:gd name="T30" fmla="*/ 3 w 23"/>
                <a:gd name="T31" fmla="*/ 1 h 58"/>
                <a:gd name="T32" fmla="*/ 2 w 23"/>
                <a:gd name="T33" fmla="*/ 1 h 58"/>
                <a:gd name="T34" fmla="*/ 1 w 23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58"/>
                <a:gd name="T56" fmla="*/ 23 w 23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58">
                  <a:moveTo>
                    <a:pt x="4" y="0"/>
                  </a:moveTo>
                  <a:lnTo>
                    <a:pt x="4" y="20"/>
                  </a:lnTo>
                  <a:lnTo>
                    <a:pt x="2" y="39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2" y="58"/>
                  </a:lnTo>
                  <a:lnTo>
                    <a:pt x="15" y="52"/>
                  </a:lnTo>
                  <a:lnTo>
                    <a:pt x="19" y="48"/>
                  </a:lnTo>
                  <a:lnTo>
                    <a:pt x="23" y="43"/>
                  </a:lnTo>
                  <a:lnTo>
                    <a:pt x="23" y="37"/>
                  </a:lnTo>
                  <a:lnTo>
                    <a:pt x="19" y="31"/>
                  </a:lnTo>
                  <a:lnTo>
                    <a:pt x="15" y="27"/>
                  </a:lnTo>
                  <a:lnTo>
                    <a:pt x="19" y="1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29" name="Freeform 672"/>
            <p:cNvSpPr>
              <a:spLocks/>
            </p:cNvSpPr>
            <p:nvPr/>
          </p:nvSpPr>
          <p:spPr bwMode="auto">
            <a:xfrm>
              <a:off x="2659734" y="5592763"/>
              <a:ext cx="3176" cy="6350"/>
            </a:xfrm>
            <a:custGeom>
              <a:avLst/>
              <a:gdLst>
                <a:gd name="T0" fmla="*/ 0 w 4"/>
                <a:gd name="T1" fmla="*/ 0 h 8"/>
                <a:gd name="T2" fmla="*/ 1 w 4"/>
                <a:gd name="T3" fmla="*/ 2 h 8"/>
                <a:gd name="T4" fmla="*/ 1 w 4"/>
                <a:gd name="T5" fmla="*/ 1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30" name="Freeform 673"/>
            <p:cNvSpPr>
              <a:spLocks/>
            </p:cNvSpPr>
            <p:nvPr/>
          </p:nvSpPr>
          <p:spPr bwMode="auto">
            <a:xfrm>
              <a:off x="2653383" y="5613400"/>
              <a:ext cx="20642" cy="34925"/>
            </a:xfrm>
            <a:custGeom>
              <a:avLst/>
              <a:gdLst>
                <a:gd name="T0" fmla="*/ 4 w 23"/>
                <a:gd name="T1" fmla="*/ 0 h 38"/>
                <a:gd name="T2" fmla="*/ 2 w 23"/>
                <a:gd name="T3" fmla="*/ 3 h 38"/>
                <a:gd name="T4" fmla="*/ 1 w 23"/>
                <a:gd name="T5" fmla="*/ 6 h 38"/>
                <a:gd name="T6" fmla="*/ 3 w 23"/>
                <a:gd name="T7" fmla="*/ 8 h 38"/>
                <a:gd name="T8" fmla="*/ 2 w 23"/>
                <a:gd name="T9" fmla="*/ 10 h 38"/>
                <a:gd name="T10" fmla="*/ 0 w 23"/>
                <a:gd name="T11" fmla="*/ 12 h 38"/>
                <a:gd name="T12" fmla="*/ 1 w 23"/>
                <a:gd name="T13" fmla="*/ 13 h 38"/>
                <a:gd name="T14" fmla="*/ 3 w 23"/>
                <a:gd name="T15" fmla="*/ 11 h 38"/>
                <a:gd name="T16" fmla="*/ 6 w 23"/>
                <a:gd name="T17" fmla="*/ 7 h 38"/>
                <a:gd name="T18" fmla="*/ 3 w 23"/>
                <a:gd name="T19" fmla="*/ 8 h 38"/>
                <a:gd name="T20" fmla="*/ 4 w 23"/>
                <a:gd name="T21" fmla="*/ 6 h 38"/>
                <a:gd name="T22" fmla="*/ 4 w 23"/>
                <a:gd name="T23" fmla="*/ 5 h 38"/>
                <a:gd name="T24" fmla="*/ 5 w 23"/>
                <a:gd name="T25" fmla="*/ 5 h 38"/>
                <a:gd name="T26" fmla="*/ 6 w 23"/>
                <a:gd name="T27" fmla="*/ 5 h 38"/>
                <a:gd name="T28" fmla="*/ 6 w 23"/>
                <a:gd name="T29" fmla="*/ 3 h 38"/>
                <a:gd name="T30" fmla="*/ 6 w 23"/>
                <a:gd name="T31" fmla="*/ 3 h 38"/>
                <a:gd name="T32" fmla="*/ 6 w 23"/>
                <a:gd name="T33" fmla="*/ 2 h 38"/>
                <a:gd name="T34" fmla="*/ 5 w 23"/>
                <a:gd name="T35" fmla="*/ 1 h 38"/>
                <a:gd name="T36" fmla="*/ 4 w 23"/>
                <a:gd name="T37" fmla="*/ 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"/>
                <a:gd name="T58" fmla="*/ 0 h 38"/>
                <a:gd name="T59" fmla="*/ 23 w 23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" h="38">
                  <a:moveTo>
                    <a:pt x="15" y="0"/>
                  </a:moveTo>
                  <a:lnTo>
                    <a:pt x="5" y="8"/>
                  </a:lnTo>
                  <a:lnTo>
                    <a:pt x="2" y="17"/>
                  </a:lnTo>
                  <a:lnTo>
                    <a:pt x="11" y="23"/>
                  </a:lnTo>
                  <a:lnTo>
                    <a:pt x="7" y="29"/>
                  </a:lnTo>
                  <a:lnTo>
                    <a:pt x="0" y="36"/>
                  </a:lnTo>
                  <a:lnTo>
                    <a:pt x="3" y="38"/>
                  </a:lnTo>
                  <a:lnTo>
                    <a:pt x="11" y="33"/>
                  </a:lnTo>
                  <a:lnTo>
                    <a:pt x="21" y="21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31" name="Freeform 287"/>
            <p:cNvSpPr>
              <a:spLocks/>
            </p:cNvSpPr>
            <p:nvPr/>
          </p:nvSpPr>
          <p:spPr bwMode="auto">
            <a:xfrm>
              <a:off x="2693079" y="5859463"/>
              <a:ext cx="7940" cy="7937"/>
            </a:xfrm>
            <a:custGeom>
              <a:avLst/>
              <a:gdLst>
                <a:gd name="T0" fmla="*/ 2 w 9"/>
                <a:gd name="T1" fmla="*/ 0 h 12"/>
                <a:gd name="T2" fmla="*/ 3 w 9"/>
                <a:gd name="T3" fmla="*/ 2 h 12"/>
                <a:gd name="T4" fmla="*/ 0 w 9"/>
                <a:gd name="T5" fmla="*/ 1 h 12"/>
                <a:gd name="T6" fmla="*/ 0 w 9"/>
                <a:gd name="T7" fmla="*/ 1 h 12"/>
                <a:gd name="T8" fmla="*/ 2 w 9"/>
                <a:gd name="T9" fmla="*/ 0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2"/>
                <a:gd name="T17" fmla="*/ 9 w 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2">
                  <a:moveTo>
                    <a:pt x="5" y="0"/>
                  </a:moveTo>
                  <a:lnTo>
                    <a:pt x="9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32" name="Freeform 340"/>
            <p:cNvSpPr>
              <a:spLocks/>
            </p:cNvSpPr>
            <p:nvPr/>
          </p:nvSpPr>
          <p:spPr bwMode="auto">
            <a:xfrm>
              <a:off x="2775647" y="5859463"/>
              <a:ext cx="74630" cy="66675"/>
            </a:xfrm>
            <a:custGeom>
              <a:avLst/>
              <a:gdLst>
                <a:gd name="T0" fmla="*/ 0 w 84"/>
                <a:gd name="T1" fmla="*/ 0 h 81"/>
                <a:gd name="T2" fmla="*/ 1 w 84"/>
                <a:gd name="T3" fmla="*/ 20 h 81"/>
                <a:gd name="T4" fmla="*/ 2 w 84"/>
                <a:gd name="T5" fmla="*/ 20 h 81"/>
                <a:gd name="T6" fmla="*/ 4 w 84"/>
                <a:gd name="T7" fmla="*/ 20 h 81"/>
                <a:gd name="T8" fmla="*/ 6 w 84"/>
                <a:gd name="T9" fmla="*/ 20 h 81"/>
                <a:gd name="T10" fmla="*/ 12 w 84"/>
                <a:gd name="T11" fmla="*/ 21 h 81"/>
                <a:gd name="T12" fmla="*/ 19 w 84"/>
                <a:gd name="T13" fmla="*/ 21 h 81"/>
                <a:gd name="T14" fmla="*/ 23 w 84"/>
                <a:gd name="T15" fmla="*/ 22 h 81"/>
                <a:gd name="T16" fmla="*/ 23 w 84"/>
                <a:gd name="T17" fmla="*/ 21 h 81"/>
                <a:gd name="T18" fmla="*/ 23 w 84"/>
                <a:gd name="T19" fmla="*/ 20 h 81"/>
                <a:gd name="T20" fmla="*/ 22 w 84"/>
                <a:gd name="T21" fmla="*/ 19 h 81"/>
                <a:gd name="T22" fmla="*/ 19 w 84"/>
                <a:gd name="T23" fmla="*/ 18 h 81"/>
                <a:gd name="T24" fmla="*/ 16 w 84"/>
                <a:gd name="T25" fmla="*/ 18 h 81"/>
                <a:gd name="T26" fmla="*/ 14 w 84"/>
                <a:gd name="T27" fmla="*/ 18 h 81"/>
                <a:gd name="T28" fmla="*/ 3 w 84"/>
                <a:gd name="T29" fmla="*/ 8 h 81"/>
                <a:gd name="T30" fmla="*/ 3 w 84"/>
                <a:gd name="T31" fmla="*/ 6 h 81"/>
                <a:gd name="T32" fmla="*/ 3 w 84"/>
                <a:gd name="T33" fmla="*/ 3 h 81"/>
                <a:gd name="T34" fmla="*/ 3 w 84"/>
                <a:gd name="T35" fmla="*/ 1 h 81"/>
                <a:gd name="T36" fmla="*/ 1 w 84"/>
                <a:gd name="T37" fmla="*/ 0 h 81"/>
                <a:gd name="T38" fmla="*/ 0 w 84"/>
                <a:gd name="T39" fmla="*/ 0 h 8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4"/>
                <a:gd name="T61" fmla="*/ 0 h 81"/>
                <a:gd name="T62" fmla="*/ 84 w 84"/>
                <a:gd name="T63" fmla="*/ 81 h 8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4" h="81">
                  <a:moveTo>
                    <a:pt x="0" y="0"/>
                  </a:moveTo>
                  <a:lnTo>
                    <a:pt x="4" y="75"/>
                  </a:lnTo>
                  <a:lnTo>
                    <a:pt x="6" y="75"/>
                  </a:lnTo>
                  <a:lnTo>
                    <a:pt x="13" y="73"/>
                  </a:lnTo>
                  <a:lnTo>
                    <a:pt x="23" y="75"/>
                  </a:lnTo>
                  <a:lnTo>
                    <a:pt x="44" y="77"/>
                  </a:lnTo>
                  <a:lnTo>
                    <a:pt x="71" y="79"/>
                  </a:lnTo>
                  <a:lnTo>
                    <a:pt x="84" y="81"/>
                  </a:lnTo>
                  <a:lnTo>
                    <a:pt x="82" y="77"/>
                  </a:lnTo>
                  <a:lnTo>
                    <a:pt x="82" y="73"/>
                  </a:lnTo>
                  <a:lnTo>
                    <a:pt x="80" y="69"/>
                  </a:lnTo>
                  <a:lnTo>
                    <a:pt x="71" y="67"/>
                  </a:lnTo>
                  <a:lnTo>
                    <a:pt x="59" y="67"/>
                  </a:lnTo>
                  <a:lnTo>
                    <a:pt x="50" y="66"/>
                  </a:lnTo>
                  <a:lnTo>
                    <a:pt x="11" y="31"/>
                  </a:lnTo>
                  <a:lnTo>
                    <a:pt x="9" y="21"/>
                  </a:lnTo>
                  <a:lnTo>
                    <a:pt x="11" y="10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33" name="Freeform 347"/>
            <p:cNvSpPr>
              <a:spLocks/>
            </p:cNvSpPr>
            <p:nvPr/>
          </p:nvSpPr>
          <p:spPr bwMode="auto">
            <a:xfrm>
              <a:off x="2659734" y="5592763"/>
              <a:ext cx="3176" cy="6350"/>
            </a:xfrm>
            <a:custGeom>
              <a:avLst/>
              <a:gdLst>
                <a:gd name="T0" fmla="*/ 0 w 4"/>
                <a:gd name="T1" fmla="*/ 0 h 8"/>
                <a:gd name="T2" fmla="*/ 1 w 4"/>
                <a:gd name="T3" fmla="*/ 1 h 8"/>
                <a:gd name="T4" fmla="*/ 1 w 4"/>
                <a:gd name="T5" fmla="*/ 2 h 8"/>
                <a:gd name="T6" fmla="*/ 0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0" y="0"/>
                  </a:moveTo>
                  <a:lnTo>
                    <a:pt x="4" y="2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34" name="Freeform 348"/>
            <p:cNvSpPr>
              <a:spLocks/>
            </p:cNvSpPr>
            <p:nvPr/>
          </p:nvSpPr>
          <p:spPr bwMode="auto">
            <a:xfrm>
              <a:off x="2662910" y="5521325"/>
              <a:ext cx="19054" cy="49213"/>
            </a:xfrm>
            <a:custGeom>
              <a:avLst/>
              <a:gdLst>
                <a:gd name="T0" fmla="*/ 1 w 23"/>
                <a:gd name="T1" fmla="*/ 0 h 58"/>
                <a:gd name="T2" fmla="*/ 2 w 23"/>
                <a:gd name="T3" fmla="*/ 1 h 58"/>
                <a:gd name="T4" fmla="*/ 3 w 23"/>
                <a:gd name="T5" fmla="*/ 1 h 58"/>
                <a:gd name="T6" fmla="*/ 5 w 23"/>
                <a:gd name="T7" fmla="*/ 0 h 58"/>
                <a:gd name="T8" fmla="*/ 4 w 23"/>
                <a:gd name="T9" fmla="*/ 3 h 58"/>
                <a:gd name="T10" fmla="*/ 3 w 23"/>
                <a:gd name="T11" fmla="*/ 7 h 58"/>
                <a:gd name="T12" fmla="*/ 4 w 23"/>
                <a:gd name="T13" fmla="*/ 9 h 58"/>
                <a:gd name="T14" fmla="*/ 5 w 23"/>
                <a:gd name="T15" fmla="*/ 11 h 58"/>
                <a:gd name="T16" fmla="*/ 5 w 23"/>
                <a:gd name="T17" fmla="*/ 12 h 58"/>
                <a:gd name="T18" fmla="*/ 4 w 23"/>
                <a:gd name="T19" fmla="*/ 14 h 58"/>
                <a:gd name="T20" fmla="*/ 3 w 23"/>
                <a:gd name="T21" fmla="*/ 15 h 58"/>
                <a:gd name="T22" fmla="*/ 3 w 23"/>
                <a:gd name="T23" fmla="*/ 17 h 58"/>
                <a:gd name="T24" fmla="*/ 2 w 23"/>
                <a:gd name="T25" fmla="*/ 16 h 58"/>
                <a:gd name="T26" fmla="*/ 0 w 23"/>
                <a:gd name="T27" fmla="*/ 16 h 58"/>
                <a:gd name="T28" fmla="*/ 0 w 23"/>
                <a:gd name="T29" fmla="*/ 16 h 58"/>
                <a:gd name="T30" fmla="*/ 0 w 23"/>
                <a:gd name="T31" fmla="*/ 11 h 58"/>
                <a:gd name="T32" fmla="*/ 1 w 23"/>
                <a:gd name="T33" fmla="*/ 6 h 58"/>
                <a:gd name="T34" fmla="*/ 1 w 23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"/>
                <a:gd name="T55" fmla="*/ 0 h 58"/>
                <a:gd name="T56" fmla="*/ 23 w 23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" h="58">
                  <a:moveTo>
                    <a:pt x="4" y="0"/>
                  </a:moveTo>
                  <a:lnTo>
                    <a:pt x="10" y="2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19" y="12"/>
                  </a:lnTo>
                  <a:lnTo>
                    <a:pt x="15" y="27"/>
                  </a:lnTo>
                  <a:lnTo>
                    <a:pt x="19" y="31"/>
                  </a:lnTo>
                  <a:lnTo>
                    <a:pt x="23" y="37"/>
                  </a:lnTo>
                  <a:lnTo>
                    <a:pt x="23" y="43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39"/>
                  </a:lnTo>
                  <a:lnTo>
                    <a:pt x="4" y="2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535" name="Group 356"/>
          <p:cNvGrpSpPr>
            <a:grpSpLocks/>
          </p:cNvGrpSpPr>
          <p:nvPr/>
        </p:nvGrpSpPr>
        <p:grpSpPr bwMode="auto">
          <a:xfrm>
            <a:off x="1203482" y="1786045"/>
            <a:ext cx="1688963" cy="1551336"/>
            <a:chOff x="609600" y="2216150"/>
            <a:chExt cx="2179236" cy="1974851"/>
          </a:xfrm>
          <a:solidFill>
            <a:srgbClr val="CEC8AA"/>
          </a:solidFill>
        </p:grpSpPr>
        <p:sp>
          <p:nvSpPr>
            <p:cNvPr id="536" name="Freeform 137"/>
            <p:cNvSpPr>
              <a:spLocks noEditPoints="1"/>
            </p:cNvSpPr>
            <p:nvPr/>
          </p:nvSpPr>
          <p:spPr bwMode="auto">
            <a:xfrm>
              <a:off x="2465046" y="4119564"/>
              <a:ext cx="131738" cy="71437"/>
            </a:xfrm>
            <a:custGeom>
              <a:avLst/>
              <a:gdLst>
                <a:gd name="T0" fmla="*/ 2 w 149"/>
                <a:gd name="T1" fmla="*/ 1 h 87"/>
                <a:gd name="T2" fmla="*/ 1 w 149"/>
                <a:gd name="T3" fmla="*/ 2 h 87"/>
                <a:gd name="T4" fmla="*/ 0 w 149"/>
                <a:gd name="T5" fmla="*/ 6 h 87"/>
                <a:gd name="T6" fmla="*/ 2 w 149"/>
                <a:gd name="T7" fmla="*/ 8 h 87"/>
                <a:gd name="T8" fmla="*/ 1 w 149"/>
                <a:gd name="T9" fmla="*/ 12 h 87"/>
                <a:gd name="T10" fmla="*/ 6 w 149"/>
                <a:gd name="T11" fmla="*/ 11 h 87"/>
                <a:gd name="T12" fmla="*/ 10 w 149"/>
                <a:gd name="T13" fmla="*/ 16 h 87"/>
                <a:gd name="T14" fmla="*/ 12 w 149"/>
                <a:gd name="T15" fmla="*/ 16 h 87"/>
                <a:gd name="T16" fmla="*/ 13 w 149"/>
                <a:gd name="T17" fmla="*/ 18 h 87"/>
                <a:gd name="T18" fmla="*/ 19 w 149"/>
                <a:gd name="T19" fmla="*/ 19 h 87"/>
                <a:gd name="T20" fmla="*/ 21 w 149"/>
                <a:gd name="T21" fmla="*/ 19 h 87"/>
                <a:gd name="T22" fmla="*/ 19 w 149"/>
                <a:gd name="T23" fmla="*/ 18 h 87"/>
                <a:gd name="T24" fmla="*/ 18 w 149"/>
                <a:gd name="T25" fmla="*/ 18 h 87"/>
                <a:gd name="T26" fmla="*/ 19 w 149"/>
                <a:gd name="T27" fmla="*/ 16 h 87"/>
                <a:gd name="T28" fmla="*/ 19 w 149"/>
                <a:gd name="T29" fmla="*/ 14 h 87"/>
                <a:gd name="T30" fmla="*/ 17 w 149"/>
                <a:gd name="T31" fmla="*/ 12 h 87"/>
                <a:gd name="T32" fmla="*/ 22 w 149"/>
                <a:gd name="T33" fmla="*/ 9 h 87"/>
                <a:gd name="T34" fmla="*/ 22 w 149"/>
                <a:gd name="T35" fmla="*/ 7 h 87"/>
                <a:gd name="T36" fmla="*/ 23 w 149"/>
                <a:gd name="T37" fmla="*/ 7 h 87"/>
                <a:gd name="T38" fmla="*/ 25 w 149"/>
                <a:gd name="T39" fmla="*/ 6 h 87"/>
                <a:gd name="T40" fmla="*/ 27 w 149"/>
                <a:gd name="T41" fmla="*/ 10 h 87"/>
                <a:gd name="T42" fmla="*/ 32 w 149"/>
                <a:gd name="T43" fmla="*/ 12 h 87"/>
                <a:gd name="T44" fmla="*/ 32 w 149"/>
                <a:gd name="T45" fmla="*/ 13 h 87"/>
                <a:gd name="T46" fmla="*/ 32 w 149"/>
                <a:gd name="T47" fmla="*/ 15 h 87"/>
                <a:gd name="T48" fmla="*/ 31 w 149"/>
                <a:gd name="T49" fmla="*/ 20 h 87"/>
                <a:gd name="T50" fmla="*/ 35 w 149"/>
                <a:gd name="T51" fmla="*/ 23 h 87"/>
                <a:gd name="T52" fmla="*/ 37 w 149"/>
                <a:gd name="T53" fmla="*/ 23 h 87"/>
                <a:gd name="T54" fmla="*/ 38 w 149"/>
                <a:gd name="T55" fmla="*/ 21 h 87"/>
                <a:gd name="T56" fmla="*/ 40 w 149"/>
                <a:gd name="T57" fmla="*/ 18 h 87"/>
                <a:gd name="T58" fmla="*/ 38 w 149"/>
                <a:gd name="T59" fmla="*/ 15 h 87"/>
                <a:gd name="T60" fmla="*/ 32 w 149"/>
                <a:gd name="T61" fmla="*/ 5 h 87"/>
                <a:gd name="T62" fmla="*/ 24 w 149"/>
                <a:gd name="T63" fmla="*/ 1 h 87"/>
                <a:gd name="T64" fmla="*/ 22 w 149"/>
                <a:gd name="T65" fmla="*/ 3 h 87"/>
                <a:gd name="T66" fmla="*/ 18 w 149"/>
                <a:gd name="T67" fmla="*/ 5 h 87"/>
                <a:gd name="T68" fmla="*/ 11 w 149"/>
                <a:gd name="T69" fmla="*/ 7 h 87"/>
                <a:gd name="T70" fmla="*/ 9 w 149"/>
                <a:gd name="T71" fmla="*/ 5 h 87"/>
                <a:gd name="T72" fmla="*/ 7 w 149"/>
                <a:gd name="T73" fmla="*/ 6 h 87"/>
                <a:gd name="T74" fmla="*/ 4 w 149"/>
                <a:gd name="T75" fmla="*/ 3 h 87"/>
                <a:gd name="T76" fmla="*/ 9 w 149"/>
                <a:gd name="T77" fmla="*/ 18 h 87"/>
                <a:gd name="T78" fmla="*/ 10 w 149"/>
                <a:gd name="T79" fmla="*/ 20 h 87"/>
                <a:gd name="T80" fmla="*/ 9 w 149"/>
                <a:gd name="T81" fmla="*/ 18 h 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9"/>
                <a:gd name="T124" fmla="*/ 0 h 87"/>
                <a:gd name="T125" fmla="*/ 149 w 149"/>
                <a:gd name="T126" fmla="*/ 87 h 8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9" h="87">
                  <a:moveTo>
                    <a:pt x="11" y="0"/>
                  </a:moveTo>
                  <a:lnTo>
                    <a:pt x="5" y="2"/>
                  </a:lnTo>
                  <a:lnTo>
                    <a:pt x="1" y="2"/>
                  </a:lnTo>
                  <a:lnTo>
                    <a:pt x="1" y="8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5" y="31"/>
                  </a:lnTo>
                  <a:lnTo>
                    <a:pt x="1" y="42"/>
                  </a:lnTo>
                  <a:lnTo>
                    <a:pt x="1" y="44"/>
                  </a:lnTo>
                  <a:lnTo>
                    <a:pt x="13" y="44"/>
                  </a:lnTo>
                  <a:lnTo>
                    <a:pt x="23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40" y="60"/>
                  </a:lnTo>
                  <a:lnTo>
                    <a:pt x="46" y="58"/>
                  </a:lnTo>
                  <a:lnTo>
                    <a:pt x="51" y="60"/>
                  </a:lnTo>
                  <a:lnTo>
                    <a:pt x="51" y="67"/>
                  </a:lnTo>
                  <a:lnTo>
                    <a:pt x="61" y="69"/>
                  </a:lnTo>
                  <a:lnTo>
                    <a:pt x="69" y="71"/>
                  </a:lnTo>
                  <a:lnTo>
                    <a:pt x="78" y="71"/>
                  </a:lnTo>
                  <a:lnTo>
                    <a:pt x="78" y="69"/>
                  </a:lnTo>
                  <a:lnTo>
                    <a:pt x="74" y="67"/>
                  </a:lnTo>
                  <a:lnTo>
                    <a:pt x="71" y="67"/>
                  </a:lnTo>
                  <a:lnTo>
                    <a:pt x="69" y="69"/>
                  </a:lnTo>
                  <a:lnTo>
                    <a:pt x="67" y="67"/>
                  </a:lnTo>
                  <a:lnTo>
                    <a:pt x="74" y="64"/>
                  </a:lnTo>
                  <a:lnTo>
                    <a:pt x="72" y="58"/>
                  </a:lnTo>
                  <a:lnTo>
                    <a:pt x="71" y="54"/>
                  </a:lnTo>
                  <a:lnTo>
                    <a:pt x="71" y="52"/>
                  </a:lnTo>
                  <a:lnTo>
                    <a:pt x="63" y="52"/>
                  </a:lnTo>
                  <a:lnTo>
                    <a:pt x="63" y="44"/>
                  </a:lnTo>
                  <a:lnTo>
                    <a:pt x="76" y="37"/>
                  </a:lnTo>
                  <a:lnTo>
                    <a:pt x="82" y="33"/>
                  </a:lnTo>
                  <a:lnTo>
                    <a:pt x="78" y="33"/>
                  </a:lnTo>
                  <a:lnTo>
                    <a:pt x="82" y="27"/>
                  </a:lnTo>
                  <a:lnTo>
                    <a:pt x="86" y="25"/>
                  </a:lnTo>
                  <a:lnTo>
                    <a:pt x="88" y="25"/>
                  </a:lnTo>
                  <a:lnTo>
                    <a:pt x="92" y="23"/>
                  </a:lnTo>
                  <a:lnTo>
                    <a:pt x="94" y="21"/>
                  </a:lnTo>
                  <a:lnTo>
                    <a:pt x="99" y="29"/>
                  </a:lnTo>
                  <a:lnTo>
                    <a:pt x="103" y="39"/>
                  </a:lnTo>
                  <a:lnTo>
                    <a:pt x="109" y="48"/>
                  </a:lnTo>
                  <a:lnTo>
                    <a:pt x="120" y="44"/>
                  </a:lnTo>
                  <a:lnTo>
                    <a:pt x="124" y="44"/>
                  </a:lnTo>
                  <a:lnTo>
                    <a:pt x="120" y="50"/>
                  </a:lnTo>
                  <a:lnTo>
                    <a:pt x="120" y="52"/>
                  </a:lnTo>
                  <a:lnTo>
                    <a:pt x="119" y="56"/>
                  </a:lnTo>
                  <a:lnTo>
                    <a:pt x="117" y="67"/>
                  </a:lnTo>
                  <a:lnTo>
                    <a:pt x="117" y="75"/>
                  </a:lnTo>
                  <a:lnTo>
                    <a:pt x="128" y="87"/>
                  </a:lnTo>
                  <a:lnTo>
                    <a:pt x="132" y="87"/>
                  </a:lnTo>
                  <a:lnTo>
                    <a:pt x="136" y="85"/>
                  </a:lnTo>
                  <a:lnTo>
                    <a:pt x="140" y="87"/>
                  </a:lnTo>
                  <a:lnTo>
                    <a:pt x="143" y="79"/>
                  </a:lnTo>
                  <a:lnTo>
                    <a:pt x="143" y="77"/>
                  </a:lnTo>
                  <a:lnTo>
                    <a:pt x="147" y="71"/>
                  </a:lnTo>
                  <a:lnTo>
                    <a:pt x="149" y="66"/>
                  </a:lnTo>
                  <a:lnTo>
                    <a:pt x="147" y="60"/>
                  </a:lnTo>
                  <a:lnTo>
                    <a:pt x="143" y="56"/>
                  </a:lnTo>
                  <a:lnTo>
                    <a:pt x="143" y="44"/>
                  </a:lnTo>
                  <a:lnTo>
                    <a:pt x="119" y="19"/>
                  </a:lnTo>
                  <a:lnTo>
                    <a:pt x="109" y="6"/>
                  </a:lnTo>
                  <a:lnTo>
                    <a:pt x="90" y="2"/>
                  </a:lnTo>
                  <a:lnTo>
                    <a:pt x="86" y="2"/>
                  </a:lnTo>
                  <a:lnTo>
                    <a:pt x="84" y="10"/>
                  </a:lnTo>
                  <a:lnTo>
                    <a:pt x="82" y="14"/>
                  </a:lnTo>
                  <a:lnTo>
                    <a:pt x="67" y="17"/>
                  </a:lnTo>
                  <a:lnTo>
                    <a:pt x="55" y="19"/>
                  </a:lnTo>
                  <a:lnTo>
                    <a:pt x="40" y="25"/>
                  </a:lnTo>
                  <a:lnTo>
                    <a:pt x="36" y="17"/>
                  </a:lnTo>
                  <a:lnTo>
                    <a:pt x="32" y="17"/>
                  </a:lnTo>
                  <a:lnTo>
                    <a:pt x="30" y="19"/>
                  </a:lnTo>
                  <a:lnTo>
                    <a:pt x="26" y="21"/>
                  </a:lnTo>
                  <a:lnTo>
                    <a:pt x="21" y="21"/>
                  </a:lnTo>
                  <a:lnTo>
                    <a:pt x="15" y="10"/>
                  </a:lnTo>
                  <a:lnTo>
                    <a:pt x="11" y="0"/>
                  </a:lnTo>
                  <a:close/>
                  <a:moveTo>
                    <a:pt x="32" y="67"/>
                  </a:moveTo>
                  <a:lnTo>
                    <a:pt x="36" y="75"/>
                  </a:lnTo>
                  <a:lnTo>
                    <a:pt x="38" y="75"/>
                  </a:lnTo>
                  <a:lnTo>
                    <a:pt x="36" y="71"/>
                  </a:lnTo>
                  <a:lnTo>
                    <a:pt x="32" y="6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37" name="Freeform 162"/>
            <p:cNvSpPr>
              <a:spLocks noEditPoints="1"/>
            </p:cNvSpPr>
            <p:nvPr/>
          </p:nvSpPr>
          <p:spPr bwMode="auto">
            <a:xfrm>
              <a:off x="2371400" y="3983039"/>
              <a:ext cx="92058" cy="98425"/>
            </a:xfrm>
            <a:custGeom>
              <a:avLst/>
              <a:gdLst>
                <a:gd name="T0" fmla="*/ 11 w 104"/>
                <a:gd name="T1" fmla="*/ 29 h 119"/>
                <a:gd name="T2" fmla="*/ 9 w 104"/>
                <a:gd name="T3" fmla="*/ 26 h 119"/>
                <a:gd name="T4" fmla="*/ 9 w 104"/>
                <a:gd name="T5" fmla="*/ 24 h 119"/>
                <a:gd name="T6" fmla="*/ 11 w 104"/>
                <a:gd name="T7" fmla="*/ 23 h 119"/>
                <a:gd name="T8" fmla="*/ 14 w 104"/>
                <a:gd name="T9" fmla="*/ 25 h 119"/>
                <a:gd name="T10" fmla="*/ 15 w 104"/>
                <a:gd name="T11" fmla="*/ 28 h 119"/>
                <a:gd name="T12" fmla="*/ 16 w 104"/>
                <a:gd name="T13" fmla="*/ 31 h 119"/>
                <a:gd name="T14" fmla="*/ 17 w 104"/>
                <a:gd name="T15" fmla="*/ 30 h 119"/>
                <a:gd name="T16" fmla="*/ 19 w 104"/>
                <a:gd name="T17" fmla="*/ 30 h 119"/>
                <a:gd name="T18" fmla="*/ 19 w 104"/>
                <a:gd name="T19" fmla="*/ 31 h 119"/>
                <a:gd name="T20" fmla="*/ 19 w 104"/>
                <a:gd name="T21" fmla="*/ 31 h 119"/>
                <a:gd name="T22" fmla="*/ 20 w 104"/>
                <a:gd name="T23" fmla="*/ 32 h 119"/>
                <a:gd name="T24" fmla="*/ 21 w 104"/>
                <a:gd name="T25" fmla="*/ 32 h 119"/>
                <a:gd name="T26" fmla="*/ 23 w 104"/>
                <a:gd name="T27" fmla="*/ 32 h 119"/>
                <a:gd name="T28" fmla="*/ 22 w 104"/>
                <a:gd name="T29" fmla="*/ 32 h 119"/>
                <a:gd name="T30" fmla="*/ 22 w 104"/>
                <a:gd name="T31" fmla="*/ 31 h 119"/>
                <a:gd name="T32" fmla="*/ 27 w 104"/>
                <a:gd name="T33" fmla="*/ 0 h 119"/>
                <a:gd name="T34" fmla="*/ 22 w 104"/>
                <a:gd name="T35" fmla="*/ 1 h 119"/>
                <a:gd name="T36" fmla="*/ 21 w 104"/>
                <a:gd name="T37" fmla="*/ 1 h 119"/>
                <a:gd name="T38" fmla="*/ 20 w 104"/>
                <a:gd name="T39" fmla="*/ 2 h 119"/>
                <a:gd name="T40" fmla="*/ 19 w 104"/>
                <a:gd name="T41" fmla="*/ 4 h 119"/>
                <a:gd name="T42" fmla="*/ 18 w 104"/>
                <a:gd name="T43" fmla="*/ 4 h 119"/>
                <a:gd name="T44" fmla="*/ 16 w 104"/>
                <a:gd name="T45" fmla="*/ 5 h 119"/>
                <a:gd name="T46" fmla="*/ 15 w 104"/>
                <a:gd name="T47" fmla="*/ 5 h 119"/>
                <a:gd name="T48" fmla="*/ 12 w 104"/>
                <a:gd name="T49" fmla="*/ 6 h 119"/>
                <a:gd name="T50" fmla="*/ 10 w 104"/>
                <a:gd name="T51" fmla="*/ 5 h 119"/>
                <a:gd name="T52" fmla="*/ 8 w 104"/>
                <a:gd name="T53" fmla="*/ 5 h 119"/>
                <a:gd name="T54" fmla="*/ 4 w 104"/>
                <a:gd name="T55" fmla="*/ 7 h 119"/>
                <a:gd name="T56" fmla="*/ 3 w 104"/>
                <a:gd name="T57" fmla="*/ 7 h 119"/>
                <a:gd name="T58" fmla="*/ 3 w 104"/>
                <a:gd name="T59" fmla="*/ 13 h 119"/>
                <a:gd name="T60" fmla="*/ 2 w 104"/>
                <a:gd name="T61" fmla="*/ 15 h 119"/>
                <a:gd name="T62" fmla="*/ 1 w 104"/>
                <a:gd name="T63" fmla="*/ 15 h 119"/>
                <a:gd name="T64" fmla="*/ 1 w 104"/>
                <a:gd name="T65" fmla="*/ 15 h 119"/>
                <a:gd name="T66" fmla="*/ 0 w 104"/>
                <a:gd name="T67" fmla="*/ 16 h 119"/>
                <a:gd name="T68" fmla="*/ 0 w 104"/>
                <a:gd name="T69" fmla="*/ 17 h 119"/>
                <a:gd name="T70" fmla="*/ 1 w 104"/>
                <a:gd name="T71" fmla="*/ 18 h 119"/>
                <a:gd name="T72" fmla="*/ 3 w 104"/>
                <a:gd name="T73" fmla="*/ 19 h 119"/>
                <a:gd name="T74" fmla="*/ 4 w 104"/>
                <a:gd name="T75" fmla="*/ 20 h 119"/>
                <a:gd name="T76" fmla="*/ 5 w 104"/>
                <a:gd name="T77" fmla="*/ 22 h 119"/>
                <a:gd name="T78" fmla="*/ 5 w 104"/>
                <a:gd name="T79" fmla="*/ 24 h 119"/>
                <a:gd name="T80" fmla="*/ 6 w 104"/>
                <a:gd name="T81" fmla="*/ 27 h 119"/>
                <a:gd name="T82" fmla="*/ 9 w 104"/>
                <a:gd name="T83" fmla="*/ 28 h 119"/>
                <a:gd name="T84" fmla="*/ 10 w 104"/>
                <a:gd name="T85" fmla="*/ 28 h 119"/>
                <a:gd name="T86" fmla="*/ 11 w 104"/>
                <a:gd name="T87" fmla="*/ 29 h 119"/>
                <a:gd name="T88" fmla="*/ 6 w 104"/>
                <a:gd name="T89" fmla="*/ 19 h 119"/>
                <a:gd name="T90" fmla="*/ 8 w 104"/>
                <a:gd name="T91" fmla="*/ 20 h 119"/>
                <a:gd name="T92" fmla="*/ 8 w 104"/>
                <a:gd name="T93" fmla="*/ 21 h 119"/>
                <a:gd name="T94" fmla="*/ 6 w 104"/>
                <a:gd name="T95" fmla="*/ 21 h 119"/>
                <a:gd name="T96" fmla="*/ 6 w 104"/>
                <a:gd name="T97" fmla="*/ 21 h 119"/>
                <a:gd name="T98" fmla="*/ 5 w 104"/>
                <a:gd name="T99" fmla="*/ 20 h 119"/>
                <a:gd name="T100" fmla="*/ 6 w 104"/>
                <a:gd name="T101" fmla="*/ 19 h 1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4"/>
                <a:gd name="T154" fmla="*/ 0 h 119"/>
                <a:gd name="T155" fmla="*/ 104 w 104"/>
                <a:gd name="T156" fmla="*/ 119 h 1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4" h="119">
                  <a:moveTo>
                    <a:pt x="42" y="105"/>
                  </a:moveTo>
                  <a:lnTo>
                    <a:pt x="36" y="96"/>
                  </a:lnTo>
                  <a:lnTo>
                    <a:pt x="35" y="88"/>
                  </a:lnTo>
                  <a:lnTo>
                    <a:pt x="42" y="86"/>
                  </a:lnTo>
                  <a:lnTo>
                    <a:pt x="52" y="92"/>
                  </a:lnTo>
                  <a:lnTo>
                    <a:pt x="58" y="102"/>
                  </a:lnTo>
                  <a:lnTo>
                    <a:pt x="63" y="113"/>
                  </a:lnTo>
                  <a:lnTo>
                    <a:pt x="67" y="111"/>
                  </a:lnTo>
                  <a:lnTo>
                    <a:pt x="73" y="111"/>
                  </a:lnTo>
                  <a:lnTo>
                    <a:pt x="73" y="113"/>
                  </a:lnTo>
                  <a:lnTo>
                    <a:pt x="75" y="113"/>
                  </a:lnTo>
                  <a:lnTo>
                    <a:pt x="77" y="117"/>
                  </a:lnTo>
                  <a:lnTo>
                    <a:pt x="83" y="119"/>
                  </a:lnTo>
                  <a:lnTo>
                    <a:pt x="88" y="119"/>
                  </a:lnTo>
                  <a:lnTo>
                    <a:pt x="86" y="117"/>
                  </a:lnTo>
                  <a:lnTo>
                    <a:pt x="84" y="113"/>
                  </a:lnTo>
                  <a:lnTo>
                    <a:pt x="104" y="0"/>
                  </a:lnTo>
                  <a:lnTo>
                    <a:pt x="84" y="2"/>
                  </a:lnTo>
                  <a:lnTo>
                    <a:pt x="81" y="4"/>
                  </a:lnTo>
                  <a:lnTo>
                    <a:pt x="77" y="7"/>
                  </a:lnTo>
                  <a:lnTo>
                    <a:pt x="73" y="13"/>
                  </a:lnTo>
                  <a:lnTo>
                    <a:pt x="71" y="15"/>
                  </a:lnTo>
                  <a:lnTo>
                    <a:pt x="63" y="19"/>
                  </a:lnTo>
                  <a:lnTo>
                    <a:pt x="58" y="19"/>
                  </a:lnTo>
                  <a:lnTo>
                    <a:pt x="46" y="23"/>
                  </a:lnTo>
                  <a:lnTo>
                    <a:pt x="40" y="17"/>
                  </a:lnTo>
                  <a:lnTo>
                    <a:pt x="29" y="17"/>
                  </a:lnTo>
                  <a:lnTo>
                    <a:pt x="13" y="25"/>
                  </a:lnTo>
                  <a:lnTo>
                    <a:pt x="11" y="27"/>
                  </a:lnTo>
                  <a:lnTo>
                    <a:pt x="11" y="48"/>
                  </a:lnTo>
                  <a:lnTo>
                    <a:pt x="6" y="54"/>
                  </a:lnTo>
                  <a:lnTo>
                    <a:pt x="2" y="54"/>
                  </a:lnTo>
                  <a:lnTo>
                    <a:pt x="2" y="55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4" y="67"/>
                  </a:lnTo>
                  <a:lnTo>
                    <a:pt x="11" y="71"/>
                  </a:lnTo>
                  <a:lnTo>
                    <a:pt x="15" y="75"/>
                  </a:lnTo>
                  <a:lnTo>
                    <a:pt x="19" y="82"/>
                  </a:lnTo>
                  <a:lnTo>
                    <a:pt x="19" y="90"/>
                  </a:lnTo>
                  <a:lnTo>
                    <a:pt x="23" y="98"/>
                  </a:lnTo>
                  <a:lnTo>
                    <a:pt x="35" y="104"/>
                  </a:lnTo>
                  <a:lnTo>
                    <a:pt x="38" y="104"/>
                  </a:lnTo>
                  <a:lnTo>
                    <a:pt x="42" y="105"/>
                  </a:lnTo>
                  <a:close/>
                  <a:moveTo>
                    <a:pt x="23" y="71"/>
                  </a:moveTo>
                  <a:lnTo>
                    <a:pt x="31" y="73"/>
                  </a:lnTo>
                  <a:lnTo>
                    <a:pt x="31" y="77"/>
                  </a:lnTo>
                  <a:lnTo>
                    <a:pt x="23" y="79"/>
                  </a:lnTo>
                  <a:lnTo>
                    <a:pt x="21" y="77"/>
                  </a:lnTo>
                  <a:lnTo>
                    <a:pt x="19" y="73"/>
                  </a:lnTo>
                  <a:lnTo>
                    <a:pt x="23" y="7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38" name="Freeform 175"/>
            <p:cNvSpPr>
              <a:spLocks/>
            </p:cNvSpPr>
            <p:nvPr/>
          </p:nvSpPr>
          <p:spPr bwMode="auto">
            <a:xfrm>
              <a:off x="1725407" y="3492501"/>
              <a:ext cx="650755" cy="477838"/>
            </a:xfrm>
            <a:custGeom>
              <a:avLst/>
              <a:gdLst>
                <a:gd name="T0" fmla="*/ 1 w 741"/>
                <a:gd name="T1" fmla="*/ 8 h 569"/>
                <a:gd name="T2" fmla="*/ 6 w 741"/>
                <a:gd name="T3" fmla="*/ 20 h 569"/>
                <a:gd name="T4" fmla="*/ 16 w 741"/>
                <a:gd name="T5" fmla="*/ 29 h 569"/>
                <a:gd name="T6" fmla="*/ 15 w 741"/>
                <a:gd name="T7" fmla="*/ 48 h 569"/>
                <a:gd name="T8" fmla="*/ 21 w 741"/>
                <a:gd name="T9" fmla="*/ 56 h 569"/>
                <a:gd name="T10" fmla="*/ 30 w 741"/>
                <a:gd name="T11" fmla="*/ 62 h 569"/>
                <a:gd name="T12" fmla="*/ 37 w 741"/>
                <a:gd name="T13" fmla="*/ 78 h 569"/>
                <a:gd name="T14" fmla="*/ 47 w 741"/>
                <a:gd name="T15" fmla="*/ 91 h 569"/>
                <a:gd name="T16" fmla="*/ 44 w 741"/>
                <a:gd name="T17" fmla="*/ 83 h 569"/>
                <a:gd name="T18" fmla="*/ 41 w 741"/>
                <a:gd name="T19" fmla="*/ 79 h 569"/>
                <a:gd name="T20" fmla="*/ 39 w 741"/>
                <a:gd name="T21" fmla="*/ 75 h 569"/>
                <a:gd name="T22" fmla="*/ 33 w 741"/>
                <a:gd name="T23" fmla="*/ 57 h 569"/>
                <a:gd name="T24" fmla="*/ 28 w 741"/>
                <a:gd name="T25" fmla="*/ 42 h 569"/>
                <a:gd name="T26" fmla="*/ 23 w 741"/>
                <a:gd name="T27" fmla="*/ 29 h 569"/>
                <a:gd name="T28" fmla="*/ 15 w 741"/>
                <a:gd name="T29" fmla="*/ 19 h 569"/>
                <a:gd name="T30" fmla="*/ 15 w 741"/>
                <a:gd name="T31" fmla="*/ 11 h 569"/>
                <a:gd name="T32" fmla="*/ 21 w 741"/>
                <a:gd name="T33" fmla="*/ 13 h 569"/>
                <a:gd name="T34" fmla="*/ 27 w 741"/>
                <a:gd name="T35" fmla="*/ 18 h 569"/>
                <a:gd name="T36" fmla="*/ 30 w 741"/>
                <a:gd name="T37" fmla="*/ 25 h 569"/>
                <a:gd name="T38" fmla="*/ 34 w 741"/>
                <a:gd name="T39" fmla="*/ 34 h 569"/>
                <a:gd name="T40" fmla="*/ 41 w 741"/>
                <a:gd name="T41" fmla="*/ 48 h 569"/>
                <a:gd name="T42" fmla="*/ 48 w 741"/>
                <a:gd name="T43" fmla="*/ 53 h 569"/>
                <a:gd name="T44" fmla="*/ 52 w 741"/>
                <a:gd name="T45" fmla="*/ 59 h 569"/>
                <a:gd name="T46" fmla="*/ 51 w 741"/>
                <a:gd name="T47" fmla="*/ 66 h 569"/>
                <a:gd name="T48" fmla="*/ 63 w 741"/>
                <a:gd name="T49" fmla="*/ 80 h 569"/>
                <a:gd name="T50" fmla="*/ 68 w 741"/>
                <a:gd name="T51" fmla="*/ 84 h 569"/>
                <a:gd name="T52" fmla="*/ 77 w 741"/>
                <a:gd name="T53" fmla="*/ 101 h 569"/>
                <a:gd name="T54" fmla="*/ 81 w 741"/>
                <a:gd name="T55" fmla="*/ 127 h 569"/>
                <a:gd name="T56" fmla="*/ 93 w 741"/>
                <a:gd name="T57" fmla="*/ 139 h 569"/>
                <a:gd name="T58" fmla="*/ 110 w 741"/>
                <a:gd name="T59" fmla="*/ 149 h 569"/>
                <a:gd name="T60" fmla="*/ 121 w 741"/>
                <a:gd name="T61" fmla="*/ 154 h 569"/>
                <a:gd name="T62" fmla="*/ 136 w 741"/>
                <a:gd name="T63" fmla="*/ 154 h 569"/>
                <a:gd name="T64" fmla="*/ 152 w 741"/>
                <a:gd name="T65" fmla="*/ 153 h 569"/>
                <a:gd name="T66" fmla="*/ 159 w 741"/>
                <a:gd name="T67" fmla="*/ 159 h 569"/>
                <a:gd name="T68" fmla="*/ 164 w 741"/>
                <a:gd name="T69" fmla="*/ 150 h 569"/>
                <a:gd name="T70" fmla="*/ 166 w 741"/>
                <a:gd name="T71" fmla="*/ 141 h 569"/>
                <a:gd name="T72" fmla="*/ 182 w 741"/>
                <a:gd name="T73" fmla="*/ 132 h 569"/>
                <a:gd name="T74" fmla="*/ 187 w 741"/>
                <a:gd name="T75" fmla="*/ 132 h 569"/>
                <a:gd name="T76" fmla="*/ 190 w 741"/>
                <a:gd name="T77" fmla="*/ 126 h 569"/>
                <a:gd name="T78" fmla="*/ 180 w 741"/>
                <a:gd name="T79" fmla="*/ 106 h 569"/>
                <a:gd name="T80" fmla="*/ 170 w 741"/>
                <a:gd name="T81" fmla="*/ 121 h 569"/>
                <a:gd name="T82" fmla="*/ 167 w 741"/>
                <a:gd name="T83" fmla="*/ 129 h 569"/>
                <a:gd name="T84" fmla="*/ 164 w 741"/>
                <a:gd name="T85" fmla="*/ 129 h 569"/>
                <a:gd name="T86" fmla="*/ 155 w 741"/>
                <a:gd name="T87" fmla="*/ 133 h 569"/>
                <a:gd name="T88" fmla="*/ 151 w 741"/>
                <a:gd name="T89" fmla="*/ 137 h 569"/>
                <a:gd name="T90" fmla="*/ 145 w 741"/>
                <a:gd name="T91" fmla="*/ 137 h 569"/>
                <a:gd name="T92" fmla="*/ 139 w 741"/>
                <a:gd name="T93" fmla="*/ 132 h 569"/>
                <a:gd name="T94" fmla="*/ 131 w 741"/>
                <a:gd name="T95" fmla="*/ 120 h 569"/>
                <a:gd name="T96" fmla="*/ 124 w 741"/>
                <a:gd name="T97" fmla="*/ 109 h 569"/>
                <a:gd name="T98" fmla="*/ 126 w 741"/>
                <a:gd name="T99" fmla="*/ 95 h 569"/>
                <a:gd name="T100" fmla="*/ 125 w 741"/>
                <a:gd name="T101" fmla="*/ 84 h 569"/>
                <a:gd name="T102" fmla="*/ 127 w 741"/>
                <a:gd name="T103" fmla="*/ 72 h 569"/>
                <a:gd name="T104" fmla="*/ 127 w 741"/>
                <a:gd name="T105" fmla="*/ 65 h 569"/>
                <a:gd name="T106" fmla="*/ 116 w 741"/>
                <a:gd name="T107" fmla="*/ 58 h 569"/>
                <a:gd name="T108" fmla="*/ 113 w 741"/>
                <a:gd name="T109" fmla="*/ 49 h 569"/>
                <a:gd name="T110" fmla="*/ 107 w 741"/>
                <a:gd name="T111" fmla="*/ 41 h 569"/>
                <a:gd name="T112" fmla="*/ 102 w 741"/>
                <a:gd name="T113" fmla="*/ 30 h 569"/>
                <a:gd name="T114" fmla="*/ 95 w 741"/>
                <a:gd name="T115" fmla="*/ 26 h 569"/>
                <a:gd name="T116" fmla="*/ 90 w 741"/>
                <a:gd name="T117" fmla="*/ 32 h 569"/>
                <a:gd name="T118" fmla="*/ 81 w 741"/>
                <a:gd name="T119" fmla="*/ 24 h 569"/>
                <a:gd name="T120" fmla="*/ 74 w 741"/>
                <a:gd name="T121" fmla="*/ 16 h 569"/>
                <a:gd name="T122" fmla="*/ 70 w 741"/>
                <a:gd name="T123" fmla="*/ 11 h 569"/>
                <a:gd name="T124" fmla="*/ 34 w 741"/>
                <a:gd name="T125" fmla="*/ 13 h 5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41"/>
                <a:gd name="T190" fmla="*/ 0 h 569"/>
                <a:gd name="T191" fmla="*/ 741 w 741"/>
                <a:gd name="T192" fmla="*/ 569 h 5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41" h="569">
                  <a:moveTo>
                    <a:pt x="0" y="8"/>
                  </a:moveTo>
                  <a:lnTo>
                    <a:pt x="0" y="18"/>
                  </a:lnTo>
                  <a:lnTo>
                    <a:pt x="2" y="24"/>
                  </a:lnTo>
                  <a:lnTo>
                    <a:pt x="2" y="25"/>
                  </a:lnTo>
                  <a:lnTo>
                    <a:pt x="4" y="29"/>
                  </a:lnTo>
                  <a:lnTo>
                    <a:pt x="6" y="35"/>
                  </a:lnTo>
                  <a:lnTo>
                    <a:pt x="13" y="35"/>
                  </a:lnTo>
                  <a:lnTo>
                    <a:pt x="17" y="47"/>
                  </a:lnTo>
                  <a:lnTo>
                    <a:pt x="17" y="58"/>
                  </a:lnTo>
                  <a:lnTo>
                    <a:pt x="21" y="70"/>
                  </a:lnTo>
                  <a:lnTo>
                    <a:pt x="29" y="81"/>
                  </a:lnTo>
                  <a:lnTo>
                    <a:pt x="40" y="93"/>
                  </a:lnTo>
                  <a:lnTo>
                    <a:pt x="52" y="100"/>
                  </a:lnTo>
                  <a:lnTo>
                    <a:pt x="59" y="104"/>
                  </a:lnTo>
                  <a:lnTo>
                    <a:pt x="63" y="104"/>
                  </a:lnTo>
                  <a:lnTo>
                    <a:pt x="71" y="122"/>
                  </a:lnTo>
                  <a:lnTo>
                    <a:pt x="75" y="143"/>
                  </a:lnTo>
                  <a:lnTo>
                    <a:pt x="75" y="166"/>
                  </a:lnTo>
                  <a:lnTo>
                    <a:pt x="65" y="170"/>
                  </a:lnTo>
                  <a:lnTo>
                    <a:pt x="59" y="171"/>
                  </a:lnTo>
                  <a:lnTo>
                    <a:pt x="52" y="173"/>
                  </a:lnTo>
                  <a:lnTo>
                    <a:pt x="61" y="181"/>
                  </a:lnTo>
                  <a:lnTo>
                    <a:pt x="71" y="187"/>
                  </a:lnTo>
                  <a:lnTo>
                    <a:pt x="82" y="193"/>
                  </a:lnTo>
                  <a:lnTo>
                    <a:pt x="82" y="200"/>
                  </a:lnTo>
                  <a:lnTo>
                    <a:pt x="90" y="204"/>
                  </a:lnTo>
                  <a:lnTo>
                    <a:pt x="105" y="208"/>
                  </a:lnTo>
                  <a:lnTo>
                    <a:pt x="109" y="214"/>
                  </a:lnTo>
                  <a:lnTo>
                    <a:pt x="111" y="220"/>
                  </a:lnTo>
                  <a:lnTo>
                    <a:pt x="113" y="223"/>
                  </a:lnTo>
                  <a:lnTo>
                    <a:pt x="121" y="223"/>
                  </a:lnTo>
                  <a:lnTo>
                    <a:pt x="123" y="239"/>
                  </a:lnTo>
                  <a:lnTo>
                    <a:pt x="123" y="254"/>
                  </a:lnTo>
                  <a:lnTo>
                    <a:pt x="125" y="270"/>
                  </a:lnTo>
                  <a:lnTo>
                    <a:pt x="140" y="277"/>
                  </a:lnTo>
                  <a:lnTo>
                    <a:pt x="140" y="285"/>
                  </a:lnTo>
                  <a:lnTo>
                    <a:pt x="150" y="296"/>
                  </a:lnTo>
                  <a:lnTo>
                    <a:pt x="167" y="316"/>
                  </a:lnTo>
                  <a:lnTo>
                    <a:pt x="178" y="331"/>
                  </a:lnTo>
                  <a:lnTo>
                    <a:pt x="180" y="325"/>
                  </a:lnTo>
                  <a:lnTo>
                    <a:pt x="182" y="325"/>
                  </a:lnTo>
                  <a:lnTo>
                    <a:pt x="186" y="323"/>
                  </a:lnTo>
                  <a:lnTo>
                    <a:pt x="186" y="308"/>
                  </a:lnTo>
                  <a:lnTo>
                    <a:pt x="182" y="304"/>
                  </a:lnTo>
                  <a:lnTo>
                    <a:pt x="171" y="296"/>
                  </a:lnTo>
                  <a:lnTo>
                    <a:pt x="169" y="293"/>
                  </a:lnTo>
                  <a:lnTo>
                    <a:pt x="169" y="289"/>
                  </a:lnTo>
                  <a:lnTo>
                    <a:pt x="167" y="285"/>
                  </a:lnTo>
                  <a:lnTo>
                    <a:pt x="163" y="283"/>
                  </a:lnTo>
                  <a:lnTo>
                    <a:pt x="159" y="283"/>
                  </a:lnTo>
                  <a:lnTo>
                    <a:pt x="155" y="281"/>
                  </a:lnTo>
                  <a:lnTo>
                    <a:pt x="157" y="277"/>
                  </a:lnTo>
                  <a:lnTo>
                    <a:pt x="159" y="271"/>
                  </a:lnTo>
                  <a:lnTo>
                    <a:pt x="159" y="266"/>
                  </a:lnTo>
                  <a:lnTo>
                    <a:pt x="151" y="266"/>
                  </a:lnTo>
                  <a:lnTo>
                    <a:pt x="148" y="245"/>
                  </a:lnTo>
                  <a:lnTo>
                    <a:pt x="144" y="225"/>
                  </a:lnTo>
                  <a:lnTo>
                    <a:pt x="136" y="204"/>
                  </a:lnTo>
                  <a:lnTo>
                    <a:pt x="134" y="204"/>
                  </a:lnTo>
                  <a:lnTo>
                    <a:pt x="128" y="202"/>
                  </a:lnTo>
                  <a:lnTo>
                    <a:pt x="125" y="200"/>
                  </a:lnTo>
                  <a:lnTo>
                    <a:pt x="125" y="181"/>
                  </a:lnTo>
                  <a:lnTo>
                    <a:pt x="117" y="181"/>
                  </a:lnTo>
                  <a:lnTo>
                    <a:pt x="111" y="168"/>
                  </a:lnTo>
                  <a:lnTo>
                    <a:pt x="105" y="152"/>
                  </a:lnTo>
                  <a:lnTo>
                    <a:pt x="102" y="135"/>
                  </a:lnTo>
                  <a:lnTo>
                    <a:pt x="90" y="135"/>
                  </a:lnTo>
                  <a:lnTo>
                    <a:pt x="88" y="125"/>
                  </a:lnTo>
                  <a:lnTo>
                    <a:pt x="88" y="114"/>
                  </a:lnTo>
                  <a:lnTo>
                    <a:pt x="86" y="104"/>
                  </a:lnTo>
                  <a:lnTo>
                    <a:pt x="75" y="104"/>
                  </a:lnTo>
                  <a:lnTo>
                    <a:pt x="71" y="93"/>
                  </a:lnTo>
                  <a:lnTo>
                    <a:pt x="67" y="83"/>
                  </a:lnTo>
                  <a:lnTo>
                    <a:pt x="63" y="70"/>
                  </a:lnTo>
                  <a:lnTo>
                    <a:pt x="59" y="68"/>
                  </a:lnTo>
                  <a:lnTo>
                    <a:pt x="56" y="62"/>
                  </a:lnTo>
                  <a:lnTo>
                    <a:pt x="52" y="58"/>
                  </a:lnTo>
                  <a:lnTo>
                    <a:pt x="54" y="54"/>
                  </a:lnTo>
                  <a:lnTo>
                    <a:pt x="54" y="47"/>
                  </a:lnTo>
                  <a:lnTo>
                    <a:pt x="56" y="39"/>
                  </a:lnTo>
                  <a:lnTo>
                    <a:pt x="63" y="43"/>
                  </a:lnTo>
                  <a:lnTo>
                    <a:pt x="69" y="49"/>
                  </a:lnTo>
                  <a:lnTo>
                    <a:pt x="75" y="50"/>
                  </a:lnTo>
                  <a:lnTo>
                    <a:pt x="77" y="49"/>
                  </a:lnTo>
                  <a:lnTo>
                    <a:pt x="82" y="47"/>
                  </a:lnTo>
                  <a:lnTo>
                    <a:pt x="82" y="43"/>
                  </a:lnTo>
                  <a:lnTo>
                    <a:pt x="94" y="43"/>
                  </a:lnTo>
                  <a:lnTo>
                    <a:pt x="94" y="54"/>
                  </a:lnTo>
                  <a:lnTo>
                    <a:pt x="102" y="54"/>
                  </a:lnTo>
                  <a:lnTo>
                    <a:pt x="102" y="64"/>
                  </a:lnTo>
                  <a:lnTo>
                    <a:pt x="100" y="70"/>
                  </a:lnTo>
                  <a:lnTo>
                    <a:pt x="98" y="73"/>
                  </a:lnTo>
                  <a:lnTo>
                    <a:pt x="102" y="79"/>
                  </a:lnTo>
                  <a:lnTo>
                    <a:pt x="109" y="85"/>
                  </a:lnTo>
                  <a:lnTo>
                    <a:pt x="113" y="89"/>
                  </a:lnTo>
                  <a:lnTo>
                    <a:pt x="115" y="98"/>
                  </a:lnTo>
                  <a:lnTo>
                    <a:pt x="115" y="104"/>
                  </a:lnTo>
                  <a:lnTo>
                    <a:pt x="117" y="112"/>
                  </a:lnTo>
                  <a:lnTo>
                    <a:pt x="123" y="118"/>
                  </a:lnTo>
                  <a:lnTo>
                    <a:pt x="130" y="123"/>
                  </a:lnTo>
                  <a:lnTo>
                    <a:pt x="136" y="127"/>
                  </a:lnTo>
                  <a:lnTo>
                    <a:pt x="136" y="143"/>
                  </a:lnTo>
                  <a:lnTo>
                    <a:pt x="140" y="143"/>
                  </a:lnTo>
                  <a:lnTo>
                    <a:pt x="148" y="150"/>
                  </a:lnTo>
                  <a:lnTo>
                    <a:pt x="159" y="170"/>
                  </a:lnTo>
                  <a:lnTo>
                    <a:pt x="171" y="170"/>
                  </a:lnTo>
                  <a:lnTo>
                    <a:pt x="171" y="185"/>
                  </a:lnTo>
                  <a:lnTo>
                    <a:pt x="175" y="187"/>
                  </a:lnTo>
                  <a:lnTo>
                    <a:pt x="178" y="187"/>
                  </a:lnTo>
                  <a:lnTo>
                    <a:pt x="182" y="189"/>
                  </a:lnTo>
                  <a:lnTo>
                    <a:pt x="184" y="193"/>
                  </a:lnTo>
                  <a:lnTo>
                    <a:pt x="184" y="200"/>
                  </a:lnTo>
                  <a:lnTo>
                    <a:pt x="186" y="204"/>
                  </a:lnTo>
                  <a:lnTo>
                    <a:pt x="190" y="206"/>
                  </a:lnTo>
                  <a:lnTo>
                    <a:pt x="199" y="210"/>
                  </a:lnTo>
                  <a:lnTo>
                    <a:pt x="205" y="212"/>
                  </a:lnTo>
                  <a:lnTo>
                    <a:pt x="201" y="216"/>
                  </a:lnTo>
                  <a:lnTo>
                    <a:pt x="198" y="221"/>
                  </a:lnTo>
                  <a:lnTo>
                    <a:pt x="194" y="223"/>
                  </a:lnTo>
                  <a:lnTo>
                    <a:pt x="194" y="235"/>
                  </a:lnTo>
                  <a:lnTo>
                    <a:pt x="221" y="254"/>
                  </a:lnTo>
                  <a:lnTo>
                    <a:pt x="232" y="266"/>
                  </a:lnTo>
                  <a:lnTo>
                    <a:pt x="234" y="273"/>
                  </a:lnTo>
                  <a:lnTo>
                    <a:pt x="236" y="279"/>
                  </a:lnTo>
                  <a:lnTo>
                    <a:pt x="240" y="285"/>
                  </a:lnTo>
                  <a:lnTo>
                    <a:pt x="244" y="287"/>
                  </a:lnTo>
                  <a:lnTo>
                    <a:pt x="247" y="287"/>
                  </a:lnTo>
                  <a:lnTo>
                    <a:pt x="251" y="289"/>
                  </a:lnTo>
                  <a:lnTo>
                    <a:pt x="251" y="300"/>
                  </a:lnTo>
                  <a:lnTo>
                    <a:pt x="259" y="300"/>
                  </a:lnTo>
                  <a:lnTo>
                    <a:pt x="263" y="308"/>
                  </a:lnTo>
                  <a:lnTo>
                    <a:pt x="270" y="319"/>
                  </a:lnTo>
                  <a:lnTo>
                    <a:pt x="270" y="331"/>
                  </a:lnTo>
                  <a:lnTo>
                    <a:pt x="286" y="350"/>
                  </a:lnTo>
                  <a:lnTo>
                    <a:pt x="294" y="362"/>
                  </a:lnTo>
                  <a:lnTo>
                    <a:pt x="294" y="394"/>
                  </a:lnTo>
                  <a:lnTo>
                    <a:pt x="286" y="419"/>
                  </a:lnTo>
                  <a:lnTo>
                    <a:pt x="294" y="446"/>
                  </a:lnTo>
                  <a:lnTo>
                    <a:pt x="301" y="452"/>
                  </a:lnTo>
                  <a:lnTo>
                    <a:pt x="311" y="454"/>
                  </a:lnTo>
                  <a:lnTo>
                    <a:pt x="320" y="458"/>
                  </a:lnTo>
                  <a:lnTo>
                    <a:pt x="328" y="467"/>
                  </a:lnTo>
                  <a:lnTo>
                    <a:pt x="338" y="483"/>
                  </a:lnTo>
                  <a:lnTo>
                    <a:pt x="343" y="492"/>
                  </a:lnTo>
                  <a:lnTo>
                    <a:pt x="355" y="496"/>
                  </a:lnTo>
                  <a:lnTo>
                    <a:pt x="378" y="500"/>
                  </a:lnTo>
                  <a:lnTo>
                    <a:pt x="388" y="508"/>
                  </a:lnTo>
                  <a:lnTo>
                    <a:pt x="399" y="519"/>
                  </a:lnTo>
                  <a:lnTo>
                    <a:pt x="409" y="527"/>
                  </a:lnTo>
                  <a:lnTo>
                    <a:pt x="420" y="531"/>
                  </a:lnTo>
                  <a:lnTo>
                    <a:pt x="434" y="531"/>
                  </a:lnTo>
                  <a:lnTo>
                    <a:pt x="447" y="535"/>
                  </a:lnTo>
                  <a:lnTo>
                    <a:pt x="453" y="539"/>
                  </a:lnTo>
                  <a:lnTo>
                    <a:pt x="457" y="546"/>
                  </a:lnTo>
                  <a:lnTo>
                    <a:pt x="462" y="550"/>
                  </a:lnTo>
                  <a:lnTo>
                    <a:pt x="472" y="552"/>
                  </a:lnTo>
                  <a:lnTo>
                    <a:pt x="489" y="556"/>
                  </a:lnTo>
                  <a:lnTo>
                    <a:pt x="497" y="558"/>
                  </a:lnTo>
                  <a:lnTo>
                    <a:pt x="508" y="556"/>
                  </a:lnTo>
                  <a:lnTo>
                    <a:pt x="518" y="552"/>
                  </a:lnTo>
                  <a:lnTo>
                    <a:pt x="524" y="550"/>
                  </a:lnTo>
                  <a:lnTo>
                    <a:pt x="545" y="548"/>
                  </a:lnTo>
                  <a:lnTo>
                    <a:pt x="562" y="550"/>
                  </a:lnTo>
                  <a:lnTo>
                    <a:pt x="581" y="554"/>
                  </a:lnTo>
                  <a:lnTo>
                    <a:pt x="581" y="546"/>
                  </a:lnTo>
                  <a:lnTo>
                    <a:pt x="585" y="546"/>
                  </a:lnTo>
                  <a:lnTo>
                    <a:pt x="593" y="552"/>
                  </a:lnTo>
                  <a:lnTo>
                    <a:pt x="599" y="562"/>
                  </a:lnTo>
                  <a:lnTo>
                    <a:pt x="606" y="569"/>
                  </a:lnTo>
                  <a:lnTo>
                    <a:pt x="608" y="567"/>
                  </a:lnTo>
                  <a:lnTo>
                    <a:pt x="610" y="562"/>
                  </a:lnTo>
                  <a:lnTo>
                    <a:pt x="610" y="558"/>
                  </a:lnTo>
                  <a:lnTo>
                    <a:pt x="612" y="550"/>
                  </a:lnTo>
                  <a:lnTo>
                    <a:pt x="622" y="539"/>
                  </a:lnTo>
                  <a:lnTo>
                    <a:pt x="626" y="535"/>
                  </a:lnTo>
                  <a:lnTo>
                    <a:pt x="652" y="535"/>
                  </a:lnTo>
                  <a:lnTo>
                    <a:pt x="652" y="525"/>
                  </a:lnTo>
                  <a:lnTo>
                    <a:pt x="641" y="514"/>
                  </a:lnTo>
                  <a:lnTo>
                    <a:pt x="639" y="508"/>
                  </a:lnTo>
                  <a:lnTo>
                    <a:pt x="635" y="504"/>
                  </a:lnTo>
                  <a:lnTo>
                    <a:pt x="635" y="494"/>
                  </a:lnTo>
                  <a:lnTo>
                    <a:pt x="643" y="494"/>
                  </a:lnTo>
                  <a:lnTo>
                    <a:pt x="645" y="481"/>
                  </a:lnTo>
                  <a:lnTo>
                    <a:pt x="689" y="481"/>
                  </a:lnTo>
                  <a:lnTo>
                    <a:pt x="697" y="473"/>
                  </a:lnTo>
                  <a:lnTo>
                    <a:pt x="700" y="471"/>
                  </a:lnTo>
                  <a:lnTo>
                    <a:pt x="706" y="473"/>
                  </a:lnTo>
                  <a:lnTo>
                    <a:pt x="708" y="469"/>
                  </a:lnTo>
                  <a:lnTo>
                    <a:pt x="716" y="462"/>
                  </a:lnTo>
                  <a:lnTo>
                    <a:pt x="716" y="473"/>
                  </a:lnTo>
                  <a:lnTo>
                    <a:pt x="720" y="475"/>
                  </a:lnTo>
                  <a:lnTo>
                    <a:pt x="727" y="475"/>
                  </a:lnTo>
                  <a:lnTo>
                    <a:pt x="727" y="469"/>
                  </a:lnTo>
                  <a:lnTo>
                    <a:pt x="725" y="460"/>
                  </a:lnTo>
                  <a:lnTo>
                    <a:pt x="727" y="450"/>
                  </a:lnTo>
                  <a:lnTo>
                    <a:pt x="733" y="427"/>
                  </a:lnTo>
                  <a:lnTo>
                    <a:pt x="741" y="391"/>
                  </a:lnTo>
                  <a:lnTo>
                    <a:pt x="739" y="369"/>
                  </a:lnTo>
                  <a:lnTo>
                    <a:pt x="714" y="368"/>
                  </a:lnTo>
                  <a:lnTo>
                    <a:pt x="687" y="379"/>
                  </a:lnTo>
                  <a:lnTo>
                    <a:pt x="664" y="389"/>
                  </a:lnTo>
                  <a:lnTo>
                    <a:pt x="662" y="402"/>
                  </a:lnTo>
                  <a:lnTo>
                    <a:pt x="662" y="414"/>
                  </a:lnTo>
                  <a:lnTo>
                    <a:pt x="660" y="427"/>
                  </a:lnTo>
                  <a:lnTo>
                    <a:pt x="652" y="431"/>
                  </a:lnTo>
                  <a:lnTo>
                    <a:pt x="652" y="450"/>
                  </a:lnTo>
                  <a:lnTo>
                    <a:pt x="649" y="452"/>
                  </a:lnTo>
                  <a:lnTo>
                    <a:pt x="645" y="452"/>
                  </a:lnTo>
                  <a:lnTo>
                    <a:pt x="641" y="454"/>
                  </a:lnTo>
                  <a:lnTo>
                    <a:pt x="639" y="462"/>
                  </a:lnTo>
                  <a:lnTo>
                    <a:pt x="639" y="466"/>
                  </a:lnTo>
                  <a:lnTo>
                    <a:pt x="633" y="466"/>
                  </a:lnTo>
                  <a:lnTo>
                    <a:pt x="631" y="469"/>
                  </a:lnTo>
                  <a:lnTo>
                    <a:pt x="627" y="469"/>
                  </a:lnTo>
                  <a:lnTo>
                    <a:pt x="627" y="462"/>
                  </a:lnTo>
                  <a:lnTo>
                    <a:pt x="608" y="462"/>
                  </a:lnTo>
                  <a:lnTo>
                    <a:pt x="606" y="466"/>
                  </a:lnTo>
                  <a:lnTo>
                    <a:pt x="603" y="469"/>
                  </a:lnTo>
                  <a:lnTo>
                    <a:pt x="601" y="473"/>
                  </a:lnTo>
                  <a:lnTo>
                    <a:pt x="593" y="475"/>
                  </a:lnTo>
                  <a:lnTo>
                    <a:pt x="587" y="475"/>
                  </a:lnTo>
                  <a:lnTo>
                    <a:pt x="581" y="477"/>
                  </a:lnTo>
                  <a:lnTo>
                    <a:pt x="580" y="481"/>
                  </a:lnTo>
                  <a:lnTo>
                    <a:pt x="580" y="487"/>
                  </a:lnTo>
                  <a:lnTo>
                    <a:pt x="578" y="489"/>
                  </a:lnTo>
                  <a:lnTo>
                    <a:pt x="570" y="489"/>
                  </a:lnTo>
                  <a:lnTo>
                    <a:pt x="574" y="485"/>
                  </a:lnTo>
                  <a:lnTo>
                    <a:pt x="568" y="485"/>
                  </a:lnTo>
                  <a:lnTo>
                    <a:pt x="562" y="487"/>
                  </a:lnTo>
                  <a:lnTo>
                    <a:pt x="555" y="489"/>
                  </a:lnTo>
                  <a:lnTo>
                    <a:pt x="553" y="483"/>
                  </a:lnTo>
                  <a:lnTo>
                    <a:pt x="553" y="477"/>
                  </a:lnTo>
                  <a:lnTo>
                    <a:pt x="551" y="473"/>
                  </a:lnTo>
                  <a:lnTo>
                    <a:pt x="541" y="471"/>
                  </a:lnTo>
                  <a:lnTo>
                    <a:pt x="532" y="471"/>
                  </a:lnTo>
                  <a:lnTo>
                    <a:pt x="524" y="469"/>
                  </a:lnTo>
                  <a:lnTo>
                    <a:pt x="520" y="464"/>
                  </a:lnTo>
                  <a:lnTo>
                    <a:pt x="518" y="456"/>
                  </a:lnTo>
                  <a:lnTo>
                    <a:pt x="516" y="450"/>
                  </a:lnTo>
                  <a:lnTo>
                    <a:pt x="503" y="429"/>
                  </a:lnTo>
                  <a:lnTo>
                    <a:pt x="491" y="410"/>
                  </a:lnTo>
                  <a:lnTo>
                    <a:pt x="482" y="385"/>
                  </a:lnTo>
                  <a:lnTo>
                    <a:pt x="480" y="387"/>
                  </a:lnTo>
                  <a:lnTo>
                    <a:pt x="476" y="389"/>
                  </a:lnTo>
                  <a:lnTo>
                    <a:pt x="474" y="389"/>
                  </a:lnTo>
                  <a:lnTo>
                    <a:pt x="476" y="381"/>
                  </a:lnTo>
                  <a:lnTo>
                    <a:pt x="476" y="369"/>
                  </a:lnTo>
                  <a:lnTo>
                    <a:pt x="474" y="362"/>
                  </a:lnTo>
                  <a:lnTo>
                    <a:pt x="482" y="354"/>
                  </a:lnTo>
                  <a:lnTo>
                    <a:pt x="482" y="341"/>
                  </a:lnTo>
                  <a:lnTo>
                    <a:pt x="478" y="329"/>
                  </a:lnTo>
                  <a:lnTo>
                    <a:pt x="474" y="319"/>
                  </a:lnTo>
                  <a:lnTo>
                    <a:pt x="474" y="312"/>
                  </a:lnTo>
                  <a:lnTo>
                    <a:pt x="478" y="306"/>
                  </a:lnTo>
                  <a:lnTo>
                    <a:pt x="478" y="300"/>
                  </a:lnTo>
                  <a:lnTo>
                    <a:pt x="476" y="293"/>
                  </a:lnTo>
                  <a:lnTo>
                    <a:pt x="472" y="281"/>
                  </a:lnTo>
                  <a:lnTo>
                    <a:pt x="470" y="273"/>
                  </a:lnTo>
                  <a:lnTo>
                    <a:pt x="476" y="266"/>
                  </a:lnTo>
                  <a:lnTo>
                    <a:pt x="487" y="258"/>
                  </a:lnTo>
                  <a:lnTo>
                    <a:pt x="493" y="250"/>
                  </a:lnTo>
                  <a:lnTo>
                    <a:pt x="493" y="243"/>
                  </a:lnTo>
                  <a:lnTo>
                    <a:pt x="491" y="237"/>
                  </a:lnTo>
                  <a:lnTo>
                    <a:pt x="489" y="229"/>
                  </a:lnTo>
                  <a:lnTo>
                    <a:pt x="484" y="231"/>
                  </a:lnTo>
                  <a:lnTo>
                    <a:pt x="482" y="227"/>
                  </a:lnTo>
                  <a:lnTo>
                    <a:pt x="478" y="223"/>
                  </a:lnTo>
                  <a:lnTo>
                    <a:pt x="462" y="220"/>
                  </a:lnTo>
                  <a:lnTo>
                    <a:pt x="447" y="212"/>
                  </a:lnTo>
                  <a:lnTo>
                    <a:pt x="443" y="208"/>
                  </a:lnTo>
                  <a:lnTo>
                    <a:pt x="441" y="202"/>
                  </a:lnTo>
                  <a:lnTo>
                    <a:pt x="441" y="200"/>
                  </a:lnTo>
                  <a:lnTo>
                    <a:pt x="439" y="196"/>
                  </a:lnTo>
                  <a:lnTo>
                    <a:pt x="436" y="185"/>
                  </a:lnTo>
                  <a:lnTo>
                    <a:pt x="430" y="175"/>
                  </a:lnTo>
                  <a:lnTo>
                    <a:pt x="428" y="168"/>
                  </a:lnTo>
                  <a:lnTo>
                    <a:pt x="426" y="164"/>
                  </a:lnTo>
                  <a:lnTo>
                    <a:pt x="422" y="158"/>
                  </a:lnTo>
                  <a:lnTo>
                    <a:pt x="416" y="152"/>
                  </a:lnTo>
                  <a:lnTo>
                    <a:pt x="411" y="145"/>
                  </a:lnTo>
                  <a:lnTo>
                    <a:pt x="409" y="139"/>
                  </a:lnTo>
                  <a:lnTo>
                    <a:pt x="409" y="131"/>
                  </a:lnTo>
                  <a:lnTo>
                    <a:pt x="407" y="125"/>
                  </a:lnTo>
                  <a:lnTo>
                    <a:pt x="397" y="118"/>
                  </a:lnTo>
                  <a:lnTo>
                    <a:pt x="389" y="106"/>
                  </a:lnTo>
                  <a:lnTo>
                    <a:pt x="388" y="102"/>
                  </a:lnTo>
                  <a:lnTo>
                    <a:pt x="384" y="98"/>
                  </a:lnTo>
                  <a:lnTo>
                    <a:pt x="374" y="98"/>
                  </a:lnTo>
                  <a:lnTo>
                    <a:pt x="366" y="97"/>
                  </a:lnTo>
                  <a:lnTo>
                    <a:pt x="361" y="95"/>
                  </a:lnTo>
                  <a:lnTo>
                    <a:pt x="357" y="95"/>
                  </a:lnTo>
                  <a:lnTo>
                    <a:pt x="355" y="97"/>
                  </a:lnTo>
                  <a:lnTo>
                    <a:pt x="351" y="102"/>
                  </a:lnTo>
                  <a:lnTo>
                    <a:pt x="349" y="108"/>
                  </a:lnTo>
                  <a:lnTo>
                    <a:pt x="343" y="114"/>
                  </a:lnTo>
                  <a:lnTo>
                    <a:pt x="328" y="114"/>
                  </a:lnTo>
                  <a:lnTo>
                    <a:pt x="320" y="110"/>
                  </a:lnTo>
                  <a:lnTo>
                    <a:pt x="309" y="98"/>
                  </a:lnTo>
                  <a:lnTo>
                    <a:pt x="307" y="91"/>
                  </a:lnTo>
                  <a:lnTo>
                    <a:pt x="309" y="85"/>
                  </a:lnTo>
                  <a:lnTo>
                    <a:pt x="307" y="81"/>
                  </a:lnTo>
                  <a:lnTo>
                    <a:pt x="303" y="75"/>
                  </a:lnTo>
                  <a:lnTo>
                    <a:pt x="297" y="68"/>
                  </a:lnTo>
                  <a:lnTo>
                    <a:pt x="294" y="64"/>
                  </a:lnTo>
                  <a:lnTo>
                    <a:pt x="282" y="58"/>
                  </a:lnTo>
                  <a:lnTo>
                    <a:pt x="278" y="54"/>
                  </a:lnTo>
                  <a:lnTo>
                    <a:pt x="274" y="47"/>
                  </a:lnTo>
                  <a:lnTo>
                    <a:pt x="272" y="45"/>
                  </a:lnTo>
                  <a:lnTo>
                    <a:pt x="270" y="41"/>
                  </a:lnTo>
                  <a:lnTo>
                    <a:pt x="267" y="37"/>
                  </a:lnTo>
                  <a:lnTo>
                    <a:pt x="263" y="35"/>
                  </a:lnTo>
                  <a:lnTo>
                    <a:pt x="261" y="35"/>
                  </a:lnTo>
                  <a:lnTo>
                    <a:pt x="211" y="33"/>
                  </a:lnTo>
                  <a:lnTo>
                    <a:pt x="211" y="49"/>
                  </a:lnTo>
                  <a:lnTo>
                    <a:pt x="130" y="45"/>
                  </a:lnTo>
                  <a:lnTo>
                    <a:pt x="65" y="10"/>
                  </a:lnTo>
                  <a:lnTo>
                    <a:pt x="65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39" name="Freeform 200"/>
            <p:cNvSpPr>
              <a:spLocks/>
            </p:cNvSpPr>
            <p:nvPr/>
          </p:nvSpPr>
          <p:spPr bwMode="auto">
            <a:xfrm>
              <a:off x="2561865" y="3883026"/>
              <a:ext cx="50791" cy="23813"/>
            </a:xfrm>
            <a:custGeom>
              <a:avLst/>
              <a:gdLst>
                <a:gd name="T0" fmla="*/ 2 w 58"/>
                <a:gd name="T1" fmla="*/ 0 h 26"/>
                <a:gd name="T2" fmla="*/ 2 w 58"/>
                <a:gd name="T3" fmla="*/ 1 h 26"/>
                <a:gd name="T4" fmla="*/ 1 w 58"/>
                <a:gd name="T5" fmla="*/ 2 h 26"/>
                <a:gd name="T6" fmla="*/ 0 w 58"/>
                <a:gd name="T7" fmla="*/ 3 h 26"/>
                <a:gd name="T8" fmla="*/ 3 w 58"/>
                <a:gd name="T9" fmla="*/ 5 h 26"/>
                <a:gd name="T10" fmla="*/ 5 w 58"/>
                <a:gd name="T11" fmla="*/ 6 h 26"/>
                <a:gd name="T12" fmla="*/ 7 w 58"/>
                <a:gd name="T13" fmla="*/ 7 h 26"/>
                <a:gd name="T14" fmla="*/ 7 w 58"/>
                <a:gd name="T15" fmla="*/ 9 h 26"/>
                <a:gd name="T16" fmla="*/ 12 w 58"/>
                <a:gd name="T17" fmla="*/ 8 h 26"/>
                <a:gd name="T18" fmla="*/ 15 w 58"/>
                <a:gd name="T19" fmla="*/ 5 h 26"/>
                <a:gd name="T20" fmla="*/ 12 w 58"/>
                <a:gd name="T21" fmla="*/ 3 h 26"/>
                <a:gd name="T22" fmla="*/ 12 w 58"/>
                <a:gd name="T23" fmla="*/ 1 h 26"/>
                <a:gd name="T24" fmla="*/ 9 w 58"/>
                <a:gd name="T25" fmla="*/ 0 h 26"/>
                <a:gd name="T26" fmla="*/ 2 w 58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26"/>
                <a:gd name="T44" fmla="*/ 58 w 58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26">
                  <a:moveTo>
                    <a:pt x="8" y="0"/>
                  </a:moveTo>
                  <a:lnTo>
                    <a:pt x="6" y="3"/>
                  </a:lnTo>
                  <a:lnTo>
                    <a:pt x="2" y="7"/>
                  </a:lnTo>
                  <a:lnTo>
                    <a:pt x="0" y="11"/>
                  </a:lnTo>
                  <a:lnTo>
                    <a:pt x="10" y="15"/>
                  </a:lnTo>
                  <a:lnTo>
                    <a:pt x="17" y="19"/>
                  </a:lnTo>
                  <a:lnTo>
                    <a:pt x="27" y="23"/>
                  </a:lnTo>
                  <a:lnTo>
                    <a:pt x="27" y="26"/>
                  </a:lnTo>
                  <a:lnTo>
                    <a:pt x="46" y="24"/>
                  </a:lnTo>
                  <a:lnTo>
                    <a:pt x="58" y="15"/>
                  </a:lnTo>
                  <a:lnTo>
                    <a:pt x="46" y="11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40" name="Freeform 228"/>
            <p:cNvSpPr>
              <a:spLocks/>
            </p:cNvSpPr>
            <p:nvPr/>
          </p:nvSpPr>
          <p:spPr bwMode="auto">
            <a:xfrm>
              <a:off x="2328546" y="3951289"/>
              <a:ext cx="134912" cy="77787"/>
            </a:xfrm>
            <a:custGeom>
              <a:avLst/>
              <a:gdLst>
                <a:gd name="T0" fmla="*/ 40 w 154"/>
                <a:gd name="T1" fmla="*/ 9 h 91"/>
                <a:gd name="T2" fmla="*/ 38 w 154"/>
                <a:gd name="T3" fmla="*/ 9 h 91"/>
                <a:gd name="T4" fmla="*/ 36 w 154"/>
                <a:gd name="T5" fmla="*/ 9 h 91"/>
                <a:gd name="T6" fmla="*/ 34 w 154"/>
                <a:gd name="T7" fmla="*/ 8 h 91"/>
                <a:gd name="T8" fmla="*/ 33 w 154"/>
                <a:gd name="T9" fmla="*/ 6 h 91"/>
                <a:gd name="T10" fmla="*/ 33 w 154"/>
                <a:gd name="T11" fmla="*/ 4 h 91"/>
                <a:gd name="T12" fmla="*/ 32 w 154"/>
                <a:gd name="T13" fmla="*/ 2 h 91"/>
                <a:gd name="T14" fmla="*/ 29 w 154"/>
                <a:gd name="T15" fmla="*/ 2 h 91"/>
                <a:gd name="T16" fmla="*/ 26 w 154"/>
                <a:gd name="T17" fmla="*/ 1 h 91"/>
                <a:gd name="T18" fmla="*/ 24 w 154"/>
                <a:gd name="T19" fmla="*/ 0 h 91"/>
                <a:gd name="T20" fmla="*/ 21 w 154"/>
                <a:gd name="T21" fmla="*/ 1 h 91"/>
                <a:gd name="T22" fmla="*/ 16 w 154"/>
                <a:gd name="T23" fmla="*/ 3 h 91"/>
                <a:gd name="T24" fmla="*/ 6 w 154"/>
                <a:gd name="T25" fmla="*/ 3 h 91"/>
                <a:gd name="T26" fmla="*/ 6 w 154"/>
                <a:gd name="T27" fmla="*/ 4 h 91"/>
                <a:gd name="T28" fmla="*/ 5 w 154"/>
                <a:gd name="T29" fmla="*/ 5 h 91"/>
                <a:gd name="T30" fmla="*/ 4 w 154"/>
                <a:gd name="T31" fmla="*/ 5 h 91"/>
                <a:gd name="T32" fmla="*/ 2 w 154"/>
                <a:gd name="T33" fmla="*/ 5 h 91"/>
                <a:gd name="T34" fmla="*/ 2 w 154"/>
                <a:gd name="T35" fmla="*/ 6 h 91"/>
                <a:gd name="T36" fmla="*/ 2 w 154"/>
                <a:gd name="T37" fmla="*/ 8 h 91"/>
                <a:gd name="T38" fmla="*/ 1 w 154"/>
                <a:gd name="T39" fmla="*/ 10 h 91"/>
                <a:gd name="T40" fmla="*/ 1 w 154"/>
                <a:gd name="T41" fmla="*/ 12 h 91"/>
                <a:gd name="T42" fmla="*/ 0 w 154"/>
                <a:gd name="T43" fmla="*/ 12 h 91"/>
                <a:gd name="T44" fmla="*/ 1 w 154"/>
                <a:gd name="T45" fmla="*/ 13 h 91"/>
                <a:gd name="T46" fmla="*/ 4 w 154"/>
                <a:gd name="T47" fmla="*/ 13 h 91"/>
                <a:gd name="T48" fmla="*/ 6 w 154"/>
                <a:gd name="T49" fmla="*/ 15 h 91"/>
                <a:gd name="T50" fmla="*/ 7 w 154"/>
                <a:gd name="T51" fmla="*/ 16 h 91"/>
                <a:gd name="T52" fmla="*/ 8 w 154"/>
                <a:gd name="T53" fmla="*/ 16 h 91"/>
                <a:gd name="T54" fmla="*/ 9 w 154"/>
                <a:gd name="T55" fmla="*/ 17 h 91"/>
                <a:gd name="T56" fmla="*/ 11 w 154"/>
                <a:gd name="T57" fmla="*/ 17 h 91"/>
                <a:gd name="T58" fmla="*/ 12 w 154"/>
                <a:gd name="T59" fmla="*/ 18 h 91"/>
                <a:gd name="T60" fmla="*/ 12 w 154"/>
                <a:gd name="T61" fmla="*/ 24 h 91"/>
                <a:gd name="T62" fmla="*/ 13 w 154"/>
                <a:gd name="T63" fmla="*/ 23 h 91"/>
                <a:gd name="T64" fmla="*/ 13 w 154"/>
                <a:gd name="T65" fmla="*/ 26 h 91"/>
                <a:gd name="T66" fmla="*/ 14 w 154"/>
                <a:gd name="T67" fmla="*/ 26 h 91"/>
                <a:gd name="T68" fmla="*/ 16 w 154"/>
                <a:gd name="T69" fmla="*/ 25 h 91"/>
                <a:gd name="T70" fmla="*/ 16 w 154"/>
                <a:gd name="T71" fmla="*/ 18 h 91"/>
                <a:gd name="T72" fmla="*/ 16 w 154"/>
                <a:gd name="T73" fmla="*/ 18 h 91"/>
                <a:gd name="T74" fmla="*/ 20 w 154"/>
                <a:gd name="T75" fmla="*/ 16 h 91"/>
                <a:gd name="T76" fmla="*/ 23 w 154"/>
                <a:gd name="T77" fmla="*/ 16 h 91"/>
                <a:gd name="T78" fmla="*/ 25 w 154"/>
                <a:gd name="T79" fmla="*/ 17 h 91"/>
                <a:gd name="T80" fmla="*/ 28 w 154"/>
                <a:gd name="T81" fmla="*/ 16 h 91"/>
                <a:gd name="T82" fmla="*/ 29 w 154"/>
                <a:gd name="T83" fmla="*/ 16 h 91"/>
                <a:gd name="T84" fmla="*/ 31 w 154"/>
                <a:gd name="T85" fmla="*/ 15 h 91"/>
                <a:gd name="T86" fmla="*/ 31 w 154"/>
                <a:gd name="T87" fmla="*/ 15 h 91"/>
                <a:gd name="T88" fmla="*/ 32 w 154"/>
                <a:gd name="T89" fmla="*/ 13 h 91"/>
                <a:gd name="T90" fmla="*/ 33 w 154"/>
                <a:gd name="T91" fmla="*/ 12 h 91"/>
                <a:gd name="T92" fmla="*/ 34 w 154"/>
                <a:gd name="T93" fmla="*/ 11 h 91"/>
                <a:gd name="T94" fmla="*/ 39 w 154"/>
                <a:gd name="T95" fmla="*/ 11 h 91"/>
                <a:gd name="T96" fmla="*/ 40 w 154"/>
                <a:gd name="T97" fmla="*/ 9 h 9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54"/>
                <a:gd name="T148" fmla="*/ 0 h 91"/>
                <a:gd name="T149" fmla="*/ 154 w 154"/>
                <a:gd name="T150" fmla="*/ 91 h 9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54" h="91">
                  <a:moveTo>
                    <a:pt x="154" y="31"/>
                  </a:moveTo>
                  <a:lnTo>
                    <a:pt x="150" y="29"/>
                  </a:lnTo>
                  <a:lnTo>
                    <a:pt x="140" y="29"/>
                  </a:lnTo>
                  <a:lnTo>
                    <a:pt x="134" y="27"/>
                  </a:lnTo>
                  <a:lnTo>
                    <a:pt x="131" y="21"/>
                  </a:lnTo>
                  <a:lnTo>
                    <a:pt x="129" y="14"/>
                  </a:lnTo>
                  <a:lnTo>
                    <a:pt x="127" y="8"/>
                  </a:lnTo>
                  <a:lnTo>
                    <a:pt x="115" y="6"/>
                  </a:lnTo>
                  <a:lnTo>
                    <a:pt x="102" y="2"/>
                  </a:lnTo>
                  <a:lnTo>
                    <a:pt x="92" y="0"/>
                  </a:lnTo>
                  <a:lnTo>
                    <a:pt x="81" y="2"/>
                  </a:lnTo>
                  <a:lnTo>
                    <a:pt x="61" y="12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6" y="21"/>
                  </a:lnTo>
                  <a:lnTo>
                    <a:pt x="6" y="27"/>
                  </a:lnTo>
                  <a:lnTo>
                    <a:pt x="4" y="35"/>
                  </a:lnTo>
                  <a:lnTo>
                    <a:pt x="2" y="41"/>
                  </a:lnTo>
                  <a:lnTo>
                    <a:pt x="0" y="43"/>
                  </a:lnTo>
                  <a:lnTo>
                    <a:pt x="4" y="44"/>
                  </a:lnTo>
                  <a:lnTo>
                    <a:pt x="14" y="46"/>
                  </a:lnTo>
                  <a:lnTo>
                    <a:pt x="21" y="50"/>
                  </a:lnTo>
                  <a:lnTo>
                    <a:pt x="25" y="54"/>
                  </a:lnTo>
                  <a:lnTo>
                    <a:pt x="29" y="56"/>
                  </a:lnTo>
                  <a:lnTo>
                    <a:pt x="35" y="58"/>
                  </a:lnTo>
                  <a:lnTo>
                    <a:pt x="42" y="60"/>
                  </a:lnTo>
                  <a:lnTo>
                    <a:pt x="46" y="62"/>
                  </a:lnTo>
                  <a:lnTo>
                    <a:pt x="46" y="81"/>
                  </a:lnTo>
                  <a:lnTo>
                    <a:pt x="52" y="79"/>
                  </a:lnTo>
                  <a:lnTo>
                    <a:pt x="52" y="91"/>
                  </a:lnTo>
                  <a:lnTo>
                    <a:pt x="56" y="91"/>
                  </a:lnTo>
                  <a:lnTo>
                    <a:pt x="61" y="85"/>
                  </a:lnTo>
                  <a:lnTo>
                    <a:pt x="61" y="64"/>
                  </a:lnTo>
                  <a:lnTo>
                    <a:pt x="63" y="62"/>
                  </a:lnTo>
                  <a:lnTo>
                    <a:pt x="79" y="54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108" y="56"/>
                  </a:lnTo>
                  <a:lnTo>
                    <a:pt x="113" y="56"/>
                  </a:lnTo>
                  <a:lnTo>
                    <a:pt x="121" y="52"/>
                  </a:lnTo>
                  <a:lnTo>
                    <a:pt x="123" y="50"/>
                  </a:lnTo>
                  <a:lnTo>
                    <a:pt x="127" y="44"/>
                  </a:lnTo>
                  <a:lnTo>
                    <a:pt x="131" y="41"/>
                  </a:lnTo>
                  <a:lnTo>
                    <a:pt x="134" y="39"/>
                  </a:lnTo>
                  <a:lnTo>
                    <a:pt x="152" y="37"/>
                  </a:lnTo>
                  <a:lnTo>
                    <a:pt x="154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41" name="Freeform 229"/>
            <p:cNvSpPr>
              <a:spLocks/>
            </p:cNvSpPr>
            <p:nvPr/>
          </p:nvSpPr>
          <p:spPr bwMode="auto">
            <a:xfrm>
              <a:off x="2653923" y="3854451"/>
              <a:ext cx="61902" cy="42863"/>
            </a:xfrm>
            <a:custGeom>
              <a:avLst/>
              <a:gdLst>
                <a:gd name="T0" fmla="*/ 18 w 71"/>
                <a:gd name="T1" fmla="*/ 15 h 50"/>
                <a:gd name="T2" fmla="*/ 18 w 71"/>
                <a:gd name="T3" fmla="*/ 14 h 50"/>
                <a:gd name="T4" fmla="*/ 18 w 71"/>
                <a:gd name="T5" fmla="*/ 13 h 50"/>
                <a:gd name="T6" fmla="*/ 18 w 71"/>
                <a:gd name="T7" fmla="*/ 11 h 50"/>
                <a:gd name="T8" fmla="*/ 17 w 71"/>
                <a:gd name="T9" fmla="*/ 10 h 50"/>
                <a:gd name="T10" fmla="*/ 16 w 71"/>
                <a:gd name="T11" fmla="*/ 9 h 50"/>
                <a:gd name="T12" fmla="*/ 17 w 71"/>
                <a:gd name="T13" fmla="*/ 8 h 50"/>
                <a:gd name="T14" fmla="*/ 17 w 71"/>
                <a:gd name="T15" fmla="*/ 5 h 50"/>
                <a:gd name="T16" fmla="*/ 17 w 71"/>
                <a:gd name="T17" fmla="*/ 0 h 50"/>
                <a:gd name="T18" fmla="*/ 14 w 71"/>
                <a:gd name="T19" fmla="*/ 0 h 50"/>
                <a:gd name="T20" fmla="*/ 11 w 71"/>
                <a:gd name="T21" fmla="*/ 1 h 50"/>
                <a:gd name="T22" fmla="*/ 9 w 71"/>
                <a:gd name="T23" fmla="*/ 0 h 50"/>
                <a:gd name="T24" fmla="*/ 9 w 71"/>
                <a:gd name="T25" fmla="*/ 1 h 50"/>
                <a:gd name="T26" fmla="*/ 10 w 71"/>
                <a:gd name="T27" fmla="*/ 1 h 50"/>
                <a:gd name="T28" fmla="*/ 12 w 71"/>
                <a:gd name="T29" fmla="*/ 1 h 50"/>
                <a:gd name="T30" fmla="*/ 11 w 71"/>
                <a:gd name="T31" fmla="*/ 4 h 50"/>
                <a:gd name="T32" fmla="*/ 11 w 71"/>
                <a:gd name="T33" fmla="*/ 5 h 50"/>
                <a:gd name="T34" fmla="*/ 11 w 71"/>
                <a:gd name="T35" fmla="*/ 6 h 50"/>
                <a:gd name="T36" fmla="*/ 12 w 71"/>
                <a:gd name="T37" fmla="*/ 8 h 50"/>
                <a:gd name="T38" fmla="*/ 13 w 71"/>
                <a:gd name="T39" fmla="*/ 9 h 50"/>
                <a:gd name="T40" fmla="*/ 13 w 71"/>
                <a:gd name="T41" fmla="*/ 11 h 50"/>
                <a:gd name="T42" fmla="*/ 13 w 71"/>
                <a:gd name="T43" fmla="*/ 12 h 50"/>
                <a:gd name="T44" fmla="*/ 10 w 71"/>
                <a:gd name="T45" fmla="*/ 12 h 50"/>
                <a:gd name="T46" fmla="*/ 7 w 71"/>
                <a:gd name="T47" fmla="*/ 11 h 50"/>
                <a:gd name="T48" fmla="*/ 6 w 71"/>
                <a:gd name="T49" fmla="*/ 11 h 50"/>
                <a:gd name="T50" fmla="*/ 4 w 71"/>
                <a:gd name="T51" fmla="*/ 10 h 50"/>
                <a:gd name="T52" fmla="*/ 3 w 71"/>
                <a:gd name="T53" fmla="*/ 10 h 50"/>
                <a:gd name="T54" fmla="*/ 1 w 71"/>
                <a:gd name="T55" fmla="*/ 9 h 50"/>
                <a:gd name="T56" fmla="*/ 1 w 71"/>
                <a:gd name="T57" fmla="*/ 10 h 50"/>
                <a:gd name="T58" fmla="*/ 0 w 71"/>
                <a:gd name="T59" fmla="*/ 14 h 50"/>
                <a:gd name="T60" fmla="*/ 2 w 71"/>
                <a:gd name="T61" fmla="*/ 15 h 50"/>
                <a:gd name="T62" fmla="*/ 18 w 71"/>
                <a:gd name="T63" fmla="*/ 15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50"/>
                <a:gd name="T98" fmla="*/ 71 w 71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50">
                  <a:moveTo>
                    <a:pt x="71" y="50"/>
                  </a:moveTo>
                  <a:lnTo>
                    <a:pt x="71" y="48"/>
                  </a:lnTo>
                  <a:lnTo>
                    <a:pt x="69" y="44"/>
                  </a:lnTo>
                  <a:lnTo>
                    <a:pt x="69" y="38"/>
                  </a:lnTo>
                  <a:lnTo>
                    <a:pt x="67" y="35"/>
                  </a:lnTo>
                  <a:lnTo>
                    <a:pt x="63" y="31"/>
                  </a:lnTo>
                  <a:lnTo>
                    <a:pt x="65" y="27"/>
                  </a:lnTo>
                  <a:lnTo>
                    <a:pt x="67" y="19"/>
                  </a:lnTo>
                  <a:lnTo>
                    <a:pt x="65" y="0"/>
                  </a:lnTo>
                  <a:lnTo>
                    <a:pt x="55" y="0"/>
                  </a:lnTo>
                  <a:lnTo>
                    <a:pt x="44" y="2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40" y="2"/>
                  </a:lnTo>
                  <a:lnTo>
                    <a:pt x="46" y="4"/>
                  </a:lnTo>
                  <a:lnTo>
                    <a:pt x="42" y="13"/>
                  </a:lnTo>
                  <a:lnTo>
                    <a:pt x="42" y="17"/>
                  </a:lnTo>
                  <a:lnTo>
                    <a:pt x="44" y="21"/>
                  </a:lnTo>
                  <a:lnTo>
                    <a:pt x="46" y="27"/>
                  </a:lnTo>
                  <a:lnTo>
                    <a:pt x="51" y="29"/>
                  </a:lnTo>
                  <a:lnTo>
                    <a:pt x="51" y="38"/>
                  </a:lnTo>
                  <a:lnTo>
                    <a:pt x="49" y="42"/>
                  </a:lnTo>
                  <a:lnTo>
                    <a:pt x="40" y="40"/>
                  </a:lnTo>
                  <a:lnTo>
                    <a:pt x="28" y="38"/>
                  </a:lnTo>
                  <a:lnTo>
                    <a:pt x="23" y="38"/>
                  </a:lnTo>
                  <a:lnTo>
                    <a:pt x="15" y="36"/>
                  </a:lnTo>
                  <a:lnTo>
                    <a:pt x="9" y="35"/>
                  </a:lnTo>
                  <a:lnTo>
                    <a:pt x="3" y="31"/>
                  </a:lnTo>
                  <a:lnTo>
                    <a:pt x="3" y="35"/>
                  </a:lnTo>
                  <a:lnTo>
                    <a:pt x="0" y="46"/>
                  </a:lnTo>
                  <a:lnTo>
                    <a:pt x="7" y="50"/>
                  </a:lnTo>
                  <a:lnTo>
                    <a:pt x="71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42" name="Freeform 233"/>
            <p:cNvSpPr>
              <a:spLocks/>
            </p:cNvSpPr>
            <p:nvPr/>
          </p:nvSpPr>
          <p:spPr bwMode="auto">
            <a:xfrm>
              <a:off x="2258709" y="3897314"/>
              <a:ext cx="87296" cy="109537"/>
            </a:xfrm>
            <a:custGeom>
              <a:avLst/>
              <a:gdLst>
                <a:gd name="T0" fmla="*/ 23 w 100"/>
                <a:gd name="T1" fmla="*/ 22 h 131"/>
                <a:gd name="T2" fmla="*/ 26 w 100"/>
                <a:gd name="T3" fmla="*/ 22 h 131"/>
                <a:gd name="T4" fmla="*/ 26 w 100"/>
                <a:gd name="T5" fmla="*/ 22 h 131"/>
                <a:gd name="T6" fmla="*/ 26 w 100"/>
                <a:gd name="T7" fmla="*/ 23 h 131"/>
                <a:gd name="T8" fmla="*/ 24 w 100"/>
                <a:gd name="T9" fmla="*/ 23 h 131"/>
                <a:gd name="T10" fmla="*/ 22 w 100"/>
                <a:gd name="T11" fmla="*/ 23 h 131"/>
                <a:gd name="T12" fmla="*/ 22 w 100"/>
                <a:gd name="T13" fmla="*/ 24 h 131"/>
                <a:gd name="T14" fmla="*/ 22 w 100"/>
                <a:gd name="T15" fmla="*/ 25 h 131"/>
                <a:gd name="T16" fmla="*/ 21 w 100"/>
                <a:gd name="T17" fmla="*/ 28 h 131"/>
                <a:gd name="T18" fmla="*/ 21 w 100"/>
                <a:gd name="T19" fmla="*/ 29 h 131"/>
                <a:gd name="T20" fmla="*/ 20 w 100"/>
                <a:gd name="T21" fmla="*/ 30 h 131"/>
                <a:gd name="T22" fmla="*/ 19 w 100"/>
                <a:gd name="T23" fmla="*/ 30 h 131"/>
                <a:gd name="T24" fmla="*/ 18 w 100"/>
                <a:gd name="T25" fmla="*/ 32 h 131"/>
                <a:gd name="T26" fmla="*/ 17 w 100"/>
                <a:gd name="T27" fmla="*/ 34 h 131"/>
                <a:gd name="T28" fmla="*/ 17 w 100"/>
                <a:gd name="T29" fmla="*/ 35 h 131"/>
                <a:gd name="T30" fmla="*/ 15 w 100"/>
                <a:gd name="T31" fmla="*/ 35 h 131"/>
                <a:gd name="T32" fmla="*/ 14 w 100"/>
                <a:gd name="T33" fmla="*/ 36 h 131"/>
                <a:gd name="T34" fmla="*/ 12 w 100"/>
                <a:gd name="T35" fmla="*/ 36 h 131"/>
                <a:gd name="T36" fmla="*/ 12 w 100"/>
                <a:gd name="T37" fmla="*/ 36 h 131"/>
                <a:gd name="T38" fmla="*/ 11 w 100"/>
                <a:gd name="T39" fmla="*/ 36 h 131"/>
                <a:gd name="T40" fmla="*/ 8 w 100"/>
                <a:gd name="T41" fmla="*/ 34 h 131"/>
                <a:gd name="T42" fmla="*/ 3 w 100"/>
                <a:gd name="T43" fmla="*/ 29 h 131"/>
                <a:gd name="T44" fmla="*/ 0 w 100"/>
                <a:gd name="T45" fmla="*/ 24 h 131"/>
                <a:gd name="T46" fmla="*/ 1 w 100"/>
                <a:gd name="T47" fmla="*/ 24 h 131"/>
                <a:gd name="T48" fmla="*/ 1 w 100"/>
                <a:gd name="T49" fmla="*/ 23 h 131"/>
                <a:gd name="T50" fmla="*/ 1 w 100"/>
                <a:gd name="T51" fmla="*/ 22 h 131"/>
                <a:gd name="T52" fmla="*/ 2 w 100"/>
                <a:gd name="T53" fmla="*/ 19 h 131"/>
                <a:gd name="T54" fmla="*/ 4 w 100"/>
                <a:gd name="T55" fmla="*/ 16 h 131"/>
                <a:gd name="T56" fmla="*/ 5 w 100"/>
                <a:gd name="T57" fmla="*/ 15 h 131"/>
                <a:gd name="T58" fmla="*/ 12 w 100"/>
                <a:gd name="T59" fmla="*/ 15 h 131"/>
                <a:gd name="T60" fmla="*/ 12 w 100"/>
                <a:gd name="T61" fmla="*/ 12 h 131"/>
                <a:gd name="T62" fmla="*/ 9 w 100"/>
                <a:gd name="T63" fmla="*/ 9 h 131"/>
                <a:gd name="T64" fmla="*/ 9 w 100"/>
                <a:gd name="T65" fmla="*/ 7 h 131"/>
                <a:gd name="T66" fmla="*/ 8 w 100"/>
                <a:gd name="T67" fmla="*/ 6 h 131"/>
                <a:gd name="T68" fmla="*/ 8 w 100"/>
                <a:gd name="T69" fmla="*/ 4 h 131"/>
                <a:gd name="T70" fmla="*/ 10 w 100"/>
                <a:gd name="T71" fmla="*/ 4 h 131"/>
                <a:gd name="T72" fmla="*/ 10 w 100"/>
                <a:gd name="T73" fmla="*/ 0 h 131"/>
                <a:gd name="T74" fmla="*/ 21 w 100"/>
                <a:gd name="T75" fmla="*/ 0 h 131"/>
                <a:gd name="T76" fmla="*/ 21 w 100"/>
                <a:gd name="T77" fmla="*/ 18 h 131"/>
                <a:gd name="T78" fmla="*/ 24 w 100"/>
                <a:gd name="T79" fmla="*/ 18 h 131"/>
                <a:gd name="T80" fmla="*/ 23 w 100"/>
                <a:gd name="T81" fmla="*/ 22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0"/>
                <a:gd name="T124" fmla="*/ 0 h 131"/>
                <a:gd name="T125" fmla="*/ 100 w 100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0" h="131">
                  <a:moveTo>
                    <a:pt x="91" y="77"/>
                  </a:moveTo>
                  <a:lnTo>
                    <a:pt x="100" y="77"/>
                  </a:lnTo>
                  <a:lnTo>
                    <a:pt x="100" y="79"/>
                  </a:lnTo>
                  <a:lnTo>
                    <a:pt x="98" y="81"/>
                  </a:lnTo>
                  <a:lnTo>
                    <a:pt x="93" y="81"/>
                  </a:lnTo>
                  <a:lnTo>
                    <a:pt x="87" y="83"/>
                  </a:lnTo>
                  <a:lnTo>
                    <a:pt x="85" y="86"/>
                  </a:lnTo>
                  <a:lnTo>
                    <a:pt x="85" y="92"/>
                  </a:lnTo>
                  <a:lnTo>
                    <a:pt x="83" y="100"/>
                  </a:lnTo>
                  <a:lnTo>
                    <a:pt x="81" y="106"/>
                  </a:lnTo>
                  <a:lnTo>
                    <a:pt x="79" y="108"/>
                  </a:lnTo>
                  <a:lnTo>
                    <a:pt x="75" y="109"/>
                  </a:lnTo>
                  <a:lnTo>
                    <a:pt x="69" y="115"/>
                  </a:lnTo>
                  <a:lnTo>
                    <a:pt x="66" y="121"/>
                  </a:lnTo>
                  <a:lnTo>
                    <a:pt x="64" y="125"/>
                  </a:lnTo>
                  <a:lnTo>
                    <a:pt x="58" y="127"/>
                  </a:lnTo>
                  <a:lnTo>
                    <a:pt x="54" y="129"/>
                  </a:lnTo>
                  <a:lnTo>
                    <a:pt x="48" y="129"/>
                  </a:lnTo>
                  <a:lnTo>
                    <a:pt x="46" y="131"/>
                  </a:lnTo>
                  <a:lnTo>
                    <a:pt x="43" y="131"/>
                  </a:lnTo>
                  <a:lnTo>
                    <a:pt x="29" y="121"/>
                  </a:lnTo>
                  <a:lnTo>
                    <a:pt x="12" y="104"/>
                  </a:lnTo>
                  <a:lnTo>
                    <a:pt x="0" y="88"/>
                  </a:lnTo>
                  <a:lnTo>
                    <a:pt x="2" y="86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6" y="69"/>
                  </a:lnTo>
                  <a:lnTo>
                    <a:pt x="16" y="58"/>
                  </a:lnTo>
                  <a:lnTo>
                    <a:pt x="20" y="54"/>
                  </a:lnTo>
                  <a:lnTo>
                    <a:pt x="46" y="54"/>
                  </a:lnTo>
                  <a:lnTo>
                    <a:pt x="46" y="44"/>
                  </a:lnTo>
                  <a:lnTo>
                    <a:pt x="35" y="33"/>
                  </a:lnTo>
                  <a:lnTo>
                    <a:pt x="33" y="27"/>
                  </a:lnTo>
                  <a:lnTo>
                    <a:pt x="29" y="23"/>
                  </a:lnTo>
                  <a:lnTo>
                    <a:pt x="29" y="13"/>
                  </a:lnTo>
                  <a:lnTo>
                    <a:pt x="37" y="13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67"/>
                  </a:lnTo>
                  <a:lnTo>
                    <a:pt x="94" y="67"/>
                  </a:lnTo>
                  <a:lnTo>
                    <a:pt x="91" y="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43" name="Freeform 261"/>
            <p:cNvSpPr>
              <a:spLocks/>
            </p:cNvSpPr>
            <p:nvPr/>
          </p:nvSpPr>
          <p:spPr bwMode="auto">
            <a:xfrm>
              <a:off x="2306325" y="3987801"/>
              <a:ext cx="63488" cy="39688"/>
            </a:xfrm>
            <a:custGeom>
              <a:avLst/>
              <a:gdLst>
                <a:gd name="T0" fmla="*/ 1 w 71"/>
                <a:gd name="T1" fmla="*/ 7 h 46"/>
                <a:gd name="T2" fmla="*/ 4 w 71"/>
                <a:gd name="T3" fmla="*/ 11 h 46"/>
                <a:gd name="T4" fmla="*/ 12 w 71"/>
                <a:gd name="T5" fmla="*/ 11 h 46"/>
                <a:gd name="T6" fmla="*/ 14 w 71"/>
                <a:gd name="T7" fmla="*/ 12 h 46"/>
                <a:gd name="T8" fmla="*/ 15 w 71"/>
                <a:gd name="T9" fmla="*/ 13 h 46"/>
                <a:gd name="T10" fmla="*/ 17 w 71"/>
                <a:gd name="T11" fmla="*/ 14 h 46"/>
                <a:gd name="T12" fmla="*/ 18 w 71"/>
                <a:gd name="T13" fmla="*/ 13 h 46"/>
                <a:gd name="T14" fmla="*/ 18 w 71"/>
                <a:gd name="T15" fmla="*/ 13 h 46"/>
                <a:gd name="T16" fmla="*/ 19 w 71"/>
                <a:gd name="T17" fmla="*/ 12 h 46"/>
                <a:gd name="T18" fmla="*/ 19 w 71"/>
                <a:gd name="T19" fmla="*/ 5 h 46"/>
                <a:gd name="T20" fmla="*/ 18 w 71"/>
                <a:gd name="T21" fmla="*/ 5 h 46"/>
                <a:gd name="T22" fmla="*/ 16 w 71"/>
                <a:gd name="T23" fmla="*/ 4 h 46"/>
                <a:gd name="T24" fmla="*/ 15 w 71"/>
                <a:gd name="T25" fmla="*/ 4 h 46"/>
                <a:gd name="T26" fmla="*/ 14 w 71"/>
                <a:gd name="T27" fmla="*/ 3 h 46"/>
                <a:gd name="T28" fmla="*/ 13 w 71"/>
                <a:gd name="T29" fmla="*/ 2 h 46"/>
                <a:gd name="T30" fmla="*/ 10 w 71"/>
                <a:gd name="T31" fmla="*/ 1 h 46"/>
                <a:gd name="T32" fmla="*/ 8 w 71"/>
                <a:gd name="T33" fmla="*/ 1 h 46"/>
                <a:gd name="T34" fmla="*/ 7 w 71"/>
                <a:gd name="T35" fmla="*/ 0 h 46"/>
                <a:gd name="T36" fmla="*/ 6 w 71"/>
                <a:gd name="T37" fmla="*/ 1 h 46"/>
                <a:gd name="T38" fmla="*/ 4 w 71"/>
                <a:gd name="T39" fmla="*/ 2 h 46"/>
                <a:gd name="T40" fmla="*/ 3 w 71"/>
                <a:gd name="T41" fmla="*/ 4 h 46"/>
                <a:gd name="T42" fmla="*/ 3 w 71"/>
                <a:gd name="T43" fmla="*/ 5 h 46"/>
                <a:gd name="T44" fmla="*/ 1 w 71"/>
                <a:gd name="T45" fmla="*/ 5 h 46"/>
                <a:gd name="T46" fmla="*/ 0 w 71"/>
                <a:gd name="T47" fmla="*/ 6 h 46"/>
                <a:gd name="T48" fmla="*/ 1 w 71"/>
                <a:gd name="T49" fmla="*/ 6 h 46"/>
                <a:gd name="T50" fmla="*/ 1 w 71"/>
                <a:gd name="T51" fmla="*/ 7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46"/>
                <a:gd name="T80" fmla="*/ 71 w 71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46">
                  <a:moveTo>
                    <a:pt x="4" y="23"/>
                  </a:moveTo>
                  <a:lnTo>
                    <a:pt x="15" y="38"/>
                  </a:lnTo>
                  <a:lnTo>
                    <a:pt x="44" y="38"/>
                  </a:lnTo>
                  <a:lnTo>
                    <a:pt x="50" y="40"/>
                  </a:lnTo>
                  <a:lnTo>
                    <a:pt x="56" y="44"/>
                  </a:lnTo>
                  <a:lnTo>
                    <a:pt x="63" y="46"/>
                  </a:lnTo>
                  <a:lnTo>
                    <a:pt x="65" y="44"/>
                  </a:lnTo>
                  <a:lnTo>
                    <a:pt x="65" y="42"/>
                  </a:lnTo>
                  <a:lnTo>
                    <a:pt x="71" y="40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60" y="15"/>
                  </a:lnTo>
                  <a:lnTo>
                    <a:pt x="54" y="13"/>
                  </a:lnTo>
                  <a:lnTo>
                    <a:pt x="50" y="11"/>
                  </a:lnTo>
                  <a:lnTo>
                    <a:pt x="46" y="7"/>
                  </a:lnTo>
                  <a:lnTo>
                    <a:pt x="39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5" y="7"/>
                  </a:lnTo>
                  <a:lnTo>
                    <a:pt x="12" y="13"/>
                  </a:lnTo>
                  <a:lnTo>
                    <a:pt x="10" y="17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4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44" name="Freeform 265"/>
            <p:cNvSpPr>
              <a:spLocks/>
            </p:cNvSpPr>
            <p:nvPr/>
          </p:nvSpPr>
          <p:spPr bwMode="auto">
            <a:xfrm>
              <a:off x="2707888" y="3852864"/>
              <a:ext cx="80948" cy="53975"/>
            </a:xfrm>
            <a:custGeom>
              <a:avLst/>
              <a:gdLst>
                <a:gd name="T0" fmla="*/ 1 w 90"/>
                <a:gd name="T1" fmla="*/ 1 h 63"/>
                <a:gd name="T2" fmla="*/ 1 w 90"/>
                <a:gd name="T3" fmla="*/ 6 h 63"/>
                <a:gd name="T4" fmla="*/ 1 w 90"/>
                <a:gd name="T5" fmla="*/ 9 h 63"/>
                <a:gd name="T6" fmla="*/ 0 w 90"/>
                <a:gd name="T7" fmla="*/ 10 h 63"/>
                <a:gd name="T8" fmla="*/ 1 w 90"/>
                <a:gd name="T9" fmla="*/ 11 h 63"/>
                <a:gd name="T10" fmla="*/ 2 w 90"/>
                <a:gd name="T11" fmla="*/ 12 h 63"/>
                <a:gd name="T12" fmla="*/ 2 w 90"/>
                <a:gd name="T13" fmla="*/ 13 h 63"/>
                <a:gd name="T14" fmla="*/ 2 w 90"/>
                <a:gd name="T15" fmla="*/ 15 h 63"/>
                <a:gd name="T16" fmla="*/ 2 w 90"/>
                <a:gd name="T17" fmla="*/ 15 h 63"/>
                <a:gd name="T18" fmla="*/ 3 w 90"/>
                <a:gd name="T19" fmla="*/ 15 h 63"/>
                <a:gd name="T20" fmla="*/ 3 w 90"/>
                <a:gd name="T21" fmla="*/ 17 h 63"/>
                <a:gd name="T22" fmla="*/ 3 w 90"/>
                <a:gd name="T23" fmla="*/ 17 h 63"/>
                <a:gd name="T24" fmla="*/ 5 w 90"/>
                <a:gd name="T25" fmla="*/ 18 h 63"/>
                <a:gd name="T26" fmla="*/ 5 w 90"/>
                <a:gd name="T27" fmla="*/ 17 h 63"/>
                <a:gd name="T28" fmla="*/ 6 w 90"/>
                <a:gd name="T29" fmla="*/ 17 h 63"/>
                <a:gd name="T30" fmla="*/ 7 w 90"/>
                <a:gd name="T31" fmla="*/ 16 h 63"/>
                <a:gd name="T32" fmla="*/ 6 w 90"/>
                <a:gd name="T33" fmla="*/ 15 h 63"/>
                <a:gd name="T34" fmla="*/ 6 w 90"/>
                <a:gd name="T35" fmla="*/ 13 h 63"/>
                <a:gd name="T36" fmla="*/ 6 w 90"/>
                <a:gd name="T37" fmla="*/ 12 h 63"/>
                <a:gd name="T38" fmla="*/ 7 w 90"/>
                <a:gd name="T39" fmla="*/ 12 h 63"/>
                <a:gd name="T40" fmla="*/ 8 w 90"/>
                <a:gd name="T41" fmla="*/ 13 h 63"/>
                <a:gd name="T42" fmla="*/ 10 w 90"/>
                <a:gd name="T43" fmla="*/ 14 h 63"/>
                <a:gd name="T44" fmla="*/ 10 w 90"/>
                <a:gd name="T45" fmla="*/ 15 h 63"/>
                <a:gd name="T46" fmla="*/ 11 w 90"/>
                <a:gd name="T47" fmla="*/ 15 h 63"/>
                <a:gd name="T48" fmla="*/ 13 w 90"/>
                <a:gd name="T49" fmla="*/ 15 h 63"/>
                <a:gd name="T50" fmla="*/ 14 w 90"/>
                <a:gd name="T51" fmla="*/ 14 h 63"/>
                <a:gd name="T52" fmla="*/ 15 w 90"/>
                <a:gd name="T53" fmla="*/ 13 h 63"/>
                <a:gd name="T54" fmla="*/ 15 w 90"/>
                <a:gd name="T55" fmla="*/ 12 h 63"/>
                <a:gd name="T56" fmla="*/ 21 w 90"/>
                <a:gd name="T57" fmla="*/ 12 h 63"/>
                <a:gd name="T58" fmla="*/ 21 w 90"/>
                <a:gd name="T59" fmla="*/ 12 h 63"/>
                <a:gd name="T60" fmla="*/ 25 w 90"/>
                <a:gd name="T61" fmla="*/ 13 h 63"/>
                <a:gd name="T62" fmla="*/ 24 w 90"/>
                <a:gd name="T63" fmla="*/ 10 h 63"/>
                <a:gd name="T64" fmla="*/ 23 w 90"/>
                <a:gd name="T65" fmla="*/ 8 h 63"/>
                <a:gd name="T66" fmla="*/ 21 w 90"/>
                <a:gd name="T67" fmla="*/ 6 h 63"/>
                <a:gd name="T68" fmla="*/ 20 w 90"/>
                <a:gd name="T69" fmla="*/ 6 h 63"/>
                <a:gd name="T70" fmla="*/ 18 w 90"/>
                <a:gd name="T71" fmla="*/ 6 h 63"/>
                <a:gd name="T72" fmla="*/ 16 w 90"/>
                <a:gd name="T73" fmla="*/ 6 h 63"/>
                <a:gd name="T74" fmla="*/ 14 w 90"/>
                <a:gd name="T75" fmla="*/ 4 h 63"/>
                <a:gd name="T76" fmla="*/ 11 w 90"/>
                <a:gd name="T77" fmla="*/ 2 h 63"/>
                <a:gd name="T78" fmla="*/ 9 w 90"/>
                <a:gd name="T79" fmla="*/ 1 h 63"/>
                <a:gd name="T80" fmla="*/ 6 w 90"/>
                <a:gd name="T81" fmla="*/ 0 h 63"/>
                <a:gd name="T82" fmla="*/ 3 w 90"/>
                <a:gd name="T83" fmla="*/ 0 h 63"/>
                <a:gd name="T84" fmla="*/ 1 w 90"/>
                <a:gd name="T85" fmla="*/ 1 h 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0"/>
                <a:gd name="T130" fmla="*/ 0 h 63"/>
                <a:gd name="T131" fmla="*/ 90 w 90"/>
                <a:gd name="T132" fmla="*/ 63 h 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0" h="63">
                  <a:moveTo>
                    <a:pt x="2" y="2"/>
                  </a:moveTo>
                  <a:lnTo>
                    <a:pt x="4" y="21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8"/>
                  </a:lnTo>
                  <a:lnTo>
                    <a:pt x="11" y="60"/>
                  </a:lnTo>
                  <a:lnTo>
                    <a:pt x="17" y="63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3" y="50"/>
                  </a:lnTo>
                  <a:lnTo>
                    <a:pt x="21" y="46"/>
                  </a:lnTo>
                  <a:lnTo>
                    <a:pt x="21" y="40"/>
                  </a:lnTo>
                  <a:lnTo>
                    <a:pt x="25" y="42"/>
                  </a:lnTo>
                  <a:lnTo>
                    <a:pt x="31" y="46"/>
                  </a:lnTo>
                  <a:lnTo>
                    <a:pt x="36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8" y="52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90" y="44"/>
                  </a:lnTo>
                  <a:lnTo>
                    <a:pt x="86" y="35"/>
                  </a:lnTo>
                  <a:lnTo>
                    <a:pt x="84" y="27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67" y="23"/>
                  </a:lnTo>
                  <a:lnTo>
                    <a:pt x="59" y="21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3" y="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45" name="Freeform 270"/>
            <p:cNvSpPr>
              <a:spLocks/>
            </p:cNvSpPr>
            <p:nvPr/>
          </p:nvSpPr>
          <p:spPr bwMode="auto">
            <a:xfrm>
              <a:off x="2433302" y="3760789"/>
              <a:ext cx="220621" cy="93662"/>
            </a:xfrm>
            <a:custGeom>
              <a:avLst/>
              <a:gdLst>
                <a:gd name="T0" fmla="*/ 10 w 250"/>
                <a:gd name="T1" fmla="*/ 0 h 112"/>
                <a:gd name="T2" fmla="*/ 5 w 250"/>
                <a:gd name="T3" fmla="*/ 3 h 112"/>
                <a:gd name="T4" fmla="*/ 2 w 250"/>
                <a:gd name="T5" fmla="*/ 7 h 112"/>
                <a:gd name="T6" fmla="*/ 0 w 250"/>
                <a:gd name="T7" fmla="*/ 12 h 112"/>
                <a:gd name="T8" fmla="*/ 2 w 250"/>
                <a:gd name="T9" fmla="*/ 12 h 112"/>
                <a:gd name="T10" fmla="*/ 3 w 250"/>
                <a:gd name="T11" fmla="*/ 12 h 112"/>
                <a:gd name="T12" fmla="*/ 5 w 250"/>
                <a:gd name="T13" fmla="*/ 11 h 112"/>
                <a:gd name="T14" fmla="*/ 5 w 250"/>
                <a:gd name="T15" fmla="*/ 8 h 112"/>
                <a:gd name="T16" fmla="*/ 8 w 250"/>
                <a:gd name="T17" fmla="*/ 7 h 112"/>
                <a:gd name="T18" fmla="*/ 11 w 250"/>
                <a:gd name="T19" fmla="*/ 3 h 112"/>
                <a:gd name="T20" fmla="*/ 13 w 250"/>
                <a:gd name="T21" fmla="*/ 4 h 112"/>
                <a:gd name="T22" fmla="*/ 15 w 250"/>
                <a:gd name="T23" fmla="*/ 4 h 112"/>
                <a:gd name="T24" fmla="*/ 17 w 250"/>
                <a:gd name="T25" fmla="*/ 4 h 112"/>
                <a:gd name="T26" fmla="*/ 17 w 250"/>
                <a:gd name="T27" fmla="*/ 6 h 112"/>
                <a:gd name="T28" fmla="*/ 18 w 250"/>
                <a:gd name="T29" fmla="*/ 7 h 112"/>
                <a:gd name="T30" fmla="*/ 19 w 250"/>
                <a:gd name="T31" fmla="*/ 7 h 112"/>
                <a:gd name="T32" fmla="*/ 23 w 250"/>
                <a:gd name="T33" fmla="*/ 7 h 112"/>
                <a:gd name="T34" fmla="*/ 24 w 250"/>
                <a:gd name="T35" fmla="*/ 9 h 112"/>
                <a:gd name="T36" fmla="*/ 27 w 250"/>
                <a:gd name="T37" fmla="*/ 9 h 112"/>
                <a:gd name="T38" fmla="*/ 28 w 250"/>
                <a:gd name="T39" fmla="*/ 12 h 112"/>
                <a:gd name="T40" fmla="*/ 30 w 250"/>
                <a:gd name="T41" fmla="*/ 14 h 112"/>
                <a:gd name="T42" fmla="*/ 31 w 250"/>
                <a:gd name="T43" fmla="*/ 15 h 112"/>
                <a:gd name="T44" fmla="*/ 33 w 250"/>
                <a:gd name="T45" fmla="*/ 15 h 112"/>
                <a:gd name="T46" fmla="*/ 36 w 250"/>
                <a:gd name="T47" fmla="*/ 14 h 112"/>
                <a:gd name="T48" fmla="*/ 38 w 250"/>
                <a:gd name="T49" fmla="*/ 15 h 112"/>
                <a:gd name="T50" fmla="*/ 38 w 250"/>
                <a:gd name="T51" fmla="*/ 18 h 112"/>
                <a:gd name="T52" fmla="*/ 40 w 250"/>
                <a:gd name="T53" fmla="*/ 21 h 112"/>
                <a:gd name="T54" fmla="*/ 44 w 250"/>
                <a:gd name="T55" fmla="*/ 23 h 112"/>
                <a:gd name="T56" fmla="*/ 47 w 250"/>
                <a:gd name="T57" fmla="*/ 25 h 112"/>
                <a:gd name="T58" fmla="*/ 45 w 250"/>
                <a:gd name="T59" fmla="*/ 31 h 112"/>
                <a:gd name="T60" fmla="*/ 66 w 250"/>
                <a:gd name="T61" fmla="*/ 28 h 112"/>
                <a:gd name="T62" fmla="*/ 65 w 250"/>
                <a:gd name="T63" fmla="*/ 24 h 112"/>
                <a:gd name="T64" fmla="*/ 62 w 250"/>
                <a:gd name="T65" fmla="*/ 24 h 112"/>
                <a:gd name="T66" fmla="*/ 59 w 250"/>
                <a:gd name="T67" fmla="*/ 24 h 112"/>
                <a:gd name="T68" fmla="*/ 57 w 250"/>
                <a:gd name="T69" fmla="*/ 24 h 112"/>
                <a:gd name="T70" fmla="*/ 56 w 250"/>
                <a:gd name="T71" fmla="*/ 18 h 112"/>
                <a:gd name="T72" fmla="*/ 50 w 250"/>
                <a:gd name="T73" fmla="*/ 18 h 112"/>
                <a:gd name="T74" fmla="*/ 50 w 250"/>
                <a:gd name="T75" fmla="*/ 17 h 112"/>
                <a:gd name="T76" fmla="*/ 50 w 250"/>
                <a:gd name="T77" fmla="*/ 16 h 112"/>
                <a:gd name="T78" fmla="*/ 49 w 250"/>
                <a:gd name="T79" fmla="*/ 15 h 112"/>
                <a:gd name="T80" fmla="*/ 46 w 250"/>
                <a:gd name="T81" fmla="*/ 13 h 112"/>
                <a:gd name="T82" fmla="*/ 41 w 250"/>
                <a:gd name="T83" fmla="*/ 10 h 112"/>
                <a:gd name="T84" fmla="*/ 37 w 250"/>
                <a:gd name="T85" fmla="*/ 8 h 112"/>
                <a:gd name="T86" fmla="*/ 34 w 250"/>
                <a:gd name="T87" fmla="*/ 8 h 112"/>
                <a:gd name="T88" fmla="*/ 33 w 250"/>
                <a:gd name="T89" fmla="*/ 7 h 112"/>
                <a:gd name="T90" fmla="*/ 32 w 250"/>
                <a:gd name="T91" fmla="*/ 5 h 112"/>
                <a:gd name="T92" fmla="*/ 31 w 250"/>
                <a:gd name="T93" fmla="*/ 3 h 112"/>
                <a:gd name="T94" fmla="*/ 25 w 250"/>
                <a:gd name="T95" fmla="*/ 2 h 112"/>
                <a:gd name="T96" fmla="*/ 15 w 250"/>
                <a:gd name="T97" fmla="*/ 1 h 112"/>
                <a:gd name="T98" fmla="*/ 10 w 250"/>
                <a:gd name="T99" fmla="*/ 0 h 1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50"/>
                <a:gd name="T151" fmla="*/ 0 h 112"/>
                <a:gd name="T152" fmla="*/ 250 w 250"/>
                <a:gd name="T153" fmla="*/ 112 h 1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50" h="112">
                  <a:moveTo>
                    <a:pt x="38" y="0"/>
                  </a:moveTo>
                  <a:lnTo>
                    <a:pt x="19" y="10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9" y="39"/>
                  </a:lnTo>
                  <a:lnTo>
                    <a:pt x="19" y="31"/>
                  </a:lnTo>
                  <a:lnTo>
                    <a:pt x="29" y="25"/>
                  </a:lnTo>
                  <a:lnTo>
                    <a:pt x="42" y="12"/>
                  </a:lnTo>
                  <a:lnTo>
                    <a:pt x="50" y="14"/>
                  </a:lnTo>
                  <a:lnTo>
                    <a:pt x="58" y="14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71" y="24"/>
                  </a:lnTo>
                  <a:lnTo>
                    <a:pt x="73" y="27"/>
                  </a:lnTo>
                  <a:lnTo>
                    <a:pt x="88" y="27"/>
                  </a:lnTo>
                  <a:lnTo>
                    <a:pt x="92" y="35"/>
                  </a:lnTo>
                  <a:lnTo>
                    <a:pt x="104" y="35"/>
                  </a:lnTo>
                  <a:lnTo>
                    <a:pt x="108" y="41"/>
                  </a:lnTo>
                  <a:lnTo>
                    <a:pt x="113" y="49"/>
                  </a:lnTo>
                  <a:lnTo>
                    <a:pt x="119" y="54"/>
                  </a:lnTo>
                  <a:lnTo>
                    <a:pt x="127" y="54"/>
                  </a:lnTo>
                  <a:lnTo>
                    <a:pt x="138" y="52"/>
                  </a:lnTo>
                  <a:lnTo>
                    <a:pt x="146" y="54"/>
                  </a:lnTo>
                  <a:lnTo>
                    <a:pt x="146" y="66"/>
                  </a:lnTo>
                  <a:lnTo>
                    <a:pt x="154" y="75"/>
                  </a:lnTo>
                  <a:lnTo>
                    <a:pt x="167" y="83"/>
                  </a:lnTo>
                  <a:lnTo>
                    <a:pt x="180" y="89"/>
                  </a:lnTo>
                  <a:lnTo>
                    <a:pt x="169" y="112"/>
                  </a:lnTo>
                  <a:lnTo>
                    <a:pt x="250" y="100"/>
                  </a:lnTo>
                  <a:lnTo>
                    <a:pt x="246" y="85"/>
                  </a:lnTo>
                  <a:lnTo>
                    <a:pt x="236" y="85"/>
                  </a:lnTo>
                  <a:lnTo>
                    <a:pt x="227" y="87"/>
                  </a:lnTo>
                  <a:lnTo>
                    <a:pt x="219" y="85"/>
                  </a:lnTo>
                  <a:lnTo>
                    <a:pt x="215" y="66"/>
                  </a:lnTo>
                  <a:lnTo>
                    <a:pt x="192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88" y="54"/>
                  </a:lnTo>
                  <a:lnTo>
                    <a:pt x="175" y="45"/>
                  </a:lnTo>
                  <a:lnTo>
                    <a:pt x="157" y="37"/>
                  </a:lnTo>
                  <a:lnTo>
                    <a:pt x="142" y="31"/>
                  </a:lnTo>
                  <a:lnTo>
                    <a:pt x="131" y="31"/>
                  </a:lnTo>
                  <a:lnTo>
                    <a:pt x="127" y="25"/>
                  </a:lnTo>
                  <a:lnTo>
                    <a:pt x="123" y="18"/>
                  </a:lnTo>
                  <a:lnTo>
                    <a:pt x="119" y="12"/>
                  </a:lnTo>
                  <a:lnTo>
                    <a:pt x="94" y="6"/>
                  </a:lnTo>
                  <a:lnTo>
                    <a:pt x="5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46" name="Freeform 272"/>
            <p:cNvSpPr>
              <a:spLocks/>
            </p:cNvSpPr>
            <p:nvPr/>
          </p:nvSpPr>
          <p:spPr bwMode="auto">
            <a:xfrm>
              <a:off x="2403144" y="4070351"/>
              <a:ext cx="71425" cy="85725"/>
            </a:xfrm>
            <a:custGeom>
              <a:avLst/>
              <a:gdLst>
                <a:gd name="T0" fmla="*/ 2 w 82"/>
                <a:gd name="T1" fmla="*/ 1 h 101"/>
                <a:gd name="T2" fmla="*/ 1 w 82"/>
                <a:gd name="T3" fmla="*/ 0 h 101"/>
                <a:gd name="T4" fmla="*/ 0 w 82"/>
                <a:gd name="T5" fmla="*/ 0 h 101"/>
                <a:gd name="T6" fmla="*/ 0 w 82"/>
                <a:gd name="T7" fmla="*/ 1 h 101"/>
                <a:gd name="T8" fmla="*/ 2 w 82"/>
                <a:gd name="T9" fmla="*/ 5 h 101"/>
                <a:gd name="T10" fmla="*/ 1 w 82"/>
                <a:gd name="T11" fmla="*/ 9 h 101"/>
                <a:gd name="T12" fmla="*/ 0 w 82"/>
                <a:gd name="T13" fmla="*/ 14 h 101"/>
                <a:gd name="T14" fmla="*/ 2 w 82"/>
                <a:gd name="T15" fmla="*/ 14 h 101"/>
                <a:gd name="T16" fmla="*/ 3 w 82"/>
                <a:gd name="T17" fmla="*/ 16 h 101"/>
                <a:gd name="T18" fmla="*/ 3 w 82"/>
                <a:gd name="T19" fmla="*/ 17 h 101"/>
                <a:gd name="T20" fmla="*/ 6 w 82"/>
                <a:gd name="T21" fmla="*/ 16 h 101"/>
                <a:gd name="T22" fmla="*/ 6 w 82"/>
                <a:gd name="T23" fmla="*/ 13 h 101"/>
                <a:gd name="T24" fmla="*/ 7 w 82"/>
                <a:gd name="T25" fmla="*/ 13 h 101"/>
                <a:gd name="T26" fmla="*/ 9 w 82"/>
                <a:gd name="T27" fmla="*/ 15 h 101"/>
                <a:gd name="T28" fmla="*/ 12 w 82"/>
                <a:gd name="T29" fmla="*/ 18 h 101"/>
                <a:gd name="T30" fmla="*/ 15 w 82"/>
                <a:gd name="T31" fmla="*/ 20 h 101"/>
                <a:gd name="T32" fmla="*/ 14 w 82"/>
                <a:gd name="T33" fmla="*/ 22 h 101"/>
                <a:gd name="T34" fmla="*/ 14 w 82"/>
                <a:gd name="T35" fmla="*/ 24 h 101"/>
                <a:gd name="T36" fmla="*/ 15 w 82"/>
                <a:gd name="T37" fmla="*/ 26 h 101"/>
                <a:gd name="T38" fmla="*/ 15 w 82"/>
                <a:gd name="T39" fmla="*/ 28 h 101"/>
                <a:gd name="T40" fmla="*/ 16 w 82"/>
                <a:gd name="T41" fmla="*/ 27 h 101"/>
                <a:gd name="T42" fmla="*/ 16 w 82"/>
                <a:gd name="T43" fmla="*/ 25 h 101"/>
                <a:gd name="T44" fmla="*/ 18 w 82"/>
                <a:gd name="T45" fmla="*/ 25 h 101"/>
                <a:gd name="T46" fmla="*/ 19 w 82"/>
                <a:gd name="T47" fmla="*/ 29 h 101"/>
                <a:gd name="T48" fmla="*/ 19 w 82"/>
                <a:gd name="T49" fmla="*/ 28 h 101"/>
                <a:gd name="T50" fmla="*/ 20 w 82"/>
                <a:gd name="T51" fmla="*/ 25 h 101"/>
                <a:gd name="T52" fmla="*/ 19 w 82"/>
                <a:gd name="T53" fmla="*/ 24 h 101"/>
                <a:gd name="T54" fmla="*/ 18 w 82"/>
                <a:gd name="T55" fmla="*/ 22 h 101"/>
                <a:gd name="T56" fmla="*/ 18 w 82"/>
                <a:gd name="T57" fmla="*/ 20 h 101"/>
                <a:gd name="T58" fmla="*/ 19 w 82"/>
                <a:gd name="T59" fmla="*/ 19 h 101"/>
                <a:gd name="T60" fmla="*/ 19 w 82"/>
                <a:gd name="T61" fmla="*/ 17 h 101"/>
                <a:gd name="T62" fmla="*/ 22 w 82"/>
                <a:gd name="T63" fmla="*/ 17 h 101"/>
                <a:gd name="T64" fmla="*/ 21 w 82"/>
                <a:gd name="T65" fmla="*/ 14 h 101"/>
                <a:gd name="T66" fmla="*/ 20 w 82"/>
                <a:gd name="T67" fmla="*/ 13 h 101"/>
                <a:gd name="T68" fmla="*/ 20 w 82"/>
                <a:gd name="T69" fmla="*/ 13 h 101"/>
                <a:gd name="T70" fmla="*/ 16 w 82"/>
                <a:gd name="T71" fmla="*/ 7 h 101"/>
                <a:gd name="T72" fmla="*/ 13 w 82"/>
                <a:gd name="T73" fmla="*/ 4 h 101"/>
                <a:gd name="T74" fmla="*/ 13 w 82"/>
                <a:gd name="T75" fmla="*/ 4 h 101"/>
                <a:gd name="T76" fmla="*/ 11 w 82"/>
                <a:gd name="T77" fmla="*/ 4 h 101"/>
                <a:gd name="T78" fmla="*/ 10 w 82"/>
                <a:gd name="T79" fmla="*/ 3 h 101"/>
                <a:gd name="T80" fmla="*/ 10 w 82"/>
                <a:gd name="T81" fmla="*/ 3 h 101"/>
                <a:gd name="T82" fmla="*/ 10 w 82"/>
                <a:gd name="T83" fmla="*/ 2 h 101"/>
                <a:gd name="T84" fmla="*/ 9 w 82"/>
                <a:gd name="T85" fmla="*/ 2 h 101"/>
                <a:gd name="T86" fmla="*/ 7 w 82"/>
                <a:gd name="T87" fmla="*/ 3 h 101"/>
                <a:gd name="T88" fmla="*/ 7 w 82"/>
                <a:gd name="T89" fmla="*/ 3 h 101"/>
                <a:gd name="T90" fmla="*/ 8 w 82"/>
                <a:gd name="T91" fmla="*/ 3 h 101"/>
                <a:gd name="T92" fmla="*/ 8 w 82"/>
                <a:gd name="T93" fmla="*/ 4 h 101"/>
                <a:gd name="T94" fmla="*/ 5 w 82"/>
                <a:gd name="T95" fmla="*/ 3 h 101"/>
                <a:gd name="T96" fmla="*/ 3 w 82"/>
                <a:gd name="T97" fmla="*/ 3 h 101"/>
                <a:gd name="T98" fmla="*/ 2 w 82"/>
                <a:gd name="T99" fmla="*/ 1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"/>
                <a:gd name="T151" fmla="*/ 0 h 101"/>
                <a:gd name="T152" fmla="*/ 82 w 82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" h="101">
                  <a:moveTo>
                    <a:pt x="7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7"/>
                  </a:lnTo>
                  <a:lnTo>
                    <a:pt x="3" y="32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9" y="55"/>
                  </a:lnTo>
                  <a:lnTo>
                    <a:pt x="11" y="59"/>
                  </a:lnTo>
                  <a:lnTo>
                    <a:pt x="23" y="55"/>
                  </a:lnTo>
                  <a:lnTo>
                    <a:pt x="23" y="46"/>
                  </a:lnTo>
                  <a:lnTo>
                    <a:pt x="26" y="44"/>
                  </a:lnTo>
                  <a:lnTo>
                    <a:pt x="36" y="53"/>
                  </a:lnTo>
                  <a:lnTo>
                    <a:pt x="46" y="61"/>
                  </a:lnTo>
                  <a:lnTo>
                    <a:pt x="57" y="71"/>
                  </a:lnTo>
                  <a:lnTo>
                    <a:pt x="55" y="78"/>
                  </a:lnTo>
                  <a:lnTo>
                    <a:pt x="55" y="84"/>
                  </a:lnTo>
                  <a:lnTo>
                    <a:pt x="57" y="90"/>
                  </a:lnTo>
                  <a:lnTo>
                    <a:pt x="57" y="98"/>
                  </a:lnTo>
                  <a:lnTo>
                    <a:pt x="61" y="96"/>
                  </a:lnTo>
                  <a:lnTo>
                    <a:pt x="61" y="86"/>
                  </a:lnTo>
                  <a:lnTo>
                    <a:pt x="69" y="86"/>
                  </a:lnTo>
                  <a:lnTo>
                    <a:pt x="72" y="101"/>
                  </a:lnTo>
                  <a:lnTo>
                    <a:pt x="72" y="99"/>
                  </a:lnTo>
                  <a:lnTo>
                    <a:pt x="76" y="88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71" y="71"/>
                  </a:lnTo>
                  <a:lnTo>
                    <a:pt x="72" y="65"/>
                  </a:lnTo>
                  <a:lnTo>
                    <a:pt x="72" y="59"/>
                  </a:lnTo>
                  <a:lnTo>
                    <a:pt x="82" y="59"/>
                  </a:lnTo>
                  <a:lnTo>
                    <a:pt x="80" y="51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61" y="24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19" y="9"/>
                  </a:lnTo>
                  <a:lnTo>
                    <a:pt x="11" y="9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47" name="Freeform 329"/>
            <p:cNvSpPr>
              <a:spLocks/>
            </p:cNvSpPr>
            <p:nvPr/>
          </p:nvSpPr>
          <p:spPr bwMode="auto">
            <a:xfrm>
              <a:off x="2331720" y="3887789"/>
              <a:ext cx="25395" cy="66675"/>
            </a:xfrm>
            <a:custGeom>
              <a:avLst/>
              <a:gdLst>
                <a:gd name="T0" fmla="*/ 5 w 27"/>
                <a:gd name="T1" fmla="*/ 1 h 77"/>
                <a:gd name="T2" fmla="*/ 3 w 27"/>
                <a:gd name="T3" fmla="*/ 0 h 77"/>
                <a:gd name="T4" fmla="*/ 2 w 27"/>
                <a:gd name="T5" fmla="*/ 1 h 77"/>
                <a:gd name="T6" fmla="*/ 0 w 27"/>
                <a:gd name="T7" fmla="*/ 3 h 77"/>
                <a:gd name="T8" fmla="*/ 0 w 27"/>
                <a:gd name="T9" fmla="*/ 23 h 77"/>
                <a:gd name="T10" fmla="*/ 3 w 27"/>
                <a:gd name="T11" fmla="*/ 23 h 77"/>
                <a:gd name="T12" fmla="*/ 6 w 27"/>
                <a:gd name="T13" fmla="*/ 16 h 77"/>
                <a:gd name="T14" fmla="*/ 8 w 27"/>
                <a:gd name="T15" fmla="*/ 9 h 77"/>
                <a:gd name="T16" fmla="*/ 8 w 27"/>
                <a:gd name="T17" fmla="*/ 3 h 77"/>
                <a:gd name="T18" fmla="*/ 7 w 27"/>
                <a:gd name="T19" fmla="*/ 2 h 77"/>
                <a:gd name="T20" fmla="*/ 7 w 27"/>
                <a:gd name="T21" fmla="*/ 1 h 77"/>
                <a:gd name="T22" fmla="*/ 5 w 27"/>
                <a:gd name="T23" fmla="*/ 1 h 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77"/>
                <a:gd name="T38" fmla="*/ 27 w 27"/>
                <a:gd name="T39" fmla="*/ 77 h 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77">
                  <a:moveTo>
                    <a:pt x="17" y="2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19" y="54"/>
                  </a:lnTo>
                  <a:lnTo>
                    <a:pt x="27" y="29"/>
                  </a:lnTo>
                  <a:lnTo>
                    <a:pt x="27" y="10"/>
                  </a:lnTo>
                  <a:lnTo>
                    <a:pt x="23" y="6"/>
                  </a:lnTo>
                  <a:lnTo>
                    <a:pt x="21" y="2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48" name="Freeform 345"/>
            <p:cNvSpPr>
              <a:spLocks/>
            </p:cNvSpPr>
            <p:nvPr/>
          </p:nvSpPr>
          <p:spPr bwMode="auto">
            <a:xfrm>
              <a:off x="609600" y="2216150"/>
              <a:ext cx="861854" cy="615950"/>
            </a:xfrm>
            <a:custGeom>
              <a:avLst/>
              <a:gdLst>
                <a:gd name="T0" fmla="*/ 136 w 979"/>
                <a:gd name="T1" fmla="*/ 13 h 728"/>
                <a:gd name="T2" fmla="*/ 115 w 979"/>
                <a:gd name="T3" fmla="*/ 11 h 728"/>
                <a:gd name="T4" fmla="*/ 86 w 979"/>
                <a:gd name="T5" fmla="*/ 4 h 728"/>
                <a:gd name="T6" fmla="*/ 59 w 979"/>
                <a:gd name="T7" fmla="*/ 5 h 728"/>
                <a:gd name="T8" fmla="*/ 51 w 979"/>
                <a:gd name="T9" fmla="*/ 10 h 728"/>
                <a:gd name="T10" fmla="*/ 31 w 979"/>
                <a:gd name="T11" fmla="*/ 31 h 728"/>
                <a:gd name="T12" fmla="*/ 11 w 979"/>
                <a:gd name="T13" fmla="*/ 42 h 728"/>
                <a:gd name="T14" fmla="*/ 27 w 979"/>
                <a:gd name="T15" fmla="*/ 51 h 728"/>
                <a:gd name="T16" fmla="*/ 45 w 979"/>
                <a:gd name="T17" fmla="*/ 62 h 728"/>
                <a:gd name="T18" fmla="*/ 44 w 979"/>
                <a:gd name="T19" fmla="*/ 70 h 728"/>
                <a:gd name="T20" fmla="*/ 17 w 979"/>
                <a:gd name="T21" fmla="*/ 63 h 728"/>
                <a:gd name="T22" fmla="*/ 10 w 979"/>
                <a:gd name="T23" fmla="*/ 76 h 728"/>
                <a:gd name="T24" fmla="*/ 32 w 979"/>
                <a:gd name="T25" fmla="*/ 85 h 728"/>
                <a:gd name="T26" fmla="*/ 46 w 979"/>
                <a:gd name="T27" fmla="*/ 93 h 728"/>
                <a:gd name="T28" fmla="*/ 29 w 979"/>
                <a:gd name="T29" fmla="*/ 104 h 728"/>
                <a:gd name="T30" fmla="*/ 22 w 979"/>
                <a:gd name="T31" fmla="*/ 109 h 728"/>
                <a:gd name="T32" fmla="*/ 21 w 979"/>
                <a:gd name="T33" fmla="*/ 127 h 728"/>
                <a:gd name="T34" fmla="*/ 24 w 979"/>
                <a:gd name="T35" fmla="*/ 133 h 728"/>
                <a:gd name="T36" fmla="*/ 34 w 979"/>
                <a:gd name="T37" fmla="*/ 136 h 728"/>
                <a:gd name="T38" fmla="*/ 39 w 979"/>
                <a:gd name="T39" fmla="*/ 150 h 728"/>
                <a:gd name="T40" fmla="*/ 51 w 979"/>
                <a:gd name="T41" fmla="*/ 150 h 728"/>
                <a:gd name="T42" fmla="*/ 68 w 979"/>
                <a:gd name="T43" fmla="*/ 155 h 728"/>
                <a:gd name="T44" fmla="*/ 54 w 979"/>
                <a:gd name="T45" fmla="*/ 182 h 728"/>
                <a:gd name="T46" fmla="*/ 33 w 979"/>
                <a:gd name="T47" fmla="*/ 199 h 728"/>
                <a:gd name="T48" fmla="*/ 43 w 979"/>
                <a:gd name="T49" fmla="*/ 192 h 728"/>
                <a:gd name="T50" fmla="*/ 59 w 979"/>
                <a:gd name="T51" fmla="*/ 187 h 728"/>
                <a:gd name="T52" fmla="*/ 64 w 979"/>
                <a:gd name="T53" fmla="*/ 180 h 728"/>
                <a:gd name="T54" fmla="*/ 81 w 979"/>
                <a:gd name="T55" fmla="*/ 164 h 728"/>
                <a:gd name="T56" fmla="*/ 92 w 979"/>
                <a:gd name="T57" fmla="*/ 151 h 728"/>
                <a:gd name="T58" fmla="*/ 101 w 979"/>
                <a:gd name="T59" fmla="*/ 132 h 728"/>
                <a:gd name="T60" fmla="*/ 115 w 979"/>
                <a:gd name="T61" fmla="*/ 124 h 728"/>
                <a:gd name="T62" fmla="*/ 113 w 979"/>
                <a:gd name="T63" fmla="*/ 128 h 728"/>
                <a:gd name="T64" fmla="*/ 105 w 979"/>
                <a:gd name="T65" fmla="*/ 148 h 728"/>
                <a:gd name="T66" fmla="*/ 117 w 979"/>
                <a:gd name="T67" fmla="*/ 144 h 728"/>
                <a:gd name="T68" fmla="*/ 132 w 979"/>
                <a:gd name="T69" fmla="*/ 138 h 728"/>
                <a:gd name="T70" fmla="*/ 139 w 979"/>
                <a:gd name="T71" fmla="*/ 127 h 728"/>
                <a:gd name="T72" fmla="*/ 144 w 979"/>
                <a:gd name="T73" fmla="*/ 135 h 728"/>
                <a:gd name="T74" fmla="*/ 156 w 979"/>
                <a:gd name="T75" fmla="*/ 140 h 728"/>
                <a:gd name="T76" fmla="*/ 190 w 979"/>
                <a:gd name="T77" fmla="*/ 144 h 728"/>
                <a:gd name="T78" fmla="*/ 204 w 979"/>
                <a:gd name="T79" fmla="*/ 163 h 728"/>
                <a:gd name="T80" fmla="*/ 211 w 979"/>
                <a:gd name="T81" fmla="*/ 167 h 728"/>
                <a:gd name="T82" fmla="*/ 222 w 979"/>
                <a:gd name="T83" fmla="*/ 186 h 728"/>
                <a:gd name="T84" fmla="*/ 229 w 979"/>
                <a:gd name="T85" fmla="*/ 190 h 728"/>
                <a:gd name="T86" fmla="*/ 230 w 979"/>
                <a:gd name="T87" fmla="*/ 179 h 728"/>
                <a:gd name="T88" fmla="*/ 219 w 979"/>
                <a:gd name="T89" fmla="*/ 176 h 728"/>
                <a:gd name="T90" fmla="*/ 213 w 979"/>
                <a:gd name="T91" fmla="*/ 165 h 728"/>
                <a:gd name="T92" fmla="*/ 219 w 979"/>
                <a:gd name="T93" fmla="*/ 157 h 728"/>
                <a:gd name="T94" fmla="*/ 229 w 979"/>
                <a:gd name="T95" fmla="*/ 166 h 728"/>
                <a:gd name="T96" fmla="*/ 234 w 979"/>
                <a:gd name="T97" fmla="*/ 180 h 728"/>
                <a:gd name="T98" fmla="*/ 236 w 979"/>
                <a:gd name="T99" fmla="*/ 184 h 728"/>
                <a:gd name="T100" fmla="*/ 243 w 979"/>
                <a:gd name="T101" fmla="*/ 192 h 728"/>
                <a:gd name="T102" fmla="*/ 248 w 979"/>
                <a:gd name="T103" fmla="*/ 201 h 728"/>
                <a:gd name="T104" fmla="*/ 257 w 979"/>
                <a:gd name="T105" fmla="*/ 201 h 728"/>
                <a:gd name="T106" fmla="*/ 256 w 979"/>
                <a:gd name="T107" fmla="*/ 188 h 728"/>
                <a:gd name="T108" fmla="*/ 242 w 979"/>
                <a:gd name="T109" fmla="*/ 173 h 728"/>
                <a:gd name="T110" fmla="*/ 220 w 979"/>
                <a:gd name="T111" fmla="*/ 149 h 728"/>
                <a:gd name="T112" fmla="*/ 209 w 979"/>
                <a:gd name="T113" fmla="*/ 144 h 728"/>
                <a:gd name="T114" fmla="*/ 192 w 979"/>
                <a:gd name="T115" fmla="*/ 140 h 728"/>
                <a:gd name="T116" fmla="*/ 175 w 979"/>
                <a:gd name="T117" fmla="*/ 133 h 72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79"/>
                <a:gd name="T178" fmla="*/ 0 h 728"/>
                <a:gd name="T179" fmla="*/ 979 w 979"/>
                <a:gd name="T180" fmla="*/ 728 h 72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79" h="728">
                  <a:moveTo>
                    <a:pt x="655" y="60"/>
                  </a:moveTo>
                  <a:lnTo>
                    <a:pt x="624" y="48"/>
                  </a:lnTo>
                  <a:lnTo>
                    <a:pt x="607" y="46"/>
                  </a:lnTo>
                  <a:lnTo>
                    <a:pt x="607" y="58"/>
                  </a:lnTo>
                  <a:lnTo>
                    <a:pt x="584" y="58"/>
                  </a:lnTo>
                  <a:lnTo>
                    <a:pt x="580" y="50"/>
                  </a:lnTo>
                  <a:lnTo>
                    <a:pt x="549" y="50"/>
                  </a:lnTo>
                  <a:lnTo>
                    <a:pt x="549" y="42"/>
                  </a:lnTo>
                  <a:lnTo>
                    <a:pt x="532" y="42"/>
                  </a:lnTo>
                  <a:lnTo>
                    <a:pt x="513" y="46"/>
                  </a:lnTo>
                  <a:lnTo>
                    <a:pt x="495" y="46"/>
                  </a:lnTo>
                  <a:lnTo>
                    <a:pt x="491" y="38"/>
                  </a:lnTo>
                  <a:lnTo>
                    <a:pt x="488" y="40"/>
                  </a:lnTo>
                  <a:lnTo>
                    <a:pt x="486" y="42"/>
                  </a:lnTo>
                  <a:lnTo>
                    <a:pt x="480" y="42"/>
                  </a:lnTo>
                  <a:lnTo>
                    <a:pt x="474" y="40"/>
                  </a:lnTo>
                  <a:lnTo>
                    <a:pt x="467" y="35"/>
                  </a:lnTo>
                  <a:lnTo>
                    <a:pt x="461" y="31"/>
                  </a:lnTo>
                  <a:lnTo>
                    <a:pt x="445" y="33"/>
                  </a:lnTo>
                  <a:lnTo>
                    <a:pt x="434" y="37"/>
                  </a:lnTo>
                  <a:lnTo>
                    <a:pt x="419" y="38"/>
                  </a:lnTo>
                  <a:lnTo>
                    <a:pt x="407" y="37"/>
                  </a:lnTo>
                  <a:lnTo>
                    <a:pt x="390" y="33"/>
                  </a:lnTo>
                  <a:lnTo>
                    <a:pt x="376" y="27"/>
                  </a:lnTo>
                  <a:lnTo>
                    <a:pt x="372" y="19"/>
                  </a:lnTo>
                  <a:lnTo>
                    <a:pt x="359" y="19"/>
                  </a:lnTo>
                  <a:lnTo>
                    <a:pt x="344" y="23"/>
                  </a:lnTo>
                  <a:lnTo>
                    <a:pt x="334" y="23"/>
                  </a:lnTo>
                  <a:lnTo>
                    <a:pt x="328" y="19"/>
                  </a:lnTo>
                  <a:lnTo>
                    <a:pt x="326" y="13"/>
                  </a:lnTo>
                  <a:lnTo>
                    <a:pt x="323" y="8"/>
                  </a:lnTo>
                  <a:lnTo>
                    <a:pt x="307" y="19"/>
                  </a:lnTo>
                  <a:lnTo>
                    <a:pt x="300" y="23"/>
                  </a:lnTo>
                  <a:lnTo>
                    <a:pt x="298" y="13"/>
                  </a:lnTo>
                  <a:lnTo>
                    <a:pt x="292" y="2"/>
                  </a:lnTo>
                  <a:lnTo>
                    <a:pt x="269" y="0"/>
                  </a:lnTo>
                  <a:lnTo>
                    <a:pt x="261" y="6"/>
                  </a:lnTo>
                  <a:lnTo>
                    <a:pt x="253" y="13"/>
                  </a:lnTo>
                  <a:lnTo>
                    <a:pt x="246" y="19"/>
                  </a:lnTo>
                  <a:lnTo>
                    <a:pt x="223" y="19"/>
                  </a:lnTo>
                  <a:lnTo>
                    <a:pt x="221" y="21"/>
                  </a:lnTo>
                  <a:lnTo>
                    <a:pt x="219" y="27"/>
                  </a:lnTo>
                  <a:lnTo>
                    <a:pt x="215" y="27"/>
                  </a:lnTo>
                  <a:lnTo>
                    <a:pt x="215" y="25"/>
                  </a:lnTo>
                  <a:lnTo>
                    <a:pt x="213" y="19"/>
                  </a:lnTo>
                  <a:lnTo>
                    <a:pt x="207" y="19"/>
                  </a:lnTo>
                  <a:lnTo>
                    <a:pt x="207" y="27"/>
                  </a:lnTo>
                  <a:lnTo>
                    <a:pt x="196" y="27"/>
                  </a:lnTo>
                  <a:lnTo>
                    <a:pt x="194" y="29"/>
                  </a:lnTo>
                  <a:lnTo>
                    <a:pt x="192" y="35"/>
                  </a:lnTo>
                  <a:lnTo>
                    <a:pt x="165" y="35"/>
                  </a:lnTo>
                  <a:lnTo>
                    <a:pt x="156" y="42"/>
                  </a:lnTo>
                  <a:lnTo>
                    <a:pt x="148" y="54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3" y="63"/>
                  </a:lnTo>
                  <a:lnTo>
                    <a:pt x="131" y="65"/>
                  </a:lnTo>
                  <a:lnTo>
                    <a:pt x="127" y="79"/>
                  </a:lnTo>
                  <a:lnTo>
                    <a:pt x="123" y="100"/>
                  </a:lnTo>
                  <a:lnTo>
                    <a:pt x="119" y="111"/>
                  </a:lnTo>
                  <a:lnTo>
                    <a:pt x="106" y="115"/>
                  </a:lnTo>
                  <a:lnTo>
                    <a:pt x="77" y="115"/>
                  </a:lnTo>
                  <a:lnTo>
                    <a:pt x="73" y="117"/>
                  </a:lnTo>
                  <a:lnTo>
                    <a:pt x="69" y="121"/>
                  </a:lnTo>
                  <a:lnTo>
                    <a:pt x="65" y="123"/>
                  </a:lnTo>
                  <a:lnTo>
                    <a:pt x="62" y="121"/>
                  </a:lnTo>
                  <a:lnTo>
                    <a:pt x="52" y="119"/>
                  </a:lnTo>
                  <a:lnTo>
                    <a:pt x="42" y="119"/>
                  </a:lnTo>
                  <a:lnTo>
                    <a:pt x="42" y="144"/>
                  </a:lnTo>
                  <a:lnTo>
                    <a:pt x="40" y="148"/>
                  </a:lnTo>
                  <a:lnTo>
                    <a:pt x="38" y="150"/>
                  </a:lnTo>
                  <a:lnTo>
                    <a:pt x="48" y="154"/>
                  </a:lnTo>
                  <a:lnTo>
                    <a:pt x="60" y="158"/>
                  </a:lnTo>
                  <a:lnTo>
                    <a:pt x="69" y="161"/>
                  </a:lnTo>
                  <a:lnTo>
                    <a:pt x="75" y="167"/>
                  </a:lnTo>
                  <a:lnTo>
                    <a:pt x="83" y="177"/>
                  </a:lnTo>
                  <a:lnTo>
                    <a:pt x="88" y="181"/>
                  </a:lnTo>
                  <a:lnTo>
                    <a:pt x="92" y="181"/>
                  </a:lnTo>
                  <a:lnTo>
                    <a:pt x="98" y="179"/>
                  </a:lnTo>
                  <a:lnTo>
                    <a:pt x="104" y="181"/>
                  </a:lnTo>
                  <a:lnTo>
                    <a:pt x="106" y="186"/>
                  </a:lnTo>
                  <a:lnTo>
                    <a:pt x="104" y="194"/>
                  </a:lnTo>
                  <a:lnTo>
                    <a:pt x="108" y="200"/>
                  </a:lnTo>
                  <a:lnTo>
                    <a:pt x="117" y="200"/>
                  </a:lnTo>
                  <a:lnTo>
                    <a:pt x="123" y="196"/>
                  </a:lnTo>
                  <a:lnTo>
                    <a:pt x="146" y="196"/>
                  </a:lnTo>
                  <a:lnTo>
                    <a:pt x="154" y="198"/>
                  </a:lnTo>
                  <a:lnTo>
                    <a:pt x="152" y="204"/>
                  </a:lnTo>
                  <a:lnTo>
                    <a:pt x="146" y="208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75" y="215"/>
                  </a:lnTo>
                  <a:lnTo>
                    <a:pt x="181" y="215"/>
                  </a:lnTo>
                  <a:lnTo>
                    <a:pt x="181" y="227"/>
                  </a:lnTo>
                  <a:lnTo>
                    <a:pt x="169" y="225"/>
                  </a:lnTo>
                  <a:lnTo>
                    <a:pt x="161" y="225"/>
                  </a:lnTo>
                  <a:lnTo>
                    <a:pt x="154" y="223"/>
                  </a:lnTo>
                  <a:lnTo>
                    <a:pt x="146" y="231"/>
                  </a:lnTo>
                  <a:lnTo>
                    <a:pt x="161" y="231"/>
                  </a:lnTo>
                  <a:lnTo>
                    <a:pt x="165" y="246"/>
                  </a:lnTo>
                  <a:lnTo>
                    <a:pt x="161" y="238"/>
                  </a:lnTo>
                  <a:lnTo>
                    <a:pt x="146" y="250"/>
                  </a:lnTo>
                  <a:lnTo>
                    <a:pt x="127" y="248"/>
                  </a:lnTo>
                  <a:lnTo>
                    <a:pt x="110" y="242"/>
                  </a:lnTo>
                  <a:lnTo>
                    <a:pt x="96" y="238"/>
                  </a:lnTo>
                  <a:lnTo>
                    <a:pt x="100" y="231"/>
                  </a:lnTo>
                  <a:lnTo>
                    <a:pt x="98" y="217"/>
                  </a:lnTo>
                  <a:lnTo>
                    <a:pt x="96" y="211"/>
                  </a:lnTo>
                  <a:lnTo>
                    <a:pt x="79" y="217"/>
                  </a:lnTo>
                  <a:lnTo>
                    <a:pt x="65" y="221"/>
                  </a:lnTo>
                  <a:lnTo>
                    <a:pt x="50" y="227"/>
                  </a:lnTo>
                  <a:lnTo>
                    <a:pt x="50" y="242"/>
                  </a:lnTo>
                  <a:lnTo>
                    <a:pt x="42" y="242"/>
                  </a:lnTo>
                  <a:lnTo>
                    <a:pt x="27" y="238"/>
                  </a:lnTo>
                  <a:lnTo>
                    <a:pt x="17" y="242"/>
                  </a:lnTo>
                  <a:lnTo>
                    <a:pt x="8" y="252"/>
                  </a:lnTo>
                  <a:lnTo>
                    <a:pt x="0" y="258"/>
                  </a:lnTo>
                  <a:lnTo>
                    <a:pt x="4" y="265"/>
                  </a:lnTo>
                  <a:lnTo>
                    <a:pt x="21" y="265"/>
                  </a:lnTo>
                  <a:lnTo>
                    <a:pt x="37" y="269"/>
                  </a:lnTo>
                  <a:lnTo>
                    <a:pt x="23" y="277"/>
                  </a:lnTo>
                  <a:lnTo>
                    <a:pt x="27" y="281"/>
                  </a:lnTo>
                  <a:lnTo>
                    <a:pt x="29" y="286"/>
                  </a:lnTo>
                  <a:lnTo>
                    <a:pt x="35" y="288"/>
                  </a:lnTo>
                  <a:lnTo>
                    <a:pt x="35" y="292"/>
                  </a:lnTo>
                  <a:lnTo>
                    <a:pt x="38" y="300"/>
                  </a:lnTo>
                  <a:lnTo>
                    <a:pt x="63" y="306"/>
                  </a:lnTo>
                  <a:lnTo>
                    <a:pt x="92" y="302"/>
                  </a:lnTo>
                  <a:lnTo>
                    <a:pt x="119" y="296"/>
                  </a:lnTo>
                  <a:lnTo>
                    <a:pt x="121" y="300"/>
                  </a:lnTo>
                  <a:lnTo>
                    <a:pt x="127" y="307"/>
                  </a:lnTo>
                  <a:lnTo>
                    <a:pt x="131" y="311"/>
                  </a:lnTo>
                  <a:lnTo>
                    <a:pt x="133" y="307"/>
                  </a:lnTo>
                  <a:lnTo>
                    <a:pt x="134" y="302"/>
                  </a:lnTo>
                  <a:lnTo>
                    <a:pt x="138" y="300"/>
                  </a:lnTo>
                  <a:lnTo>
                    <a:pt x="154" y="298"/>
                  </a:lnTo>
                  <a:lnTo>
                    <a:pt x="167" y="300"/>
                  </a:lnTo>
                  <a:lnTo>
                    <a:pt x="181" y="300"/>
                  </a:lnTo>
                  <a:lnTo>
                    <a:pt x="177" y="313"/>
                  </a:lnTo>
                  <a:lnTo>
                    <a:pt x="175" y="327"/>
                  </a:lnTo>
                  <a:lnTo>
                    <a:pt x="177" y="346"/>
                  </a:lnTo>
                  <a:lnTo>
                    <a:pt x="154" y="357"/>
                  </a:lnTo>
                  <a:lnTo>
                    <a:pt x="150" y="356"/>
                  </a:lnTo>
                  <a:lnTo>
                    <a:pt x="148" y="354"/>
                  </a:lnTo>
                  <a:lnTo>
                    <a:pt x="146" y="354"/>
                  </a:lnTo>
                  <a:lnTo>
                    <a:pt x="140" y="357"/>
                  </a:lnTo>
                  <a:lnTo>
                    <a:pt x="134" y="365"/>
                  </a:lnTo>
                  <a:lnTo>
                    <a:pt x="131" y="369"/>
                  </a:lnTo>
                  <a:lnTo>
                    <a:pt x="111" y="369"/>
                  </a:lnTo>
                  <a:lnTo>
                    <a:pt x="110" y="365"/>
                  </a:lnTo>
                  <a:lnTo>
                    <a:pt x="106" y="359"/>
                  </a:lnTo>
                  <a:lnTo>
                    <a:pt x="104" y="357"/>
                  </a:lnTo>
                  <a:lnTo>
                    <a:pt x="92" y="357"/>
                  </a:lnTo>
                  <a:lnTo>
                    <a:pt x="81" y="369"/>
                  </a:lnTo>
                  <a:lnTo>
                    <a:pt x="79" y="375"/>
                  </a:lnTo>
                  <a:lnTo>
                    <a:pt x="92" y="377"/>
                  </a:lnTo>
                  <a:lnTo>
                    <a:pt x="92" y="388"/>
                  </a:lnTo>
                  <a:lnTo>
                    <a:pt x="90" y="388"/>
                  </a:lnTo>
                  <a:lnTo>
                    <a:pt x="85" y="386"/>
                  </a:lnTo>
                  <a:lnTo>
                    <a:pt x="81" y="384"/>
                  </a:lnTo>
                  <a:lnTo>
                    <a:pt x="79" y="388"/>
                  </a:lnTo>
                  <a:lnTo>
                    <a:pt x="79" y="392"/>
                  </a:lnTo>
                  <a:lnTo>
                    <a:pt x="77" y="396"/>
                  </a:lnTo>
                  <a:lnTo>
                    <a:pt x="63" y="402"/>
                  </a:lnTo>
                  <a:lnTo>
                    <a:pt x="58" y="407"/>
                  </a:lnTo>
                  <a:lnTo>
                    <a:pt x="58" y="419"/>
                  </a:lnTo>
                  <a:lnTo>
                    <a:pt x="50" y="423"/>
                  </a:lnTo>
                  <a:lnTo>
                    <a:pt x="46" y="427"/>
                  </a:lnTo>
                  <a:lnTo>
                    <a:pt x="63" y="440"/>
                  </a:lnTo>
                  <a:lnTo>
                    <a:pt x="79" y="448"/>
                  </a:lnTo>
                  <a:lnTo>
                    <a:pt x="104" y="450"/>
                  </a:lnTo>
                  <a:lnTo>
                    <a:pt x="96" y="465"/>
                  </a:lnTo>
                  <a:lnTo>
                    <a:pt x="92" y="461"/>
                  </a:lnTo>
                  <a:lnTo>
                    <a:pt x="88" y="455"/>
                  </a:lnTo>
                  <a:lnTo>
                    <a:pt x="85" y="454"/>
                  </a:lnTo>
                  <a:lnTo>
                    <a:pt x="77" y="454"/>
                  </a:lnTo>
                  <a:lnTo>
                    <a:pt x="73" y="457"/>
                  </a:lnTo>
                  <a:lnTo>
                    <a:pt x="77" y="461"/>
                  </a:lnTo>
                  <a:lnTo>
                    <a:pt x="77" y="469"/>
                  </a:lnTo>
                  <a:lnTo>
                    <a:pt x="90" y="469"/>
                  </a:lnTo>
                  <a:lnTo>
                    <a:pt x="86" y="475"/>
                  </a:lnTo>
                  <a:lnTo>
                    <a:pt x="85" y="484"/>
                  </a:lnTo>
                  <a:lnTo>
                    <a:pt x="86" y="488"/>
                  </a:lnTo>
                  <a:lnTo>
                    <a:pt x="92" y="494"/>
                  </a:lnTo>
                  <a:lnTo>
                    <a:pt x="96" y="500"/>
                  </a:lnTo>
                  <a:lnTo>
                    <a:pt x="110" y="500"/>
                  </a:lnTo>
                  <a:lnTo>
                    <a:pt x="123" y="498"/>
                  </a:lnTo>
                  <a:lnTo>
                    <a:pt x="131" y="488"/>
                  </a:lnTo>
                  <a:lnTo>
                    <a:pt x="131" y="484"/>
                  </a:lnTo>
                  <a:lnTo>
                    <a:pt x="129" y="480"/>
                  </a:lnTo>
                  <a:lnTo>
                    <a:pt x="131" y="477"/>
                  </a:lnTo>
                  <a:lnTo>
                    <a:pt x="134" y="477"/>
                  </a:lnTo>
                  <a:lnTo>
                    <a:pt x="140" y="478"/>
                  </a:lnTo>
                  <a:lnTo>
                    <a:pt x="138" y="484"/>
                  </a:lnTo>
                  <a:lnTo>
                    <a:pt x="136" y="486"/>
                  </a:lnTo>
                  <a:lnTo>
                    <a:pt x="138" y="498"/>
                  </a:lnTo>
                  <a:lnTo>
                    <a:pt x="150" y="515"/>
                  </a:lnTo>
                  <a:lnTo>
                    <a:pt x="148" y="517"/>
                  </a:lnTo>
                  <a:lnTo>
                    <a:pt x="146" y="521"/>
                  </a:lnTo>
                  <a:lnTo>
                    <a:pt x="146" y="527"/>
                  </a:lnTo>
                  <a:lnTo>
                    <a:pt x="144" y="527"/>
                  </a:lnTo>
                  <a:lnTo>
                    <a:pt x="146" y="528"/>
                  </a:lnTo>
                  <a:lnTo>
                    <a:pt x="154" y="530"/>
                  </a:lnTo>
                  <a:lnTo>
                    <a:pt x="152" y="536"/>
                  </a:lnTo>
                  <a:lnTo>
                    <a:pt x="150" y="544"/>
                  </a:lnTo>
                  <a:lnTo>
                    <a:pt x="150" y="550"/>
                  </a:lnTo>
                  <a:lnTo>
                    <a:pt x="163" y="544"/>
                  </a:lnTo>
                  <a:lnTo>
                    <a:pt x="175" y="532"/>
                  </a:lnTo>
                  <a:lnTo>
                    <a:pt x="188" y="527"/>
                  </a:lnTo>
                  <a:lnTo>
                    <a:pt x="192" y="528"/>
                  </a:lnTo>
                  <a:lnTo>
                    <a:pt x="194" y="534"/>
                  </a:lnTo>
                  <a:lnTo>
                    <a:pt x="196" y="538"/>
                  </a:lnTo>
                  <a:lnTo>
                    <a:pt x="202" y="538"/>
                  </a:lnTo>
                  <a:lnTo>
                    <a:pt x="205" y="534"/>
                  </a:lnTo>
                  <a:lnTo>
                    <a:pt x="211" y="534"/>
                  </a:lnTo>
                  <a:lnTo>
                    <a:pt x="223" y="552"/>
                  </a:lnTo>
                  <a:lnTo>
                    <a:pt x="227" y="550"/>
                  </a:lnTo>
                  <a:lnTo>
                    <a:pt x="227" y="542"/>
                  </a:lnTo>
                  <a:lnTo>
                    <a:pt x="242" y="546"/>
                  </a:lnTo>
                  <a:lnTo>
                    <a:pt x="257" y="544"/>
                  </a:lnTo>
                  <a:lnTo>
                    <a:pt x="276" y="534"/>
                  </a:lnTo>
                  <a:lnTo>
                    <a:pt x="273" y="542"/>
                  </a:lnTo>
                  <a:lnTo>
                    <a:pt x="273" y="550"/>
                  </a:lnTo>
                  <a:lnTo>
                    <a:pt x="269" y="557"/>
                  </a:lnTo>
                  <a:lnTo>
                    <a:pt x="255" y="569"/>
                  </a:lnTo>
                  <a:lnTo>
                    <a:pt x="250" y="577"/>
                  </a:lnTo>
                  <a:lnTo>
                    <a:pt x="250" y="600"/>
                  </a:lnTo>
                  <a:lnTo>
                    <a:pt x="234" y="623"/>
                  </a:lnTo>
                  <a:lnTo>
                    <a:pt x="221" y="632"/>
                  </a:lnTo>
                  <a:lnTo>
                    <a:pt x="204" y="642"/>
                  </a:lnTo>
                  <a:lnTo>
                    <a:pt x="188" y="650"/>
                  </a:lnTo>
                  <a:lnTo>
                    <a:pt x="188" y="665"/>
                  </a:lnTo>
                  <a:lnTo>
                    <a:pt x="181" y="665"/>
                  </a:lnTo>
                  <a:lnTo>
                    <a:pt x="173" y="669"/>
                  </a:lnTo>
                  <a:lnTo>
                    <a:pt x="175" y="665"/>
                  </a:lnTo>
                  <a:lnTo>
                    <a:pt x="163" y="663"/>
                  </a:lnTo>
                  <a:lnTo>
                    <a:pt x="150" y="665"/>
                  </a:lnTo>
                  <a:lnTo>
                    <a:pt x="142" y="673"/>
                  </a:lnTo>
                  <a:lnTo>
                    <a:pt x="131" y="699"/>
                  </a:lnTo>
                  <a:lnTo>
                    <a:pt x="127" y="699"/>
                  </a:lnTo>
                  <a:lnTo>
                    <a:pt x="123" y="698"/>
                  </a:lnTo>
                  <a:lnTo>
                    <a:pt x="115" y="701"/>
                  </a:lnTo>
                  <a:lnTo>
                    <a:pt x="115" y="711"/>
                  </a:lnTo>
                  <a:lnTo>
                    <a:pt x="133" y="705"/>
                  </a:lnTo>
                  <a:lnTo>
                    <a:pt x="142" y="694"/>
                  </a:lnTo>
                  <a:lnTo>
                    <a:pt x="154" y="671"/>
                  </a:lnTo>
                  <a:lnTo>
                    <a:pt x="157" y="673"/>
                  </a:lnTo>
                  <a:lnTo>
                    <a:pt x="161" y="673"/>
                  </a:lnTo>
                  <a:lnTo>
                    <a:pt x="165" y="671"/>
                  </a:lnTo>
                  <a:lnTo>
                    <a:pt x="163" y="675"/>
                  </a:lnTo>
                  <a:lnTo>
                    <a:pt x="161" y="682"/>
                  </a:lnTo>
                  <a:lnTo>
                    <a:pt x="161" y="684"/>
                  </a:lnTo>
                  <a:lnTo>
                    <a:pt x="179" y="682"/>
                  </a:lnTo>
                  <a:lnTo>
                    <a:pt x="194" y="671"/>
                  </a:lnTo>
                  <a:lnTo>
                    <a:pt x="207" y="665"/>
                  </a:lnTo>
                  <a:lnTo>
                    <a:pt x="211" y="665"/>
                  </a:lnTo>
                  <a:lnTo>
                    <a:pt x="211" y="669"/>
                  </a:lnTo>
                  <a:lnTo>
                    <a:pt x="215" y="669"/>
                  </a:lnTo>
                  <a:lnTo>
                    <a:pt x="219" y="657"/>
                  </a:lnTo>
                  <a:lnTo>
                    <a:pt x="223" y="657"/>
                  </a:lnTo>
                  <a:lnTo>
                    <a:pt x="223" y="661"/>
                  </a:lnTo>
                  <a:lnTo>
                    <a:pt x="227" y="661"/>
                  </a:lnTo>
                  <a:lnTo>
                    <a:pt x="227" y="646"/>
                  </a:lnTo>
                  <a:lnTo>
                    <a:pt x="230" y="644"/>
                  </a:lnTo>
                  <a:lnTo>
                    <a:pt x="236" y="642"/>
                  </a:lnTo>
                  <a:lnTo>
                    <a:pt x="242" y="642"/>
                  </a:lnTo>
                  <a:lnTo>
                    <a:pt x="240" y="640"/>
                  </a:lnTo>
                  <a:lnTo>
                    <a:pt x="238" y="636"/>
                  </a:lnTo>
                  <a:lnTo>
                    <a:pt x="238" y="634"/>
                  </a:lnTo>
                  <a:lnTo>
                    <a:pt x="242" y="632"/>
                  </a:lnTo>
                  <a:lnTo>
                    <a:pt x="246" y="634"/>
                  </a:lnTo>
                  <a:lnTo>
                    <a:pt x="250" y="634"/>
                  </a:lnTo>
                  <a:lnTo>
                    <a:pt x="257" y="628"/>
                  </a:lnTo>
                  <a:lnTo>
                    <a:pt x="267" y="621"/>
                  </a:lnTo>
                  <a:lnTo>
                    <a:pt x="276" y="615"/>
                  </a:lnTo>
                  <a:lnTo>
                    <a:pt x="273" y="603"/>
                  </a:lnTo>
                  <a:lnTo>
                    <a:pt x="278" y="600"/>
                  </a:lnTo>
                  <a:lnTo>
                    <a:pt x="286" y="598"/>
                  </a:lnTo>
                  <a:lnTo>
                    <a:pt x="292" y="596"/>
                  </a:lnTo>
                  <a:lnTo>
                    <a:pt x="307" y="577"/>
                  </a:lnTo>
                  <a:lnTo>
                    <a:pt x="315" y="569"/>
                  </a:lnTo>
                  <a:lnTo>
                    <a:pt x="321" y="567"/>
                  </a:lnTo>
                  <a:lnTo>
                    <a:pt x="328" y="567"/>
                  </a:lnTo>
                  <a:lnTo>
                    <a:pt x="334" y="565"/>
                  </a:lnTo>
                  <a:lnTo>
                    <a:pt x="334" y="552"/>
                  </a:lnTo>
                  <a:lnTo>
                    <a:pt x="338" y="548"/>
                  </a:lnTo>
                  <a:lnTo>
                    <a:pt x="346" y="544"/>
                  </a:lnTo>
                  <a:lnTo>
                    <a:pt x="353" y="542"/>
                  </a:lnTo>
                  <a:lnTo>
                    <a:pt x="353" y="534"/>
                  </a:lnTo>
                  <a:lnTo>
                    <a:pt x="348" y="532"/>
                  </a:lnTo>
                  <a:lnTo>
                    <a:pt x="340" y="532"/>
                  </a:lnTo>
                  <a:lnTo>
                    <a:pt x="334" y="534"/>
                  </a:lnTo>
                  <a:lnTo>
                    <a:pt x="340" y="513"/>
                  </a:lnTo>
                  <a:lnTo>
                    <a:pt x="349" y="502"/>
                  </a:lnTo>
                  <a:lnTo>
                    <a:pt x="369" y="492"/>
                  </a:lnTo>
                  <a:lnTo>
                    <a:pt x="365" y="484"/>
                  </a:lnTo>
                  <a:lnTo>
                    <a:pt x="365" y="480"/>
                  </a:lnTo>
                  <a:lnTo>
                    <a:pt x="380" y="480"/>
                  </a:lnTo>
                  <a:lnTo>
                    <a:pt x="380" y="469"/>
                  </a:lnTo>
                  <a:lnTo>
                    <a:pt x="384" y="465"/>
                  </a:lnTo>
                  <a:lnTo>
                    <a:pt x="388" y="463"/>
                  </a:lnTo>
                  <a:lnTo>
                    <a:pt x="394" y="463"/>
                  </a:lnTo>
                  <a:lnTo>
                    <a:pt x="399" y="461"/>
                  </a:lnTo>
                  <a:lnTo>
                    <a:pt x="401" y="455"/>
                  </a:lnTo>
                  <a:lnTo>
                    <a:pt x="401" y="450"/>
                  </a:lnTo>
                  <a:lnTo>
                    <a:pt x="403" y="446"/>
                  </a:lnTo>
                  <a:lnTo>
                    <a:pt x="422" y="430"/>
                  </a:lnTo>
                  <a:lnTo>
                    <a:pt x="428" y="430"/>
                  </a:lnTo>
                  <a:lnTo>
                    <a:pt x="430" y="434"/>
                  </a:lnTo>
                  <a:lnTo>
                    <a:pt x="434" y="438"/>
                  </a:lnTo>
                  <a:lnTo>
                    <a:pt x="445" y="430"/>
                  </a:lnTo>
                  <a:lnTo>
                    <a:pt x="453" y="430"/>
                  </a:lnTo>
                  <a:lnTo>
                    <a:pt x="451" y="434"/>
                  </a:lnTo>
                  <a:lnTo>
                    <a:pt x="445" y="438"/>
                  </a:lnTo>
                  <a:lnTo>
                    <a:pt x="445" y="446"/>
                  </a:lnTo>
                  <a:lnTo>
                    <a:pt x="451" y="446"/>
                  </a:lnTo>
                  <a:lnTo>
                    <a:pt x="451" y="450"/>
                  </a:lnTo>
                  <a:lnTo>
                    <a:pt x="453" y="454"/>
                  </a:lnTo>
                  <a:lnTo>
                    <a:pt x="434" y="450"/>
                  </a:lnTo>
                  <a:lnTo>
                    <a:pt x="426" y="450"/>
                  </a:lnTo>
                  <a:lnTo>
                    <a:pt x="415" y="461"/>
                  </a:lnTo>
                  <a:lnTo>
                    <a:pt x="407" y="461"/>
                  </a:lnTo>
                  <a:lnTo>
                    <a:pt x="405" y="473"/>
                  </a:lnTo>
                  <a:lnTo>
                    <a:pt x="401" y="492"/>
                  </a:lnTo>
                  <a:lnTo>
                    <a:pt x="399" y="507"/>
                  </a:lnTo>
                  <a:lnTo>
                    <a:pt x="403" y="505"/>
                  </a:lnTo>
                  <a:lnTo>
                    <a:pt x="407" y="507"/>
                  </a:lnTo>
                  <a:lnTo>
                    <a:pt x="411" y="507"/>
                  </a:lnTo>
                  <a:lnTo>
                    <a:pt x="411" y="515"/>
                  </a:lnTo>
                  <a:lnTo>
                    <a:pt x="399" y="519"/>
                  </a:lnTo>
                  <a:lnTo>
                    <a:pt x="395" y="523"/>
                  </a:lnTo>
                  <a:lnTo>
                    <a:pt x="397" y="525"/>
                  </a:lnTo>
                  <a:lnTo>
                    <a:pt x="401" y="527"/>
                  </a:lnTo>
                  <a:lnTo>
                    <a:pt x="403" y="530"/>
                  </a:lnTo>
                  <a:lnTo>
                    <a:pt x="415" y="525"/>
                  </a:lnTo>
                  <a:lnTo>
                    <a:pt x="422" y="523"/>
                  </a:lnTo>
                  <a:lnTo>
                    <a:pt x="434" y="519"/>
                  </a:lnTo>
                  <a:lnTo>
                    <a:pt x="434" y="511"/>
                  </a:lnTo>
                  <a:lnTo>
                    <a:pt x="438" y="509"/>
                  </a:lnTo>
                  <a:lnTo>
                    <a:pt x="443" y="509"/>
                  </a:lnTo>
                  <a:lnTo>
                    <a:pt x="449" y="507"/>
                  </a:lnTo>
                  <a:lnTo>
                    <a:pt x="453" y="500"/>
                  </a:lnTo>
                  <a:lnTo>
                    <a:pt x="455" y="492"/>
                  </a:lnTo>
                  <a:lnTo>
                    <a:pt x="461" y="488"/>
                  </a:lnTo>
                  <a:lnTo>
                    <a:pt x="468" y="488"/>
                  </a:lnTo>
                  <a:lnTo>
                    <a:pt x="478" y="494"/>
                  </a:lnTo>
                  <a:lnTo>
                    <a:pt x="488" y="496"/>
                  </a:lnTo>
                  <a:lnTo>
                    <a:pt x="490" y="492"/>
                  </a:lnTo>
                  <a:lnTo>
                    <a:pt x="493" y="488"/>
                  </a:lnTo>
                  <a:lnTo>
                    <a:pt x="499" y="484"/>
                  </a:lnTo>
                  <a:lnTo>
                    <a:pt x="497" y="477"/>
                  </a:lnTo>
                  <a:lnTo>
                    <a:pt x="495" y="467"/>
                  </a:lnTo>
                  <a:lnTo>
                    <a:pt x="495" y="469"/>
                  </a:lnTo>
                  <a:lnTo>
                    <a:pt x="491" y="467"/>
                  </a:lnTo>
                  <a:lnTo>
                    <a:pt x="488" y="467"/>
                  </a:lnTo>
                  <a:lnTo>
                    <a:pt x="484" y="465"/>
                  </a:lnTo>
                  <a:lnTo>
                    <a:pt x="484" y="446"/>
                  </a:lnTo>
                  <a:lnTo>
                    <a:pt x="501" y="450"/>
                  </a:lnTo>
                  <a:lnTo>
                    <a:pt x="514" y="450"/>
                  </a:lnTo>
                  <a:lnTo>
                    <a:pt x="526" y="446"/>
                  </a:lnTo>
                  <a:lnTo>
                    <a:pt x="526" y="440"/>
                  </a:lnTo>
                  <a:lnTo>
                    <a:pt x="530" y="442"/>
                  </a:lnTo>
                  <a:lnTo>
                    <a:pt x="530" y="454"/>
                  </a:lnTo>
                  <a:lnTo>
                    <a:pt x="536" y="455"/>
                  </a:lnTo>
                  <a:lnTo>
                    <a:pt x="536" y="457"/>
                  </a:lnTo>
                  <a:lnTo>
                    <a:pt x="530" y="457"/>
                  </a:lnTo>
                  <a:lnTo>
                    <a:pt x="541" y="461"/>
                  </a:lnTo>
                  <a:lnTo>
                    <a:pt x="549" y="465"/>
                  </a:lnTo>
                  <a:lnTo>
                    <a:pt x="547" y="469"/>
                  </a:lnTo>
                  <a:lnTo>
                    <a:pt x="547" y="477"/>
                  </a:lnTo>
                  <a:lnTo>
                    <a:pt x="549" y="480"/>
                  </a:lnTo>
                  <a:lnTo>
                    <a:pt x="557" y="480"/>
                  </a:lnTo>
                  <a:lnTo>
                    <a:pt x="561" y="477"/>
                  </a:lnTo>
                  <a:lnTo>
                    <a:pt x="568" y="477"/>
                  </a:lnTo>
                  <a:lnTo>
                    <a:pt x="568" y="478"/>
                  </a:lnTo>
                  <a:lnTo>
                    <a:pt x="570" y="484"/>
                  </a:lnTo>
                  <a:lnTo>
                    <a:pt x="572" y="488"/>
                  </a:lnTo>
                  <a:lnTo>
                    <a:pt x="578" y="490"/>
                  </a:lnTo>
                  <a:lnTo>
                    <a:pt x="584" y="490"/>
                  </a:lnTo>
                  <a:lnTo>
                    <a:pt x="591" y="492"/>
                  </a:lnTo>
                  <a:lnTo>
                    <a:pt x="591" y="496"/>
                  </a:lnTo>
                  <a:lnTo>
                    <a:pt x="607" y="496"/>
                  </a:lnTo>
                  <a:lnTo>
                    <a:pt x="620" y="492"/>
                  </a:lnTo>
                  <a:lnTo>
                    <a:pt x="637" y="492"/>
                  </a:lnTo>
                  <a:lnTo>
                    <a:pt x="658" y="500"/>
                  </a:lnTo>
                  <a:lnTo>
                    <a:pt x="685" y="511"/>
                  </a:lnTo>
                  <a:lnTo>
                    <a:pt x="710" y="515"/>
                  </a:lnTo>
                  <a:lnTo>
                    <a:pt x="712" y="513"/>
                  </a:lnTo>
                  <a:lnTo>
                    <a:pt x="714" y="509"/>
                  </a:lnTo>
                  <a:lnTo>
                    <a:pt x="718" y="507"/>
                  </a:lnTo>
                  <a:lnTo>
                    <a:pt x="714" y="527"/>
                  </a:lnTo>
                  <a:lnTo>
                    <a:pt x="733" y="536"/>
                  </a:lnTo>
                  <a:lnTo>
                    <a:pt x="741" y="538"/>
                  </a:lnTo>
                  <a:lnTo>
                    <a:pt x="741" y="527"/>
                  </a:lnTo>
                  <a:lnTo>
                    <a:pt x="752" y="527"/>
                  </a:lnTo>
                  <a:lnTo>
                    <a:pt x="752" y="532"/>
                  </a:lnTo>
                  <a:lnTo>
                    <a:pt x="749" y="540"/>
                  </a:lnTo>
                  <a:lnTo>
                    <a:pt x="749" y="550"/>
                  </a:lnTo>
                  <a:lnTo>
                    <a:pt x="756" y="550"/>
                  </a:lnTo>
                  <a:lnTo>
                    <a:pt x="772" y="573"/>
                  </a:lnTo>
                  <a:lnTo>
                    <a:pt x="776" y="569"/>
                  </a:lnTo>
                  <a:lnTo>
                    <a:pt x="779" y="567"/>
                  </a:lnTo>
                  <a:lnTo>
                    <a:pt x="783" y="569"/>
                  </a:lnTo>
                  <a:lnTo>
                    <a:pt x="783" y="580"/>
                  </a:lnTo>
                  <a:lnTo>
                    <a:pt x="791" y="580"/>
                  </a:lnTo>
                  <a:lnTo>
                    <a:pt x="795" y="584"/>
                  </a:lnTo>
                  <a:lnTo>
                    <a:pt x="791" y="588"/>
                  </a:lnTo>
                  <a:lnTo>
                    <a:pt x="791" y="592"/>
                  </a:lnTo>
                  <a:lnTo>
                    <a:pt x="795" y="588"/>
                  </a:lnTo>
                  <a:lnTo>
                    <a:pt x="799" y="588"/>
                  </a:lnTo>
                  <a:lnTo>
                    <a:pt x="799" y="592"/>
                  </a:lnTo>
                  <a:lnTo>
                    <a:pt x="797" y="598"/>
                  </a:lnTo>
                  <a:lnTo>
                    <a:pt x="799" y="603"/>
                  </a:lnTo>
                  <a:lnTo>
                    <a:pt x="802" y="605"/>
                  </a:lnTo>
                  <a:lnTo>
                    <a:pt x="812" y="611"/>
                  </a:lnTo>
                  <a:lnTo>
                    <a:pt x="818" y="615"/>
                  </a:lnTo>
                  <a:lnTo>
                    <a:pt x="818" y="626"/>
                  </a:lnTo>
                  <a:lnTo>
                    <a:pt x="822" y="634"/>
                  </a:lnTo>
                  <a:lnTo>
                    <a:pt x="837" y="653"/>
                  </a:lnTo>
                  <a:lnTo>
                    <a:pt x="841" y="655"/>
                  </a:lnTo>
                  <a:lnTo>
                    <a:pt x="843" y="657"/>
                  </a:lnTo>
                  <a:lnTo>
                    <a:pt x="845" y="661"/>
                  </a:lnTo>
                  <a:lnTo>
                    <a:pt x="848" y="659"/>
                  </a:lnTo>
                  <a:lnTo>
                    <a:pt x="848" y="650"/>
                  </a:lnTo>
                  <a:lnTo>
                    <a:pt x="856" y="653"/>
                  </a:lnTo>
                  <a:lnTo>
                    <a:pt x="860" y="657"/>
                  </a:lnTo>
                  <a:lnTo>
                    <a:pt x="856" y="661"/>
                  </a:lnTo>
                  <a:lnTo>
                    <a:pt x="856" y="665"/>
                  </a:lnTo>
                  <a:lnTo>
                    <a:pt x="860" y="665"/>
                  </a:lnTo>
                  <a:lnTo>
                    <a:pt x="868" y="669"/>
                  </a:lnTo>
                  <a:lnTo>
                    <a:pt x="866" y="665"/>
                  </a:lnTo>
                  <a:lnTo>
                    <a:pt x="864" y="659"/>
                  </a:lnTo>
                  <a:lnTo>
                    <a:pt x="864" y="653"/>
                  </a:lnTo>
                  <a:lnTo>
                    <a:pt x="868" y="651"/>
                  </a:lnTo>
                  <a:lnTo>
                    <a:pt x="868" y="657"/>
                  </a:lnTo>
                  <a:lnTo>
                    <a:pt x="875" y="657"/>
                  </a:lnTo>
                  <a:lnTo>
                    <a:pt x="875" y="650"/>
                  </a:lnTo>
                  <a:lnTo>
                    <a:pt x="879" y="634"/>
                  </a:lnTo>
                  <a:lnTo>
                    <a:pt x="871" y="634"/>
                  </a:lnTo>
                  <a:lnTo>
                    <a:pt x="871" y="630"/>
                  </a:lnTo>
                  <a:lnTo>
                    <a:pt x="860" y="630"/>
                  </a:lnTo>
                  <a:lnTo>
                    <a:pt x="860" y="646"/>
                  </a:lnTo>
                  <a:lnTo>
                    <a:pt x="856" y="644"/>
                  </a:lnTo>
                  <a:lnTo>
                    <a:pt x="848" y="642"/>
                  </a:lnTo>
                  <a:lnTo>
                    <a:pt x="845" y="642"/>
                  </a:lnTo>
                  <a:lnTo>
                    <a:pt x="843" y="636"/>
                  </a:lnTo>
                  <a:lnTo>
                    <a:pt x="843" y="628"/>
                  </a:lnTo>
                  <a:lnTo>
                    <a:pt x="841" y="623"/>
                  </a:lnTo>
                  <a:lnTo>
                    <a:pt x="837" y="621"/>
                  </a:lnTo>
                  <a:lnTo>
                    <a:pt x="829" y="619"/>
                  </a:lnTo>
                  <a:lnTo>
                    <a:pt x="831" y="615"/>
                  </a:lnTo>
                  <a:lnTo>
                    <a:pt x="837" y="613"/>
                  </a:lnTo>
                  <a:lnTo>
                    <a:pt x="841" y="611"/>
                  </a:lnTo>
                  <a:lnTo>
                    <a:pt x="839" y="607"/>
                  </a:lnTo>
                  <a:lnTo>
                    <a:pt x="837" y="601"/>
                  </a:lnTo>
                  <a:lnTo>
                    <a:pt x="837" y="600"/>
                  </a:lnTo>
                  <a:lnTo>
                    <a:pt x="829" y="600"/>
                  </a:lnTo>
                  <a:lnTo>
                    <a:pt x="829" y="590"/>
                  </a:lnTo>
                  <a:lnTo>
                    <a:pt x="822" y="584"/>
                  </a:lnTo>
                  <a:lnTo>
                    <a:pt x="808" y="580"/>
                  </a:lnTo>
                  <a:lnTo>
                    <a:pt x="799" y="580"/>
                  </a:lnTo>
                  <a:lnTo>
                    <a:pt x="802" y="580"/>
                  </a:lnTo>
                  <a:lnTo>
                    <a:pt x="810" y="578"/>
                  </a:lnTo>
                  <a:lnTo>
                    <a:pt x="818" y="575"/>
                  </a:lnTo>
                  <a:lnTo>
                    <a:pt x="825" y="573"/>
                  </a:lnTo>
                  <a:lnTo>
                    <a:pt x="825" y="578"/>
                  </a:lnTo>
                  <a:lnTo>
                    <a:pt x="829" y="580"/>
                  </a:lnTo>
                  <a:lnTo>
                    <a:pt x="825" y="573"/>
                  </a:lnTo>
                  <a:lnTo>
                    <a:pt x="825" y="559"/>
                  </a:lnTo>
                  <a:lnTo>
                    <a:pt x="829" y="552"/>
                  </a:lnTo>
                  <a:lnTo>
                    <a:pt x="833" y="559"/>
                  </a:lnTo>
                  <a:lnTo>
                    <a:pt x="839" y="569"/>
                  </a:lnTo>
                  <a:lnTo>
                    <a:pt x="845" y="577"/>
                  </a:lnTo>
                  <a:lnTo>
                    <a:pt x="848" y="575"/>
                  </a:lnTo>
                  <a:lnTo>
                    <a:pt x="852" y="575"/>
                  </a:lnTo>
                  <a:lnTo>
                    <a:pt x="856" y="577"/>
                  </a:lnTo>
                  <a:lnTo>
                    <a:pt x="856" y="584"/>
                  </a:lnTo>
                  <a:lnTo>
                    <a:pt x="860" y="584"/>
                  </a:lnTo>
                  <a:lnTo>
                    <a:pt x="864" y="582"/>
                  </a:lnTo>
                  <a:lnTo>
                    <a:pt x="868" y="584"/>
                  </a:lnTo>
                  <a:lnTo>
                    <a:pt x="870" y="586"/>
                  </a:lnTo>
                  <a:lnTo>
                    <a:pt x="864" y="592"/>
                  </a:lnTo>
                  <a:lnTo>
                    <a:pt x="864" y="594"/>
                  </a:lnTo>
                  <a:lnTo>
                    <a:pt x="866" y="598"/>
                  </a:lnTo>
                  <a:lnTo>
                    <a:pt x="868" y="600"/>
                  </a:lnTo>
                  <a:lnTo>
                    <a:pt x="871" y="607"/>
                  </a:lnTo>
                  <a:lnTo>
                    <a:pt x="871" y="613"/>
                  </a:lnTo>
                  <a:lnTo>
                    <a:pt x="875" y="626"/>
                  </a:lnTo>
                  <a:lnTo>
                    <a:pt x="887" y="626"/>
                  </a:lnTo>
                  <a:lnTo>
                    <a:pt x="887" y="632"/>
                  </a:lnTo>
                  <a:lnTo>
                    <a:pt x="889" y="636"/>
                  </a:lnTo>
                  <a:lnTo>
                    <a:pt x="891" y="642"/>
                  </a:lnTo>
                  <a:lnTo>
                    <a:pt x="887" y="644"/>
                  </a:lnTo>
                  <a:lnTo>
                    <a:pt x="885" y="648"/>
                  </a:lnTo>
                  <a:lnTo>
                    <a:pt x="883" y="653"/>
                  </a:lnTo>
                  <a:lnTo>
                    <a:pt x="885" y="653"/>
                  </a:lnTo>
                  <a:lnTo>
                    <a:pt x="889" y="655"/>
                  </a:lnTo>
                  <a:lnTo>
                    <a:pt x="891" y="657"/>
                  </a:lnTo>
                  <a:lnTo>
                    <a:pt x="891" y="646"/>
                  </a:lnTo>
                  <a:lnTo>
                    <a:pt x="895" y="648"/>
                  </a:lnTo>
                  <a:lnTo>
                    <a:pt x="900" y="651"/>
                  </a:lnTo>
                  <a:lnTo>
                    <a:pt x="906" y="653"/>
                  </a:lnTo>
                  <a:lnTo>
                    <a:pt x="902" y="657"/>
                  </a:lnTo>
                  <a:lnTo>
                    <a:pt x="902" y="661"/>
                  </a:lnTo>
                  <a:lnTo>
                    <a:pt x="904" y="661"/>
                  </a:lnTo>
                  <a:lnTo>
                    <a:pt x="908" y="657"/>
                  </a:lnTo>
                  <a:lnTo>
                    <a:pt x="910" y="657"/>
                  </a:lnTo>
                  <a:lnTo>
                    <a:pt x="910" y="690"/>
                  </a:lnTo>
                  <a:lnTo>
                    <a:pt x="916" y="684"/>
                  </a:lnTo>
                  <a:lnTo>
                    <a:pt x="918" y="675"/>
                  </a:lnTo>
                  <a:lnTo>
                    <a:pt x="919" y="686"/>
                  </a:lnTo>
                  <a:lnTo>
                    <a:pt x="921" y="694"/>
                  </a:lnTo>
                  <a:lnTo>
                    <a:pt x="925" y="707"/>
                  </a:lnTo>
                  <a:lnTo>
                    <a:pt x="929" y="705"/>
                  </a:lnTo>
                  <a:lnTo>
                    <a:pt x="931" y="703"/>
                  </a:lnTo>
                  <a:lnTo>
                    <a:pt x="937" y="707"/>
                  </a:lnTo>
                  <a:lnTo>
                    <a:pt x="937" y="692"/>
                  </a:lnTo>
                  <a:lnTo>
                    <a:pt x="941" y="690"/>
                  </a:lnTo>
                  <a:lnTo>
                    <a:pt x="941" y="703"/>
                  </a:lnTo>
                  <a:lnTo>
                    <a:pt x="939" y="707"/>
                  </a:lnTo>
                  <a:lnTo>
                    <a:pt x="933" y="713"/>
                  </a:lnTo>
                  <a:lnTo>
                    <a:pt x="935" y="719"/>
                  </a:lnTo>
                  <a:lnTo>
                    <a:pt x="937" y="723"/>
                  </a:lnTo>
                  <a:lnTo>
                    <a:pt x="937" y="726"/>
                  </a:lnTo>
                  <a:lnTo>
                    <a:pt x="941" y="728"/>
                  </a:lnTo>
                  <a:lnTo>
                    <a:pt x="952" y="728"/>
                  </a:lnTo>
                  <a:lnTo>
                    <a:pt x="952" y="724"/>
                  </a:lnTo>
                  <a:lnTo>
                    <a:pt x="964" y="713"/>
                  </a:lnTo>
                  <a:lnTo>
                    <a:pt x="967" y="713"/>
                  </a:lnTo>
                  <a:lnTo>
                    <a:pt x="973" y="707"/>
                  </a:lnTo>
                  <a:lnTo>
                    <a:pt x="973" y="705"/>
                  </a:lnTo>
                  <a:lnTo>
                    <a:pt x="975" y="701"/>
                  </a:lnTo>
                  <a:lnTo>
                    <a:pt x="975" y="698"/>
                  </a:lnTo>
                  <a:lnTo>
                    <a:pt x="973" y="692"/>
                  </a:lnTo>
                  <a:lnTo>
                    <a:pt x="975" y="686"/>
                  </a:lnTo>
                  <a:lnTo>
                    <a:pt x="979" y="682"/>
                  </a:lnTo>
                  <a:lnTo>
                    <a:pt x="977" y="676"/>
                  </a:lnTo>
                  <a:lnTo>
                    <a:pt x="975" y="675"/>
                  </a:lnTo>
                  <a:lnTo>
                    <a:pt x="973" y="667"/>
                  </a:lnTo>
                  <a:lnTo>
                    <a:pt x="969" y="661"/>
                  </a:lnTo>
                  <a:lnTo>
                    <a:pt x="966" y="661"/>
                  </a:lnTo>
                  <a:lnTo>
                    <a:pt x="964" y="663"/>
                  </a:lnTo>
                  <a:lnTo>
                    <a:pt x="962" y="659"/>
                  </a:lnTo>
                  <a:lnTo>
                    <a:pt x="958" y="653"/>
                  </a:lnTo>
                  <a:lnTo>
                    <a:pt x="952" y="651"/>
                  </a:lnTo>
                  <a:lnTo>
                    <a:pt x="941" y="644"/>
                  </a:lnTo>
                  <a:lnTo>
                    <a:pt x="929" y="638"/>
                  </a:lnTo>
                  <a:lnTo>
                    <a:pt x="923" y="630"/>
                  </a:lnTo>
                  <a:lnTo>
                    <a:pt x="921" y="619"/>
                  </a:lnTo>
                  <a:lnTo>
                    <a:pt x="916" y="609"/>
                  </a:lnTo>
                  <a:lnTo>
                    <a:pt x="908" y="603"/>
                  </a:lnTo>
                  <a:lnTo>
                    <a:pt x="904" y="594"/>
                  </a:lnTo>
                  <a:lnTo>
                    <a:pt x="898" y="584"/>
                  </a:lnTo>
                  <a:lnTo>
                    <a:pt x="889" y="573"/>
                  </a:lnTo>
                  <a:lnTo>
                    <a:pt x="875" y="559"/>
                  </a:lnTo>
                  <a:lnTo>
                    <a:pt x="866" y="548"/>
                  </a:lnTo>
                  <a:lnTo>
                    <a:pt x="860" y="540"/>
                  </a:lnTo>
                  <a:lnTo>
                    <a:pt x="852" y="532"/>
                  </a:lnTo>
                  <a:lnTo>
                    <a:pt x="843" y="528"/>
                  </a:lnTo>
                  <a:lnTo>
                    <a:pt x="835" y="525"/>
                  </a:lnTo>
                  <a:lnTo>
                    <a:pt x="833" y="521"/>
                  </a:lnTo>
                  <a:lnTo>
                    <a:pt x="831" y="513"/>
                  </a:lnTo>
                  <a:lnTo>
                    <a:pt x="829" y="509"/>
                  </a:lnTo>
                  <a:lnTo>
                    <a:pt x="822" y="505"/>
                  </a:lnTo>
                  <a:lnTo>
                    <a:pt x="814" y="500"/>
                  </a:lnTo>
                  <a:lnTo>
                    <a:pt x="808" y="496"/>
                  </a:lnTo>
                  <a:lnTo>
                    <a:pt x="799" y="498"/>
                  </a:lnTo>
                  <a:lnTo>
                    <a:pt x="791" y="500"/>
                  </a:lnTo>
                  <a:lnTo>
                    <a:pt x="789" y="502"/>
                  </a:lnTo>
                  <a:lnTo>
                    <a:pt x="791" y="507"/>
                  </a:lnTo>
                  <a:lnTo>
                    <a:pt x="791" y="515"/>
                  </a:lnTo>
                  <a:lnTo>
                    <a:pt x="785" y="521"/>
                  </a:lnTo>
                  <a:lnTo>
                    <a:pt x="777" y="523"/>
                  </a:lnTo>
                  <a:lnTo>
                    <a:pt x="768" y="527"/>
                  </a:lnTo>
                  <a:lnTo>
                    <a:pt x="760" y="534"/>
                  </a:lnTo>
                  <a:lnTo>
                    <a:pt x="758" y="530"/>
                  </a:lnTo>
                  <a:lnTo>
                    <a:pt x="756" y="521"/>
                  </a:lnTo>
                  <a:lnTo>
                    <a:pt x="747" y="511"/>
                  </a:lnTo>
                  <a:lnTo>
                    <a:pt x="735" y="503"/>
                  </a:lnTo>
                  <a:lnTo>
                    <a:pt x="726" y="494"/>
                  </a:lnTo>
                  <a:lnTo>
                    <a:pt x="722" y="488"/>
                  </a:lnTo>
                  <a:lnTo>
                    <a:pt x="718" y="477"/>
                  </a:lnTo>
                  <a:lnTo>
                    <a:pt x="716" y="467"/>
                  </a:lnTo>
                  <a:lnTo>
                    <a:pt x="716" y="459"/>
                  </a:lnTo>
                  <a:lnTo>
                    <a:pt x="705" y="467"/>
                  </a:lnTo>
                  <a:lnTo>
                    <a:pt x="699" y="469"/>
                  </a:lnTo>
                  <a:lnTo>
                    <a:pt x="687" y="461"/>
                  </a:lnTo>
                  <a:lnTo>
                    <a:pt x="680" y="461"/>
                  </a:lnTo>
                  <a:lnTo>
                    <a:pt x="670" y="465"/>
                  </a:lnTo>
                  <a:lnTo>
                    <a:pt x="664" y="467"/>
                  </a:lnTo>
                  <a:lnTo>
                    <a:pt x="655" y="60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49" name="Freeform 349"/>
            <p:cNvSpPr>
              <a:spLocks/>
            </p:cNvSpPr>
            <p:nvPr/>
          </p:nvSpPr>
          <p:spPr bwMode="auto">
            <a:xfrm>
              <a:off x="2495202" y="4175126"/>
              <a:ext cx="3174" cy="6350"/>
            </a:xfrm>
            <a:custGeom>
              <a:avLst/>
              <a:gdLst>
                <a:gd name="T0" fmla="*/ 0 w 6"/>
                <a:gd name="T1" fmla="*/ 0 h 8"/>
                <a:gd name="T2" fmla="*/ 0 w 6"/>
                <a:gd name="T3" fmla="*/ 1 h 8"/>
                <a:gd name="T4" fmla="*/ 1 w 6"/>
                <a:gd name="T5" fmla="*/ 2 h 8"/>
                <a:gd name="T6" fmla="*/ 0 w 6"/>
                <a:gd name="T7" fmla="*/ 2 h 8"/>
                <a:gd name="T8" fmla="*/ 0 w 6"/>
                <a:gd name="T9" fmla="*/ 0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8"/>
                <a:gd name="T17" fmla="*/ 6 w 6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8">
                  <a:moveTo>
                    <a:pt x="0" y="0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550" name="Group 358"/>
          <p:cNvGrpSpPr/>
          <p:nvPr/>
        </p:nvGrpSpPr>
        <p:grpSpPr>
          <a:xfrm>
            <a:off x="1649889" y="1384498"/>
            <a:ext cx="1813532" cy="3246089"/>
            <a:chOff x="1185700" y="1704975"/>
            <a:chExt cx="2340407" cy="4132263"/>
          </a:xfrm>
          <a:solidFill>
            <a:srgbClr val="CEC8AA"/>
          </a:solidFill>
          <a:effectLst/>
        </p:grpSpPr>
        <p:sp>
          <p:nvSpPr>
            <p:cNvPr id="551" name="Freeform 294"/>
            <p:cNvSpPr>
              <a:spLocks/>
            </p:cNvSpPr>
            <p:nvPr/>
          </p:nvSpPr>
          <p:spPr bwMode="auto">
            <a:xfrm>
              <a:off x="2992871" y="2922588"/>
              <a:ext cx="162885" cy="157163"/>
            </a:xfrm>
            <a:custGeom>
              <a:avLst/>
              <a:gdLst>
                <a:gd name="T0" fmla="*/ 17 w 187"/>
                <a:gd name="T1" fmla="*/ 5 h 184"/>
                <a:gd name="T2" fmla="*/ 12 w 187"/>
                <a:gd name="T3" fmla="*/ 9 h 184"/>
                <a:gd name="T4" fmla="*/ 12 w 187"/>
                <a:gd name="T5" fmla="*/ 18 h 184"/>
                <a:gd name="T6" fmla="*/ 11 w 187"/>
                <a:gd name="T7" fmla="*/ 27 h 184"/>
                <a:gd name="T8" fmla="*/ 10 w 187"/>
                <a:gd name="T9" fmla="*/ 31 h 184"/>
                <a:gd name="T10" fmla="*/ 6 w 187"/>
                <a:gd name="T11" fmla="*/ 29 h 184"/>
                <a:gd name="T12" fmla="*/ 5 w 187"/>
                <a:gd name="T13" fmla="*/ 32 h 184"/>
                <a:gd name="T14" fmla="*/ 3 w 187"/>
                <a:gd name="T15" fmla="*/ 33 h 184"/>
                <a:gd name="T16" fmla="*/ 0 w 187"/>
                <a:gd name="T17" fmla="*/ 43 h 184"/>
                <a:gd name="T18" fmla="*/ 5 w 187"/>
                <a:gd name="T19" fmla="*/ 44 h 184"/>
                <a:gd name="T20" fmla="*/ 13 w 187"/>
                <a:gd name="T21" fmla="*/ 44 h 184"/>
                <a:gd name="T22" fmla="*/ 18 w 187"/>
                <a:gd name="T23" fmla="*/ 43 h 184"/>
                <a:gd name="T24" fmla="*/ 21 w 187"/>
                <a:gd name="T25" fmla="*/ 45 h 184"/>
                <a:gd name="T26" fmla="*/ 29 w 187"/>
                <a:gd name="T27" fmla="*/ 44 h 184"/>
                <a:gd name="T28" fmla="*/ 30 w 187"/>
                <a:gd name="T29" fmla="*/ 47 h 184"/>
                <a:gd name="T30" fmla="*/ 29 w 187"/>
                <a:gd name="T31" fmla="*/ 50 h 184"/>
                <a:gd name="T32" fmla="*/ 30 w 187"/>
                <a:gd name="T33" fmla="*/ 51 h 184"/>
                <a:gd name="T34" fmla="*/ 37 w 187"/>
                <a:gd name="T35" fmla="*/ 43 h 184"/>
                <a:gd name="T36" fmla="*/ 40 w 187"/>
                <a:gd name="T37" fmla="*/ 45 h 184"/>
                <a:gd name="T38" fmla="*/ 39 w 187"/>
                <a:gd name="T39" fmla="*/ 48 h 184"/>
                <a:gd name="T40" fmla="*/ 40 w 187"/>
                <a:gd name="T41" fmla="*/ 51 h 184"/>
                <a:gd name="T42" fmla="*/ 43 w 187"/>
                <a:gd name="T43" fmla="*/ 52 h 184"/>
                <a:gd name="T44" fmla="*/ 46 w 187"/>
                <a:gd name="T45" fmla="*/ 51 h 184"/>
                <a:gd name="T46" fmla="*/ 48 w 187"/>
                <a:gd name="T47" fmla="*/ 43 h 184"/>
                <a:gd name="T48" fmla="*/ 45 w 187"/>
                <a:gd name="T49" fmla="*/ 46 h 184"/>
                <a:gd name="T50" fmla="*/ 48 w 187"/>
                <a:gd name="T51" fmla="*/ 39 h 184"/>
                <a:gd name="T52" fmla="*/ 44 w 187"/>
                <a:gd name="T53" fmla="*/ 46 h 184"/>
                <a:gd name="T54" fmla="*/ 43 w 187"/>
                <a:gd name="T55" fmla="*/ 43 h 184"/>
                <a:gd name="T56" fmla="*/ 41 w 187"/>
                <a:gd name="T57" fmla="*/ 39 h 184"/>
                <a:gd name="T58" fmla="*/ 44 w 187"/>
                <a:gd name="T59" fmla="*/ 34 h 184"/>
                <a:gd name="T60" fmla="*/ 37 w 187"/>
                <a:gd name="T61" fmla="*/ 37 h 184"/>
                <a:gd name="T62" fmla="*/ 37 w 187"/>
                <a:gd name="T63" fmla="*/ 33 h 184"/>
                <a:gd name="T64" fmla="*/ 35 w 187"/>
                <a:gd name="T65" fmla="*/ 32 h 184"/>
                <a:gd name="T66" fmla="*/ 36 w 187"/>
                <a:gd name="T67" fmla="*/ 28 h 184"/>
                <a:gd name="T68" fmla="*/ 34 w 187"/>
                <a:gd name="T69" fmla="*/ 24 h 184"/>
                <a:gd name="T70" fmla="*/ 28 w 187"/>
                <a:gd name="T71" fmla="*/ 25 h 184"/>
                <a:gd name="T72" fmla="*/ 25 w 187"/>
                <a:gd name="T73" fmla="*/ 27 h 184"/>
                <a:gd name="T74" fmla="*/ 23 w 187"/>
                <a:gd name="T75" fmla="*/ 22 h 184"/>
                <a:gd name="T76" fmla="*/ 19 w 187"/>
                <a:gd name="T77" fmla="*/ 19 h 184"/>
                <a:gd name="T78" fmla="*/ 16 w 187"/>
                <a:gd name="T79" fmla="*/ 17 h 184"/>
                <a:gd name="T80" fmla="*/ 19 w 187"/>
                <a:gd name="T81" fmla="*/ 13 h 184"/>
                <a:gd name="T82" fmla="*/ 19 w 187"/>
                <a:gd name="T83" fmla="*/ 9 h 184"/>
                <a:gd name="T84" fmla="*/ 22 w 187"/>
                <a:gd name="T85" fmla="*/ 7 h 184"/>
                <a:gd name="T86" fmla="*/ 23 w 187"/>
                <a:gd name="T87" fmla="*/ 3 h 184"/>
                <a:gd name="T88" fmla="*/ 24 w 187"/>
                <a:gd name="T89" fmla="*/ 1 h 184"/>
                <a:gd name="T90" fmla="*/ 21 w 187"/>
                <a:gd name="T91" fmla="*/ 1 h 1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7"/>
                <a:gd name="T139" fmla="*/ 0 h 184"/>
                <a:gd name="T140" fmla="*/ 187 w 187"/>
                <a:gd name="T141" fmla="*/ 184 h 1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7" h="184">
                  <a:moveTo>
                    <a:pt x="77" y="0"/>
                  </a:moveTo>
                  <a:lnTo>
                    <a:pt x="68" y="8"/>
                  </a:lnTo>
                  <a:lnTo>
                    <a:pt x="64" y="17"/>
                  </a:lnTo>
                  <a:lnTo>
                    <a:pt x="62" y="23"/>
                  </a:lnTo>
                  <a:lnTo>
                    <a:pt x="50" y="23"/>
                  </a:lnTo>
                  <a:lnTo>
                    <a:pt x="48" y="29"/>
                  </a:lnTo>
                  <a:lnTo>
                    <a:pt x="50" y="36"/>
                  </a:lnTo>
                  <a:lnTo>
                    <a:pt x="50" y="42"/>
                  </a:lnTo>
                  <a:lnTo>
                    <a:pt x="45" y="61"/>
                  </a:lnTo>
                  <a:lnTo>
                    <a:pt x="37" y="77"/>
                  </a:lnTo>
                  <a:lnTo>
                    <a:pt x="31" y="92"/>
                  </a:lnTo>
                  <a:lnTo>
                    <a:pt x="43" y="92"/>
                  </a:lnTo>
                  <a:lnTo>
                    <a:pt x="43" y="100"/>
                  </a:lnTo>
                  <a:lnTo>
                    <a:pt x="39" y="100"/>
                  </a:lnTo>
                  <a:lnTo>
                    <a:pt x="39" y="108"/>
                  </a:lnTo>
                  <a:lnTo>
                    <a:pt x="33" y="104"/>
                  </a:lnTo>
                  <a:lnTo>
                    <a:pt x="31" y="100"/>
                  </a:lnTo>
                  <a:lnTo>
                    <a:pt x="23" y="100"/>
                  </a:lnTo>
                  <a:lnTo>
                    <a:pt x="23" y="104"/>
                  </a:lnTo>
                  <a:lnTo>
                    <a:pt x="22" y="113"/>
                  </a:lnTo>
                  <a:lnTo>
                    <a:pt x="20" y="111"/>
                  </a:lnTo>
                  <a:lnTo>
                    <a:pt x="16" y="111"/>
                  </a:lnTo>
                  <a:lnTo>
                    <a:pt x="16" y="113"/>
                  </a:lnTo>
                  <a:lnTo>
                    <a:pt x="12" y="115"/>
                  </a:lnTo>
                  <a:lnTo>
                    <a:pt x="20" y="123"/>
                  </a:lnTo>
                  <a:lnTo>
                    <a:pt x="10" y="134"/>
                  </a:lnTo>
                  <a:lnTo>
                    <a:pt x="0" y="148"/>
                  </a:lnTo>
                  <a:lnTo>
                    <a:pt x="8" y="158"/>
                  </a:lnTo>
                  <a:lnTo>
                    <a:pt x="12" y="156"/>
                  </a:lnTo>
                  <a:lnTo>
                    <a:pt x="18" y="152"/>
                  </a:lnTo>
                  <a:lnTo>
                    <a:pt x="20" y="150"/>
                  </a:lnTo>
                  <a:lnTo>
                    <a:pt x="35" y="150"/>
                  </a:lnTo>
                  <a:lnTo>
                    <a:pt x="50" y="152"/>
                  </a:lnTo>
                  <a:lnTo>
                    <a:pt x="62" y="154"/>
                  </a:lnTo>
                  <a:lnTo>
                    <a:pt x="70" y="152"/>
                  </a:lnTo>
                  <a:lnTo>
                    <a:pt x="71" y="148"/>
                  </a:lnTo>
                  <a:lnTo>
                    <a:pt x="77" y="146"/>
                  </a:lnTo>
                  <a:lnTo>
                    <a:pt x="77" y="152"/>
                  </a:lnTo>
                  <a:lnTo>
                    <a:pt x="81" y="154"/>
                  </a:lnTo>
                  <a:lnTo>
                    <a:pt x="104" y="146"/>
                  </a:lnTo>
                  <a:lnTo>
                    <a:pt x="114" y="146"/>
                  </a:lnTo>
                  <a:lnTo>
                    <a:pt x="112" y="150"/>
                  </a:lnTo>
                  <a:lnTo>
                    <a:pt x="112" y="158"/>
                  </a:lnTo>
                  <a:lnTo>
                    <a:pt x="116" y="159"/>
                  </a:lnTo>
                  <a:lnTo>
                    <a:pt x="119" y="163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2" y="171"/>
                  </a:lnTo>
                  <a:lnTo>
                    <a:pt x="108" y="173"/>
                  </a:lnTo>
                  <a:lnTo>
                    <a:pt x="114" y="179"/>
                  </a:lnTo>
                  <a:lnTo>
                    <a:pt x="119" y="177"/>
                  </a:lnTo>
                  <a:lnTo>
                    <a:pt x="127" y="167"/>
                  </a:lnTo>
                  <a:lnTo>
                    <a:pt x="135" y="156"/>
                  </a:lnTo>
                  <a:lnTo>
                    <a:pt x="142" y="146"/>
                  </a:lnTo>
                  <a:lnTo>
                    <a:pt x="144" y="148"/>
                  </a:lnTo>
                  <a:lnTo>
                    <a:pt x="150" y="152"/>
                  </a:lnTo>
                  <a:lnTo>
                    <a:pt x="154" y="154"/>
                  </a:lnTo>
                  <a:lnTo>
                    <a:pt x="154" y="158"/>
                  </a:lnTo>
                  <a:lnTo>
                    <a:pt x="152" y="165"/>
                  </a:lnTo>
                  <a:lnTo>
                    <a:pt x="150" y="165"/>
                  </a:lnTo>
                  <a:lnTo>
                    <a:pt x="148" y="169"/>
                  </a:lnTo>
                  <a:lnTo>
                    <a:pt x="154" y="181"/>
                  </a:lnTo>
                  <a:lnTo>
                    <a:pt x="156" y="177"/>
                  </a:lnTo>
                  <a:lnTo>
                    <a:pt x="158" y="169"/>
                  </a:lnTo>
                  <a:lnTo>
                    <a:pt x="166" y="169"/>
                  </a:lnTo>
                  <a:lnTo>
                    <a:pt x="166" y="181"/>
                  </a:lnTo>
                  <a:lnTo>
                    <a:pt x="177" y="184"/>
                  </a:lnTo>
                  <a:lnTo>
                    <a:pt x="177" y="179"/>
                  </a:lnTo>
                  <a:lnTo>
                    <a:pt x="179" y="175"/>
                  </a:lnTo>
                  <a:lnTo>
                    <a:pt x="181" y="169"/>
                  </a:lnTo>
                  <a:lnTo>
                    <a:pt x="185" y="152"/>
                  </a:lnTo>
                  <a:lnTo>
                    <a:pt x="185" y="148"/>
                  </a:lnTo>
                  <a:lnTo>
                    <a:pt x="181" y="154"/>
                  </a:lnTo>
                  <a:lnTo>
                    <a:pt x="181" y="161"/>
                  </a:lnTo>
                  <a:lnTo>
                    <a:pt x="173" y="158"/>
                  </a:lnTo>
                  <a:lnTo>
                    <a:pt x="175" y="152"/>
                  </a:lnTo>
                  <a:lnTo>
                    <a:pt x="181" y="146"/>
                  </a:lnTo>
                  <a:lnTo>
                    <a:pt x="187" y="136"/>
                  </a:lnTo>
                  <a:lnTo>
                    <a:pt x="177" y="136"/>
                  </a:lnTo>
                  <a:lnTo>
                    <a:pt x="169" y="146"/>
                  </a:lnTo>
                  <a:lnTo>
                    <a:pt x="169" y="158"/>
                  </a:lnTo>
                  <a:lnTo>
                    <a:pt x="158" y="154"/>
                  </a:lnTo>
                  <a:lnTo>
                    <a:pt x="156" y="152"/>
                  </a:lnTo>
                  <a:lnTo>
                    <a:pt x="166" y="146"/>
                  </a:lnTo>
                  <a:lnTo>
                    <a:pt x="164" y="142"/>
                  </a:lnTo>
                  <a:lnTo>
                    <a:pt x="160" y="136"/>
                  </a:lnTo>
                  <a:lnTo>
                    <a:pt x="158" y="134"/>
                  </a:lnTo>
                  <a:lnTo>
                    <a:pt x="162" y="129"/>
                  </a:lnTo>
                  <a:lnTo>
                    <a:pt x="166" y="125"/>
                  </a:lnTo>
                  <a:lnTo>
                    <a:pt x="169" y="119"/>
                  </a:lnTo>
                  <a:lnTo>
                    <a:pt x="160" y="121"/>
                  </a:lnTo>
                  <a:lnTo>
                    <a:pt x="148" y="125"/>
                  </a:lnTo>
                  <a:lnTo>
                    <a:pt x="144" y="127"/>
                  </a:lnTo>
                  <a:lnTo>
                    <a:pt x="142" y="127"/>
                  </a:lnTo>
                  <a:lnTo>
                    <a:pt x="146" y="115"/>
                  </a:lnTo>
                  <a:lnTo>
                    <a:pt x="142" y="115"/>
                  </a:lnTo>
                  <a:lnTo>
                    <a:pt x="139" y="119"/>
                  </a:lnTo>
                  <a:lnTo>
                    <a:pt x="139" y="115"/>
                  </a:lnTo>
                  <a:lnTo>
                    <a:pt x="135" y="109"/>
                  </a:lnTo>
                  <a:lnTo>
                    <a:pt x="131" y="108"/>
                  </a:lnTo>
                  <a:lnTo>
                    <a:pt x="139" y="108"/>
                  </a:lnTo>
                  <a:lnTo>
                    <a:pt x="139" y="96"/>
                  </a:lnTo>
                  <a:lnTo>
                    <a:pt x="141" y="90"/>
                  </a:lnTo>
                  <a:lnTo>
                    <a:pt x="135" y="84"/>
                  </a:lnTo>
                  <a:lnTo>
                    <a:pt x="131" y="84"/>
                  </a:lnTo>
                  <a:lnTo>
                    <a:pt x="131" y="92"/>
                  </a:lnTo>
                  <a:lnTo>
                    <a:pt x="116" y="84"/>
                  </a:lnTo>
                  <a:lnTo>
                    <a:pt x="108" y="86"/>
                  </a:lnTo>
                  <a:lnTo>
                    <a:pt x="108" y="92"/>
                  </a:lnTo>
                  <a:lnTo>
                    <a:pt x="104" y="96"/>
                  </a:lnTo>
                  <a:lnTo>
                    <a:pt x="96" y="94"/>
                  </a:lnTo>
                  <a:lnTo>
                    <a:pt x="77" y="88"/>
                  </a:lnTo>
                  <a:lnTo>
                    <a:pt x="87" y="81"/>
                  </a:lnTo>
                  <a:lnTo>
                    <a:pt x="89" y="75"/>
                  </a:lnTo>
                  <a:lnTo>
                    <a:pt x="77" y="69"/>
                  </a:lnTo>
                  <a:lnTo>
                    <a:pt x="77" y="61"/>
                  </a:lnTo>
                  <a:lnTo>
                    <a:pt x="73" y="67"/>
                  </a:lnTo>
                  <a:lnTo>
                    <a:pt x="68" y="75"/>
                  </a:lnTo>
                  <a:lnTo>
                    <a:pt x="62" y="81"/>
                  </a:lnTo>
                  <a:lnTo>
                    <a:pt x="62" y="60"/>
                  </a:lnTo>
                  <a:lnTo>
                    <a:pt x="66" y="50"/>
                  </a:lnTo>
                  <a:lnTo>
                    <a:pt x="70" y="48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9" y="25"/>
                  </a:lnTo>
                  <a:lnTo>
                    <a:pt x="85" y="25"/>
                  </a:lnTo>
                  <a:lnTo>
                    <a:pt x="89" y="23"/>
                  </a:lnTo>
                  <a:lnTo>
                    <a:pt x="81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3" y="4"/>
                  </a:lnTo>
                  <a:lnTo>
                    <a:pt x="96" y="4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207070"/>
                <a:satOff val="-30878"/>
                <a:lumOff val="21641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94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52" name="Freeform 308"/>
            <p:cNvSpPr>
              <a:spLocks/>
            </p:cNvSpPr>
            <p:nvPr/>
          </p:nvSpPr>
          <p:spPr bwMode="auto">
            <a:xfrm>
              <a:off x="1729223" y="1976438"/>
              <a:ext cx="241756" cy="117475"/>
            </a:xfrm>
            <a:custGeom>
              <a:avLst/>
              <a:gdLst>
                <a:gd name="T0" fmla="*/ 46 w 274"/>
                <a:gd name="T1" fmla="*/ 1 h 140"/>
                <a:gd name="T2" fmla="*/ 45 w 274"/>
                <a:gd name="T3" fmla="*/ 5 h 140"/>
                <a:gd name="T4" fmla="*/ 45 w 274"/>
                <a:gd name="T5" fmla="*/ 12 h 140"/>
                <a:gd name="T6" fmla="*/ 49 w 274"/>
                <a:gd name="T7" fmla="*/ 14 h 140"/>
                <a:gd name="T8" fmla="*/ 47 w 274"/>
                <a:gd name="T9" fmla="*/ 18 h 140"/>
                <a:gd name="T10" fmla="*/ 51 w 274"/>
                <a:gd name="T11" fmla="*/ 21 h 140"/>
                <a:gd name="T12" fmla="*/ 41 w 274"/>
                <a:gd name="T13" fmla="*/ 21 h 140"/>
                <a:gd name="T14" fmla="*/ 33 w 274"/>
                <a:gd name="T15" fmla="*/ 19 h 140"/>
                <a:gd name="T16" fmla="*/ 29 w 274"/>
                <a:gd name="T17" fmla="*/ 15 h 140"/>
                <a:gd name="T18" fmla="*/ 26 w 274"/>
                <a:gd name="T19" fmla="*/ 15 h 140"/>
                <a:gd name="T20" fmla="*/ 23 w 274"/>
                <a:gd name="T21" fmla="*/ 14 h 140"/>
                <a:gd name="T22" fmla="*/ 20 w 274"/>
                <a:gd name="T23" fmla="*/ 12 h 140"/>
                <a:gd name="T24" fmla="*/ 10 w 274"/>
                <a:gd name="T25" fmla="*/ 11 h 140"/>
                <a:gd name="T26" fmla="*/ 6 w 274"/>
                <a:gd name="T27" fmla="*/ 12 h 140"/>
                <a:gd name="T28" fmla="*/ 4 w 274"/>
                <a:gd name="T29" fmla="*/ 17 h 140"/>
                <a:gd name="T30" fmla="*/ 5 w 274"/>
                <a:gd name="T31" fmla="*/ 18 h 140"/>
                <a:gd name="T32" fmla="*/ 1 w 274"/>
                <a:gd name="T33" fmla="*/ 22 h 140"/>
                <a:gd name="T34" fmla="*/ 5 w 274"/>
                <a:gd name="T35" fmla="*/ 23 h 140"/>
                <a:gd name="T36" fmla="*/ 0 w 274"/>
                <a:gd name="T37" fmla="*/ 28 h 140"/>
                <a:gd name="T38" fmla="*/ 6 w 274"/>
                <a:gd name="T39" fmla="*/ 27 h 140"/>
                <a:gd name="T40" fmla="*/ 8 w 274"/>
                <a:gd name="T41" fmla="*/ 27 h 140"/>
                <a:gd name="T42" fmla="*/ 10 w 274"/>
                <a:gd name="T43" fmla="*/ 29 h 140"/>
                <a:gd name="T44" fmla="*/ 13 w 274"/>
                <a:gd name="T45" fmla="*/ 26 h 140"/>
                <a:gd name="T46" fmla="*/ 11 w 274"/>
                <a:gd name="T47" fmla="*/ 27 h 140"/>
                <a:gd name="T48" fmla="*/ 13 w 274"/>
                <a:gd name="T49" fmla="*/ 29 h 140"/>
                <a:gd name="T50" fmla="*/ 13 w 274"/>
                <a:gd name="T51" fmla="*/ 28 h 140"/>
                <a:gd name="T52" fmla="*/ 15 w 274"/>
                <a:gd name="T53" fmla="*/ 26 h 140"/>
                <a:gd name="T54" fmla="*/ 15 w 274"/>
                <a:gd name="T55" fmla="*/ 19 h 140"/>
                <a:gd name="T56" fmla="*/ 19 w 274"/>
                <a:gd name="T57" fmla="*/ 24 h 140"/>
                <a:gd name="T58" fmla="*/ 21 w 274"/>
                <a:gd name="T59" fmla="*/ 26 h 140"/>
                <a:gd name="T60" fmla="*/ 27 w 274"/>
                <a:gd name="T61" fmla="*/ 26 h 140"/>
                <a:gd name="T62" fmla="*/ 30 w 274"/>
                <a:gd name="T63" fmla="*/ 24 h 140"/>
                <a:gd name="T64" fmla="*/ 38 w 274"/>
                <a:gd name="T65" fmla="*/ 26 h 140"/>
                <a:gd name="T66" fmla="*/ 40 w 274"/>
                <a:gd name="T67" fmla="*/ 26 h 140"/>
                <a:gd name="T68" fmla="*/ 34 w 274"/>
                <a:gd name="T69" fmla="*/ 29 h 140"/>
                <a:gd name="T70" fmla="*/ 25 w 274"/>
                <a:gd name="T71" fmla="*/ 30 h 140"/>
                <a:gd name="T72" fmla="*/ 21 w 274"/>
                <a:gd name="T73" fmla="*/ 33 h 140"/>
                <a:gd name="T74" fmla="*/ 19 w 274"/>
                <a:gd name="T75" fmla="*/ 35 h 140"/>
                <a:gd name="T76" fmla="*/ 20 w 274"/>
                <a:gd name="T77" fmla="*/ 39 h 140"/>
                <a:gd name="T78" fmla="*/ 25 w 274"/>
                <a:gd name="T79" fmla="*/ 39 h 140"/>
                <a:gd name="T80" fmla="*/ 32 w 274"/>
                <a:gd name="T81" fmla="*/ 36 h 140"/>
                <a:gd name="T82" fmla="*/ 38 w 274"/>
                <a:gd name="T83" fmla="*/ 30 h 140"/>
                <a:gd name="T84" fmla="*/ 43 w 274"/>
                <a:gd name="T85" fmla="*/ 31 h 140"/>
                <a:gd name="T86" fmla="*/ 48 w 274"/>
                <a:gd name="T87" fmla="*/ 28 h 140"/>
                <a:gd name="T88" fmla="*/ 52 w 274"/>
                <a:gd name="T89" fmla="*/ 28 h 140"/>
                <a:gd name="T90" fmla="*/ 59 w 274"/>
                <a:gd name="T91" fmla="*/ 30 h 140"/>
                <a:gd name="T92" fmla="*/ 61 w 274"/>
                <a:gd name="T93" fmla="*/ 27 h 140"/>
                <a:gd name="T94" fmla="*/ 68 w 274"/>
                <a:gd name="T95" fmla="*/ 27 h 140"/>
                <a:gd name="T96" fmla="*/ 72 w 274"/>
                <a:gd name="T97" fmla="*/ 16 h 140"/>
                <a:gd name="T98" fmla="*/ 68 w 274"/>
                <a:gd name="T99" fmla="*/ 12 h 140"/>
                <a:gd name="T100" fmla="*/ 66 w 274"/>
                <a:gd name="T101" fmla="*/ 12 h 140"/>
                <a:gd name="T102" fmla="*/ 66 w 274"/>
                <a:gd name="T103" fmla="*/ 19 h 140"/>
                <a:gd name="T104" fmla="*/ 64 w 274"/>
                <a:gd name="T105" fmla="*/ 17 h 140"/>
                <a:gd name="T106" fmla="*/ 63 w 274"/>
                <a:gd name="T107" fmla="*/ 14 h 140"/>
                <a:gd name="T108" fmla="*/ 61 w 274"/>
                <a:gd name="T109" fmla="*/ 16 h 140"/>
                <a:gd name="T110" fmla="*/ 57 w 274"/>
                <a:gd name="T111" fmla="*/ 11 h 140"/>
                <a:gd name="T112" fmla="*/ 49 w 274"/>
                <a:gd name="T113" fmla="*/ 5 h 140"/>
                <a:gd name="T114" fmla="*/ 50 w 274"/>
                <a:gd name="T115" fmla="*/ 4 h 140"/>
                <a:gd name="T116" fmla="*/ 49 w 274"/>
                <a:gd name="T117" fmla="*/ 2 h 140"/>
                <a:gd name="T118" fmla="*/ 47 w 274"/>
                <a:gd name="T119" fmla="*/ 0 h 1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4"/>
                <a:gd name="T181" fmla="*/ 0 h 140"/>
                <a:gd name="T182" fmla="*/ 274 w 274"/>
                <a:gd name="T183" fmla="*/ 140 h 14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4" h="140">
                  <a:moveTo>
                    <a:pt x="176" y="0"/>
                  </a:moveTo>
                  <a:lnTo>
                    <a:pt x="174" y="3"/>
                  </a:lnTo>
                  <a:lnTo>
                    <a:pt x="169" y="3"/>
                  </a:lnTo>
                  <a:lnTo>
                    <a:pt x="170" y="17"/>
                  </a:lnTo>
                  <a:lnTo>
                    <a:pt x="170" y="26"/>
                  </a:lnTo>
                  <a:lnTo>
                    <a:pt x="169" y="42"/>
                  </a:lnTo>
                  <a:lnTo>
                    <a:pt x="180" y="46"/>
                  </a:lnTo>
                  <a:lnTo>
                    <a:pt x="184" y="50"/>
                  </a:lnTo>
                  <a:lnTo>
                    <a:pt x="180" y="57"/>
                  </a:lnTo>
                  <a:lnTo>
                    <a:pt x="178" y="65"/>
                  </a:lnTo>
                  <a:lnTo>
                    <a:pt x="188" y="65"/>
                  </a:lnTo>
                  <a:lnTo>
                    <a:pt x="192" y="76"/>
                  </a:lnTo>
                  <a:lnTo>
                    <a:pt x="174" y="76"/>
                  </a:lnTo>
                  <a:lnTo>
                    <a:pt x="153" y="75"/>
                  </a:lnTo>
                  <a:lnTo>
                    <a:pt x="134" y="73"/>
                  </a:lnTo>
                  <a:lnTo>
                    <a:pt x="126" y="67"/>
                  </a:lnTo>
                  <a:lnTo>
                    <a:pt x="119" y="59"/>
                  </a:lnTo>
                  <a:lnTo>
                    <a:pt x="111" y="53"/>
                  </a:lnTo>
                  <a:lnTo>
                    <a:pt x="105" y="51"/>
                  </a:lnTo>
                  <a:lnTo>
                    <a:pt x="98" y="53"/>
                  </a:lnTo>
                  <a:lnTo>
                    <a:pt x="92" y="53"/>
                  </a:lnTo>
                  <a:lnTo>
                    <a:pt x="86" y="50"/>
                  </a:lnTo>
                  <a:lnTo>
                    <a:pt x="78" y="44"/>
                  </a:lnTo>
                  <a:lnTo>
                    <a:pt x="73" y="42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23" y="42"/>
                  </a:lnTo>
                  <a:lnTo>
                    <a:pt x="15" y="42"/>
                  </a:lnTo>
                  <a:lnTo>
                    <a:pt x="15" y="61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3" y="69"/>
                  </a:lnTo>
                  <a:lnTo>
                    <a:pt x="3" y="80"/>
                  </a:lnTo>
                  <a:lnTo>
                    <a:pt x="26" y="78"/>
                  </a:lnTo>
                  <a:lnTo>
                    <a:pt x="19" y="82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1" y="98"/>
                  </a:lnTo>
                  <a:lnTo>
                    <a:pt x="21" y="96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2" y="101"/>
                  </a:lnTo>
                  <a:lnTo>
                    <a:pt x="38" y="103"/>
                  </a:lnTo>
                  <a:lnTo>
                    <a:pt x="38" y="92"/>
                  </a:lnTo>
                  <a:lnTo>
                    <a:pt x="48" y="92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6" y="107"/>
                  </a:lnTo>
                  <a:lnTo>
                    <a:pt x="48" y="105"/>
                  </a:lnTo>
                  <a:lnTo>
                    <a:pt x="51" y="103"/>
                  </a:lnTo>
                  <a:lnTo>
                    <a:pt x="50" y="100"/>
                  </a:lnTo>
                  <a:lnTo>
                    <a:pt x="57" y="100"/>
                  </a:lnTo>
                  <a:lnTo>
                    <a:pt x="57" y="92"/>
                  </a:lnTo>
                  <a:lnTo>
                    <a:pt x="55" y="78"/>
                  </a:lnTo>
                  <a:lnTo>
                    <a:pt x="57" y="69"/>
                  </a:lnTo>
                  <a:lnTo>
                    <a:pt x="67" y="71"/>
                  </a:lnTo>
                  <a:lnTo>
                    <a:pt x="69" y="86"/>
                  </a:lnTo>
                  <a:lnTo>
                    <a:pt x="65" y="96"/>
                  </a:lnTo>
                  <a:lnTo>
                    <a:pt x="78" y="94"/>
                  </a:lnTo>
                  <a:lnTo>
                    <a:pt x="88" y="94"/>
                  </a:lnTo>
                  <a:lnTo>
                    <a:pt x="103" y="92"/>
                  </a:lnTo>
                  <a:lnTo>
                    <a:pt x="103" y="84"/>
                  </a:lnTo>
                  <a:lnTo>
                    <a:pt x="113" y="86"/>
                  </a:lnTo>
                  <a:lnTo>
                    <a:pt x="126" y="92"/>
                  </a:lnTo>
                  <a:lnTo>
                    <a:pt x="142" y="92"/>
                  </a:lnTo>
                  <a:lnTo>
                    <a:pt x="153" y="80"/>
                  </a:lnTo>
                  <a:lnTo>
                    <a:pt x="149" y="92"/>
                  </a:lnTo>
                  <a:lnTo>
                    <a:pt x="145" y="96"/>
                  </a:lnTo>
                  <a:lnTo>
                    <a:pt x="130" y="103"/>
                  </a:lnTo>
                  <a:lnTo>
                    <a:pt x="117" y="103"/>
                  </a:lnTo>
                  <a:lnTo>
                    <a:pt x="96" y="107"/>
                  </a:lnTo>
                  <a:lnTo>
                    <a:pt x="90" y="111"/>
                  </a:lnTo>
                  <a:lnTo>
                    <a:pt x="78" y="117"/>
                  </a:lnTo>
                  <a:lnTo>
                    <a:pt x="69" y="123"/>
                  </a:lnTo>
                  <a:lnTo>
                    <a:pt x="71" y="126"/>
                  </a:lnTo>
                  <a:lnTo>
                    <a:pt x="71" y="132"/>
                  </a:lnTo>
                  <a:lnTo>
                    <a:pt x="73" y="138"/>
                  </a:lnTo>
                  <a:lnTo>
                    <a:pt x="84" y="138"/>
                  </a:lnTo>
                  <a:lnTo>
                    <a:pt x="96" y="140"/>
                  </a:lnTo>
                  <a:lnTo>
                    <a:pt x="111" y="138"/>
                  </a:lnTo>
                  <a:lnTo>
                    <a:pt x="122" y="128"/>
                  </a:lnTo>
                  <a:lnTo>
                    <a:pt x="132" y="115"/>
                  </a:lnTo>
                  <a:lnTo>
                    <a:pt x="142" y="107"/>
                  </a:lnTo>
                  <a:lnTo>
                    <a:pt x="145" y="107"/>
                  </a:lnTo>
                  <a:lnTo>
                    <a:pt x="161" y="111"/>
                  </a:lnTo>
                  <a:lnTo>
                    <a:pt x="170" y="107"/>
                  </a:lnTo>
                  <a:lnTo>
                    <a:pt x="180" y="101"/>
                  </a:lnTo>
                  <a:lnTo>
                    <a:pt x="188" y="100"/>
                  </a:lnTo>
                  <a:lnTo>
                    <a:pt x="199" y="101"/>
                  </a:lnTo>
                  <a:lnTo>
                    <a:pt x="209" y="107"/>
                  </a:lnTo>
                  <a:lnTo>
                    <a:pt x="222" y="107"/>
                  </a:lnTo>
                  <a:lnTo>
                    <a:pt x="222" y="96"/>
                  </a:lnTo>
                  <a:lnTo>
                    <a:pt x="232" y="96"/>
                  </a:lnTo>
                  <a:lnTo>
                    <a:pt x="230" y="100"/>
                  </a:lnTo>
                  <a:lnTo>
                    <a:pt x="259" y="96"/>
                  </a:lnTo>
                  <a:lnTo>
                    <a:pt x="274" y="84"/>
                  </a:lnTo>
                  <a:lnTo>
                    <a:pt x="272" y="57"/>
                  </a:lnTo>
                  <a:lnTo>
                    <a:pt x="266" y="44"/>
                  </a:lnTo>
                  <a:lnTo>
                    <a:pt x="259" y="42"/>
                  </a:lnTo>
                  <a:lnTo>
                    <a:pt x="249" y="38"/>
                  </a:lnTo>
                  <a:lnTo>
                    <a:pt x="251" y="44"/>
                  </a:lnTo>
                  <a:lnTo>
                    <a:pt x="249" y="57"/>
                  </a:lnTo>
                  <a:lnTo>
                    <a:pt x="249" y="69"/>
                  </a:lnTo>
                  <a:lnTo>
                    <a:pt x="241" y="67"/>
                  </a:lnTo>
                  <a:lnTo>
                    <a:pt x="243" y="61"/>
                  </a:lnTo>
                  <a:lnTo>
                    <a:pt x="241" y="53"/>
                  </a:lnTo>
                  <a:lnTo>
                    <a:pt x="238" y="51"/>
                  </a:lnTo>
                  <a:lnTo>
                    <a:pt x="232" y="55"/>
                  </a:lnTo>
                  <a:lnTo>
                    <a:pt x="230" y="57"/>
                  </a:lnTo>
                  <a:lnTo>
                    <a:pt x="230" y="38"/>
                  </a:lnTo>
                  <a:lnTo>
                    <a:pt x="213" y="38"/>
                  </a:lnTo>
                  <a:lnTo>
                    <a:pt x="199" y="30"/>
                  </a:lnTo>
                  <a:lnTo>
                    <a:pt x="184" y="19"/>
                  </a:lnTo>
                  <a:lnTo>
                    <a:pt x="186" y="15"/>
                  </a:lnTo>
                  <a:lnTo>
                    <a:pt x="188" y="13"/>
                  </a:lnTo>
                  <a:lnTo>
                    <a:pt x="188" y="7"/>
                  </a:lnTo>
                  <a:lnTo>
                    <a:pt x="184" y="5"/>
                  </a:lnTo>
                  <a:lnTo>
                    <a:pt x="180" y="1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207070"/>
                <a:satOff val="-30878"/>
                <a:lumOff val="21641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3948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white">
                      <a:alpha val="40000"/>
                    </a:prstClr>
                  </a:outerShdw>
                </a:effectLst>
                <a:cs typeface="Arial" pitchFamily="34" charset="0"/>
              </a:endParaRPr>
            </a:p>
          </p:txBody>
        </p:sp>
        <p:grpSp>
          <p:nvGrpSpPr>
            <p:cNvPr id="553" name="Group 357"/>
            <p:cNvGrpSpPr/>
            <p:nvPr/>
          </p:nvGrpSpPr>
          <p:grpSpPr>
            <a:xfrm>
              <a:off x="1185700" y="1704975"/>
              <a:ext cx="1886042" cy="1997074"/>
              <a:chOff x="1185700" y="1704975"/>
              <a:chExt cx="1886042" cy="1997074"/>
            </a:xfrm>
            <a:grpFill/>
          </p:grpSpPr>
          <p:sp>
            <p:nvSpPr>
              <p:cNvPr id="557" name="Freeform 292"/>
              <p:cNvSpPr>
                <a:spLocks/>
              </p:cNvSpPr>
              <p:nvPr/>
            </p:nvSpPr>
            <p:spPr bwMode="auto">
              <a:xfrm>
                <a:off x="1185700" y="2097088"/>
                <a:ext cx="1886042" cy="1125538"/>
              </a:xfrm>
              <a:custGeom>
                <a:avLst/>
                <a:gdLst>
                  <a:gd name="T0" fmla="*/ 373 w 2142"/>
                  <a:gd name="T1" fmla="*/ 321 h 1335"/>
                  <a:gd name="T2" fmla="*/ 401 w 2142"/>
                  <a:gd name="T3" fmla="*/ 352 h 1335"/>
                  <a:gd name="T4" fmla="*/ 399 w 2142"/>
                  <a:gd name="T5" fmla="*/ 369 h 1335"/>
                  <a:gd name="T6" fmla="*/ 418 w 2142"/>
                  <a:gd name="T7" fmla="*/ 355 h 1335"/>
                  <a:gd name="T8" fmla="*/ 473 w 2142"/>
                  <a:gd name="T9" fmla="*/ 324 h 1335"/>
                  <a:gd name="T10" fmla="*/ 496 w 2142"/>
                  <a:gd name="T11" fmla="*/ 347 h 1335"/>
                  <a:gd name="T12" fmla="*/ 510 w 2142"/>
                  <a:gd name="T13" fmla="*/ 348 h 1335"/>
                  <a:gd name="T14" fmla="*/ 512 w 2142"/>
                  <a:gd name="T15" fmla="*/ 356 h 1335"/>
                  <a:gd name="T16" fmla="*/ 510 w 2142"/>
                  <a:gd name="T17" fmla="*/ 340 h 1335"/>
                  <a:gd name="T18" fmla="*/ 505 w 2142"/>
                  <a:gd name="T19" fmla="*/ 318 h 1335"/>
                  <a:gd name="T20" fmla="*/ 508 w 2142"/>
                  <a:gd name="T21" fmla="*/ 304 h 1335"/>
                  <a:gd name="T22" fmla="*/ 475 w 2142"/>
                  <a:gd name="T23" fmla="*/ 308 h 1335"/>
                  <a:gd name="T24" fmla="*/ 524 w 2142"/>
                  <a:gd name="T25" fmla="*/ 289 h 1335"/>
                  <a:gd name="T26" fmla="*/ 554 w 2142"/>
                  <a:gd name="T27" fmla="*/ 274 h 1335"/>
                  <a:gd name="T28" fmla="*/ 537 w 2142"/>
                  <a:gd name="T29" fmla="*/ 262 h 1335"/>
                  <a:gd name="T30" fmla="*/ 547 w 2142"/>
                  <a:gd name="T31" fmla="*/ 245 h 1335"/>
                  <a:gd name="T32" fmla="*/ 521 w 2142"/>
                  <a:gd name="T33" fmla="*/ 220 h 1335"/>
                  <a:gd name="T34" fmla="*/ 509 w 2142"/>
                  <a:gd name="T35" fmla="*/ 190 h 1335"/>
                  <a:gd name="T36" fmla="*/ 494 w 2142"/>
                  <a:gd name="T37" fmla="*/ 191 h 1335"/>
                  <a:gd name="T38" fmla="*/ 472 w 2142"/>
                  <a:gd name="T39" fmla="*/ 176 h 1335"/>
                  <a:gd name="T40" fmla="*/ 457 w 2142"/>
                  <a:gd name="T41" fmla="*/ 159 h 1335"/>
                  <a:gd name="T42" fmla="*/ 420 w 2142"/>
                  <a:gd name="T43" fmla="*/ 160 h 1335"/>
                  <a:gd name="T44" fmla="*/ 416 w 2142"/>
                  <a:gd name="T45" fmla="*/ 184 h 1335"/>
                  <a:gd name="T46" fmla="*/ 427 w 2142"/>
                  <a:gd name="T47" fmla="*/ 224 h 1335"/>
                  <a:gd name="T48" fmla="*/ 392 w 2142"/>
                  <a:gd name="T49" fmla="*/ 266 h 1335"/>
                  <a:gd name="T50" fmla="*/ 371 w 2142"/>
                  <a:gd name="T51" fmla="*/ 237 h 1335"/>
                  <a:gd name="T52" fmla="*/ 320 w 2142"/>
                  <a:gd name="T53" fmla="*/ 202 h 1335"/>
                  <a:gd name="T54" fmla="*/ 319 w 2142"/>
                  <a:gd name="T55" fmla="*/ 159 h 1335"/>
                  <a:gd name="T56" fmla="*/ 334 w 2142"/>
                  <a:gd name="T57" fmla="*/ 148 h 1335"/>
                  <a:gd name="T58" fmla="*/ 355 w 2142"/>
                  <a:gd name="T59" fmla="*/ 125 h 1335"/>
                  <a:gd name="T60" fmla="*/ 360 w 2142"/>
                  <a:gd name="T61" fmla="*/ 108 h 1335"/>
                  <a:gd name="T62" fmla="*/ 393 w 2142"/>
                  <a:gd name="T63" fmla="*/ 99 h 1335"/>
                  <a:gd name="T64" fmla="*/ 391 w 2142"/>
                  <a:gd name="T65" fmla="*/ 69 h 1335"/>
                  <a:gd name="T66" fmla="*/ 359 w 2142"/>
                  <a:gd name="T67" fmla="*/ 97 h 1335"/>
                  <a:gd name="T68" fmla="*/ 344 w 2142"/>
                  <a:gd name="T69" fmla="*/ 69 h 1335"/>
                  <a:gd name="T70" fmla="*/ 327 w 2142"/>
                  <a:gd name="T71" fmla="*/ 54 h 1335"/>
                  <a:gd name="T72" fmla="*/ 318 w 2142"/>
                  <a:gd name="T73" fmla="*/ 40 h 1335"/>
                  <a:gd name="T74" fmla="*/ 329 w 2142"/>
                  <a:gd name="T75" fmla="*/ 18 h 1335"/>
                  <a:gd name="T76" fmla="*/ 305 w 2142"/>
                  <a:gd name="T77" fmla="*/ 21 h 1335"/>
                  <a:gd name="T78" fmla="*/ 295 w 2142"/>
                  <a:gd name="T79" fmla="*/ 53 h 1335"/>
                  <a:gd name="T80" fmla="*/ 316 w 2142"/>
                  <a:gd name="T81" fmla="*/ 65 h 1335"/>
                  <a:gd name="T82" fmla="*/ 303 w 2142"/>
                  <a:gd name="T83" fmla="*/ 99 h 1335"/>
                  <a:gd name="T84" fmla="*/ 264 w 2142"/>
                  <a:gd name="T85" fmla="*/ 89 h 1335"/>
                  <a:gd name="T86" fmla="*/ 222 w 2142"/>
                  <a:gd name="T87" fmla="*/ 74 h 1335"/>
                  <a:gd name="T88" fmla="*/ 217 w 2142"/>
                  <a:gd name="T89" fmla="*/ 92 h 1335"/>
                  <a:gd name="T90" fmla="*/ 209 w 2142"/>
                  <a:gd name="T91" fmla="*/ 92 h 1335"/>
                  <a:gd name="T92" fmla="*/ 179 w 2142"/>
                  <a:gd name="T93" fmla="*/ 79 h 1335"/>
                  <a:gd name="T94" fmla="*/ 124 w 2142"/>
                  <a:gd name="T95" fmla="*/ 64 h 1335"/>
                  <a:gd name="T96" fmla="*/ 87 w 2142"/>
                  <a:gd name="T97" fmla="*/ 44 h 1335"/>
                  <a:gd name="T98" fmla="*/ 66 w 2142"/>
                  <a:gd name="T99" fmla="*/ 66 h 1335"/>
                  <a:gd name="T100" fmla="*/ 66 w 2142"/>
                  <a:gd name="T101" fmla="*/ 57 h 1335"/>
                  <a:gd name="T102" fmla="*/ 38 w 2142"/>
                  <a:gd name="T103" fmla="*/ 69 h 1335"/>
                  <a:gd name="T104" fmla="*/ 6 w 2142"/>
                  <a:gd name="T105" fmla="*/ 61 h 1335"/>
                  <a:gd name="T106" fmla="*/ 34 w 2142"/>
                  <a:gd name="T107" fmla="*/ 187 h 1335"/>
                  <a:gd name="T108" fmla="*/ 70 w 2142"/>
                  <a:gd name="T109" fmla="*/ 215 h 1335"/>
                  <a:gd name="T110" fmla="*/ 78 w 2142"/>
                  <a:gd name="T111" fmla="*/ 246 h 1335"/>
                  <a:gd name="T112" fmla="*/ 84 w 2142"/>
                  <a:gd name="T113" fmla="*/ 266 h 1335"/>
                  <a:gd name="T114" fmla="*/ 104 w 2142"/>
                  <a:gd name="T115" fmla="*/ 300 h 1335"/>
                  <a:gd name="T116" fmla="*/ 105 w 2142"/>
                  <a:gd name="T117" fmla="*/ 291 h 1335"/>
                  <a:gd name="T118" fmla="*/ 306 w 2142"/>
                  <a:gd name="T119" fmla="*/ 305 h 1335"/>
                  <a:gd name="T120" fmla="*/ 337 w 2142"/>
                  <a:gd name="T121" fmla="*/ 313 h 133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42"/>
                  <a:gd name="T184" fmla="*/ 0 h 1335"/>
                  <a:gd name="T185" fmla="*/ 2142 w 2142"/>
                  <a:gd name="T186" fmla="*/ 1335 h 133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42" h="1335">
                    <a:moveTo>
                      <a:pt x="1297" y="1118"/>
                    </a:moveTo>
                    <a:lnTo>
                      <a:pt x="1299" y="1112"/>
                    </a:lnTo>
                    <a:lnTo>
                      <a:pt x="1299" y="1105"/>
                    </a:lnTo>
                    <a:lnTo>
                      <a:pt x="1303" y="1101"/>
                    </a:lnTo>
                    <a:lnTo>
                      <a:pt x="1314" y="1097"/>
                    </a:lnTo>
                    <a:lnTo>
                      <a:pt x="1320" y="1093"/>
                    </a:lnTo>
                    <a:lnTo>
                      <a:pt x="1320" y="1086"/>
                    </a:lnTo>
                    <a:lnTo>
                      <a:pt x="1322" y="1087"/>
                    </a:lnTo>
                    <a:lnTo>
                      <a:pt x="1324" y="1093"/>
                    </a:lnTo>
                    <a:lnTo>
                      <a:pt x="1328" y="1097"/>
                    </a:lnTo>
                    <a:lnTo>
                      <a:pt x="1328" y="1084"/>
                    </a:lnTo>
                    <a:lnTo>
                      <a:pt x="1332" y="1082"/>
                    </a:lnTo>
                    <a:lnTo>
                      <a:pt x="1341" y="1082"/>
                    </a:lnTo>
                    <a:lnTo>
                      <a:pt x="1353" y="1084"/>
                    </a:lnTo>
                    <a:lnTo>
                      <a:pt x="1366" y="1086"/>
                    </a:lnTo>
                    <a:lnTo>
                      <a:pt x="1370" y="1099"/>
                    </a:lnTo>
                    <a:lnTo>
                      <a:pt x="1376" y="1112"/>
                    </a:lnTo>
                    <a:lnTo>
                      <a:pt x="1385" y="1120"/>
                    </a:lnTo>
                    <a:lnTo>
                      <a:pt x="1405" y="1120"/>
                    </a:lnTo>
                    <a:lnTo>
                      <a:pt x="1405" y="1136"/>
                    </a:lnTo>
                    <a:lnTo>
                      <a:pt x="1408" y="1137"/>
                    </a:lnTo>
                    <a:lnTo>
                      <a:pt x="1414" y="1139"/>
                    </a:lnTo>
                    <a:lnTo>
                      <a:pt x="1416" y="1139"/>
                    </a:lnTo>
                    <a:lnTo>
                      <a:pt x="1416" y="1151"/>
                    </a:lnTo>
                    <a:lnTo>
                      <a:pt x="1414" y="1162"/>
                    </a:lnTo>
                    <a:lnTo>
                      <a:pt x="1420" y="1174"/>
                    </a:lnTo>
                    <a:lnTo>
                      <a:pt x="1431" y="1174"/>
                    </a:lnTo>
                    <a:lnTo>
                      <a:pt x="1431" y="1182"/>
                    </a:lnTo>
                    <a:lnTo>
                      <a:pt x="1456" y="1185"/>
                    </a:lnTo>
                    <a:lnTo>
                      <a:pt x="1477" y="1189"/>
                    </a:lnTo>
                    <a:lnTo>
                      <a:pt x="1501" y="1197"/>
                    </a:lnTo>
                    <a:lnTo>
                      <a:pt x="1501" y="1195"/>
                    </a:lnTo>
                    <a:lnTo>
                      <a:pt x="1508" y="1193"/>
                    </a:lnTo>
                    <a:lnTo>
                      <a:pt x="1512" y="1193"/>
                    </a:lnTo>
                    <a:lnTo>
                      <a:pt x="1516" y="1201"/>
                    </a:lnTo>
                    <a:lnTo>
                      <a:pt x="1520" y="1205"/>
                    </a:lnTo>
                    <a:lnTo>
                      <a:pt x="1531" y="1209"/>
                    </a:lnTo>
                    <a:lnTo>
                      <a:pt x="1531" y="1228"/>
                    </a:lnTo>
                    <a:lnTo>
                      <a:pt x="1533" y="1230"/>
                    </a:lnTo>
                    <a:lnTo>
                      <a:pt x="1539" y="1234"/>
                    </a:lnTo>
                    <a:lnTo>
                      <a:pt x="1543" y="1239"/>
                    </a:lnTo>
                    <a:lnTo>
                      <a:pt x="1531" y="1239"/>
                    </a:lnTo>
                    <a:lnTo>
                      <a:pt x="1531" y="1255"/>
                    </a:lnTo>
                    <a:lnTo>
                      <a:pt x="1520" y="1249"/>
                    </a:lnTo>
                    <a:lnTo>
                      <a:pt x="1520" y="1247"/>
                    </a:lnTo>
                    <a:lnTo>
                      <a:pt x="1512" y="1243"/>
                    </a:lnTo>
                    <a:lnTo>
                      <a:pt x="1501" y="1239"/>
                    </a:lnTo>
                    <a:lnTo>
                      <a:pt x="1489" y="1253"/>
                    </a:lnTo>
                    <a:lnTo>
                      <a:pt x="1485" y="1268"/>
                    </a:lnTo>
                    <a:lnTo>
                      <a:pt x="1485" y="1293"/>
                    </a:lnTo>
                    <a:lnTo>
                      <a:pt x="1474" y="1297"/>
                    </a:lnTo>
                    <a:lnTo>
                      <a:pt x="1468" y="1303"/>
                    </a:lnTo>
                    <a:lnTo>
                      <a:pt x="1468" y="1307"/>
                    </a:lnTo>
                    <a:lnTo>
                      <a:pt x="1466" y="1312"/>
                    </a:lnTo>
                    <a:lnTo>
                      <a:pt x="1466" y="1316"/>
                    </a:lnTo>
                    <a:lnTo>
                      <a:pt x="1458" y="1324"/>
                    </a:lnTo>
                    <a:lnTo>
                      <a:pt x="1460" y="1328"/>
                    </a:lnTo>
                    <a:lnTo>
                      <a:pt x="1460" y="1333"/>
                    </a:lnTo>
                    <a:lnTo>
                      <a:pt x="1470" y="1335"/>
                    </a:lnTo>
                    <a:lnTo>
                      <a:pt x="1472" y="1333"/>
                    </a:lnTo>
                    <a:lnTo>
                      <a:pt x="1477" y="1330"/>
                    </a:lnTo>
                    <a:lnTo>
                      <a:pt x="1477" y="1326"/>
                    </a:lnTo>
                    <a:lnTo>
                      <a:pt x="1485" y="1320"/>
                    </a:lnTo>
                    <a:lnTo>
                      <a:pt x="1497" y="1312"/>
                    </a:lnTo>
                    <a:lnTo>
                      <a:pt x="1508" y="1307"/>
                    </a:lnTo>
                    <a:lnTo>
                      <a:pt x="1514" y="1308"/>
                    </a:lnTo>
                    <a:lnTo>
                      <a:pt x="1520" y="1308"/>
                    </a:lnTo>
                    <a:lnTo>
                      <a:pt x="1524" y="1301"/>
                    </a:lnTo>
                    <a:lnTo>
                      <a:pt x="1531" y="1299"/>
                    </a:lnTo>
                    <a:lnTo>
                      <a:pt x="1539" y="1301"/>
                    </a:lnTo>
                    <a:lnTo>
                      <a:pt x="1547" y="1301"/>
                    </a:lnTo>
                    <a:lnTo>
                      <a:pt x="1547" y="1293"/>
                    </a:lnTo>
                    <a:lnTo>
                      <a:pt x="1533" y="1291"/>
                    </a:lnTo>
                    <a:lnTo>
                      <a:pt x="1535" y="1289"/>
                    </a:lnTo>
                    <a:lnTo>
                      <a:pt x="1543" y="1285"/>
                    </a:lnTo>
                    <a:lnTo>
                      <a:pt x="1547" y="1282"/>
                    </a:lnTo>
                    <a:lnTo>
                      <a:pt x="1550" y="1276"/>
                    </a:lnTo>
                    <a:lnTo>
                      <a:pt x="1554" y="1274"/>
                    </a:lnTo>
                    <a:lnTo>
                      <a:pt x="1572" y="1272"/>
                    </a:lnTo>
                    <a:lnTo>
                      <a:pt x="1587" y="1274"/>
                    </a:lnTo>
                    <a:lnTo>
                      <a:pt x="1600" y="1278"/>
                    </a:lnTo>
                    <a:lnTo>
                      <a:pt x="1600" y="1274"/>
                    </a:lnTo>
                    <a:lnTo>
                      <a:pt x="1606" y="1272"/>
                    </a:lnTo>
                    <a:lnTo>
                      <a:pt x="1608" y="1270"/>
                    </a:lnTo>
                    <a:lnTo>
                      <a:pt x="1602" y="1268"/>
                    </a:lnTo>
                    <a:lnTo>
                      <a:pt x="1589" y="1266"/>
                    </a:lnTo>
                    <a:lnTo>
                      <a:pt x="1587" y="1260"/>
                    </a:lnTo>
                    <a:lnTo>
                      <a:pt x="1585" y="1259"/>
                    </a:lnTo>
                    <a:lnTo>
                      <a:pt x="1608" y="1262"/>
                    </a:lnTo>
                    <a:lnTo>
                      <a:pt x="1620" y="1262"/>
                    </a:lnTo>
                    <a:lnTo>
                      <a:pt x="1623" y="1259"/>
                    </a:lnTo>
                    <a:lnTo>
                      <a:pt x="1629" y="1251"/>
                    </a:lnTo>
                    <a:lnTo>
                      <a:pt x="1637" y="1243"/>
                    </a:lnTo>
                    <a:lnTo>
                      <a:pt x="1652" y="1234"/>
                    </a:lnTo>
                    <a:lnTo>
                      <a:pt x="1666" y="1226"/>
                    </a:lnTo>
                    <a:lnTo>
                      <a:pt x="1673" y="1224"/>
                    </a:lnTo>
                    <a:lnTo>
                      <a:pt x="1679" y="1226"/>
                    </a:lnTo>
                    <a:lnTo>
                      <a:pt x="1700" y="1224"/>
                    </a:lnTo>
                    <a:lnTo>
                      <a:pt x="1733" y="1220"/>
                    </a:lnTo>
                    <a:lnTo>
                      <a:pt x="1750" y="1216"/>
                    </a:lnTo>
                    <a:lnTo>
                      <a:pt x="1752" y="1214"/>
                    </a:lnTo>
                    <a:lnTo>
                      <a:pt x="1754" y="1210"/>
                    </a:lnTo>
                    <a:lnTo>
                      <a:pt x="1758" y="1209"/>
                    </a:lnTo>
                    <a:lnTo>
                      <a:pt x="1767" y="1203"/>
                    </a:lnTo>
                    <a:lnTo>
                      <a:pt x="1777" y="1193"/>
                    </a:lnTo>
                    <a:lnTo>
                      <a:pt x="1781" y="1185"/>
                    </a:lnTo>
                    <a:lnTo>
                      <a:pt x="1785" y="1170"/>
                    </a:lnTo>
                    <a:lnTo>
                      <a:pt x="1788" y="1168"/>
                    </a:lnTo>
                    <a:lnTo>
                      <a:pt x="1794" y="1151"/>
                    </a:lnTo>
                    <a:lnTo>
                      <a:pt x="1796" y="1149"/>
                    </a:lnTo>
                    <a:lnTo>
                      <a:pt x="1800" y="1149"/>
                    </a:lnTo>
                    <a:lnTo>
                      <a:pt x="1804" y="1155"/>
                    </a:lnTo>
                    <a:lnTo>
                      <a:pt x="1806" y="1159"/>
                    </a:lnTo>
                    <a:lnTo>
                      <a:pt x="1810" y="1153"/>
                    </a:lnTo>
                    <a:lnTo>
                      <a:pt x="1817" y="1149"/>
                    </a:lnTo>
                    <a:lnTo>
                      <a:pt x="1827" y="1153"/>
                    </a:lnTo>
                    <a:lnTo>
                      <a:pt x="1833" y="1159"/>
                    </a:lnTo>
                    <a:lnTo>
                      <a:pt x="1834" y="1170"/>
                    </a:lnTo>
                    <a:lnTo>
                      <a:pt x="1834" y="1205"/>
                    </a:lnTo>
                    <a:lnTo>
                      <a:pt x="1836" y="1203"/>
                    </a:lnTo>
                    <a:lnTo>
                      <a:pt x="1842" y="1203"/>
                    </a:lnTo>
                    <a:lnTo>
                      <a:pt x="1844" y="1207"/>
                    </a:lnTo>
                    <a:lnTo>
                      <a:pt x="1844" y="1220"/>
                    </a:lnTo>
                    <a:lnTo>
                      <a:pt x="1848" y="1224"/>
                    </a:lnTo>
                    <a:lnTo>
                      <a:pt x="1848" y="1226"/>
                    </a:lnTo>
                    <a:lnTo>
                      <a:pt x="1846" y="1228"/>
                    </a:lnTo>
                    <a:lnTo>
                      <a:pt x="1850" y="1230"/>
                    </a:lnTo>
                    <a:lnTo>
                      <a:pt x="1856" y="1234"/>
                    </a:lnTo>
                    <a:lnTo>
                      <a:pt x="1858" y="1235"/>
                    </a:lnTo>
                    <a:lnTo>
                      <a:pt x="1867" y="1235"/>
                    </a:lnTo>
                    <a:lnTo>
                      <a:pt x="1875" y="1232"/>
                    </a:lnTo>
                    <a:lnTo>
                      <a:pt x="1881" y="1232"/>
                    </a:lnTo>
                    <a:lnTo>
                      <a:pt x="1877" y="1224"/>
                    </a:lnTo>
                    <a:lnTo>
                      <a:pt x="1877" y="1220"/>
                    </a:lnTo>
                    <a:lnTo>
                      <a:pt x="1881" y="1220"/>
                    </a:lnTo>
                    <a:lnTo>
                      <a:pt x="1884" y="1228"/>
                    </a:lnTo>
                    <a:lnTo>
                      <a:pt x="1904" y="1209"/>
                    </a:lnTo>
                    <a:lnTo>
                      <a:pt x="1911" y="1197"/>
                    </a:lnTo>
                    <a:lnTo>
                      <a:pt x="1911" y="1201"/>
                    </a:lnTo>
                    <a:lnTo>
                      <a:pt x="1913" y="1199"/>
                    </a:lnTo>
                    <a:lnTo>
                      <a:pt x="1919" y="1205"/>
                    </a:lnTo>
                    <a:lnTo>
                      <a:pt x="1911" y="1205"/>
                    </a:lnTo>
                    <a:lnTo>
                      <a:pt x="1909" y="1212"/>
                    </a:lnTo>
                    <a:lnTo>
                      <a:pt x="1909" y="1216"/>
                    </a:lnTo>
                    <a:lnTo>
                      <a:pt x="1907" y="1224"/>
                    </a:lnTo>
                    <a:lnTo>
                      <a:pt x="1917" y="1222"/>
                    </a:lnTo>
                    <a:lnTo>
                      <a:pt x="1929" y="1218"/>
                    </a:lnTo>
                    <a:lnTo>
                      <a:pt x="1938" y="1216"/>
                    </a:lnTo>
                    <a:lnTo>
                      <a:pt x="1940" y="1218"/>
                    </a:lnTo>
                    <a:lnTo>
                      <a:pt x="1944" y="1220"/>
                    </a:lnTo>
                    <a:lnTo>
                      <a:pt x="1942" y="1224"/>
                    </a:lnTo>
                    <a:lnTo>
                      <a:pt x="1936" y="1226"/>
                    </a:lnTo>
                    <a:lnTo>
                      <a:pt x="1936" y="1230"/>
                    </a:lnTo>
                    <a:lnTo>
                      <a:pt x="1934" y="1235"/>
                    </a:lnTo>
                    <a:lnTo>
                      <a:pt x="1917" y="1232"/>
                    </a:lnTo>
                    <a:lnTo>
                      <a:pt x="1911" y="1232"/>
                    </a:lnTo>
                    <a:lnTo>
                      <a:pt x="1896" y="1239"/>
                    </a:lnTo>
                    <a:lnTo>
                      <a:pt x="1896" y="1247"/>
                    </a:lnTo>
                    <a:lnTo>
                      <a:pt x="1884" y="1247"/>
                    </a:lnTo>
                    <a:lnTo>
                      <a:pt x="1875" y="1260"/>
                    </a:lnTo>
                    <a:lnTo>
                      <a:pt x="1873" y="1272"/>
                    </a:lnTo>
                    <a:lnTo>
                      <a:pt x="1888" y="1282"/>
                    </a:lnTo>
                    <a:lnTo>
                      <a:pt x="1892" y="1289"/>
                    </a:lnTo>
                    <a:lnTo>
                      <a:pt x="1898" y="1289"/>
                    </a:lnTo>
                    <a:lnTo>
                      <a:pt x="1900" y="1285"/>
                    </a:lnTo>
                    <a:lnTo>
                      <a:pt x="1904" y="1285"/>
                    </a:lnTo>
                    <a:lnTo>
                      <a:pt x="1904" y="1287"/>
                    </a:lnTo>
                    <a:lnTo>
                      <a:pt x="1905" y="1289"/>
                    </a:lnTo>
                    <a:lnTo>
                      <a:pt x="1907" y="1293"/>
                    </a:lnTo>
                    <a:lnTo>
                      <a:pt x="1923" y="1282"/>
                    </a:lnTo>
                    <a:lnTo>
                      <a:pt x="1925" y="1274"/>
                    </a:lnTo>
                    <a:lnTo>
                      <a:pt x="1925" y="1268"/>
                    </a:lnTo>
                    <a:lnTo>
                      <a:pt x="1927" y="1262"/>
                    </a:lnTo>
                    <a:lnTo>
                      <a:pt x="1932" y="1257"/>
                    </a:lnTo>
                    <a:lnTo>
                      <a:pt x="1936" y="1260"/>
                    </a:lnTo>
                    <a:lnTo>
                      <a:pt x="1942" y="1262"/>
                    </a:lnTo>
                    <a:lnTo>
                      <a:pt x="1942" y="1259"/>
                    </a:lnTo>
                    <a:lnTo>
                      <a:pt x="1944" y="1253"/>
                    </a:lnTo>
                    <a:lnTo>
                      <a:pt x="1946" y="1251"/>
                    </a:lnTo>
                    <a:lnTo>
                      <a:pt x="1952" y="1249"/>
                    </a:lnTo>
                    <a:lnTo>
                      <a:pt x="1959" y="1251"/>
                    </a:lnTo>
                    <a:lnTo>
                      <a:pt x="1965" y="1251"/>
                    </a:lnTo>
                    <a:lnTo>
                      <a:pt x="1965" y="1247"/>
                    </a:lnTo>
                    <a:lnTo>
                      <a:pt x="1973" y="1243"/>
                    </a:lnTo>
                    <a:lnTo>
                      <a:pt x="1982" y="1237"/>
                    </a:lnTo>
                    <a:lnTo>
                      <a:pt x="1988" y="1232"/>
                    </a:lnTo>
                    <a:lnTo>
                      <a:pt x="1988" y="1224"/>
                    </a:lnTo>
                    <a:lnTo>
                      <a:pt x="1996" y="1224"/>
                    </a:lnTo>
                    <a:lnTo>
                      <a:pt x="1992" y="1216"/>
                    </a:lnTo>
                    <a:lnTo>
                      <a:pt x="1988" y="1201"/>
                    </a:lnTo>
                    <a:lnTo>
                      <a:pt x="1978" y="1209"/>
                    </a:lnTo>
                    <a:lnTo>
                      <a:pt x="1967" y="1214"/>
                    </a:lnTo>
                    <a:lnTo>
                      <a:pt x="1953" y="1212"/>
                    </a:lnTo>
                    <a:lnTo>
                      <a:pt x="1946" y="1205"/>
                    </a:lnTo>
                    <a:lnTo>
                      <a:pt x="1940" y="1205"/>
                    </a:lnTo>
                    <a:lnTo>
                      <a:pt x="1938" y="1207"/>
                    </a:lnTo>
                    <a:lnTo>
                      <a:pt x="1934" y="1209"/>
                    </a:lnTo>
                    <a:lnTo>
                      <a:pt x="1934" y="1205"/>
                    </a:lnTo>
                    <a:lnTo>
                      <a:pt x="1930" y="1201"/>
                    </a:lnTo>
                    <a:lnTo>
                      <a:pt x="1938" y="1201"/>
                    </a:lnTo>
                    <a:lnTo>
                      <a:pt x="1938" y="1197"/>
                    </a:lnTo>
                    <a:lnTo>
                      <a:pt x="1942" y="1193"/>
                    </a:lnTo>
                    <a:lnTo>
                      <a:pt x="1932" y="1189"/>
                    </a:lnTo>
                    <a:lnTo>
                      <a:pt x="1923" y="1187"/>
                    </a:lnTo>
                    <a:lnTo>
                      <a:pt x="1915" y="1185"/>
                    </a:lnTo>
                    <a:lnTo>
                      <a:pt x="1915" y="1178"/>
                    </a:lnTo>
                    <a:lnTo>
                      <a:pt x="1917" y="1170"/>
                    </a:lnTo>
                    <a:lnTo>
                      <a:pt x="1915" y="1166"/>
                    </a:lnTo>
                    <a:lnTo>
                      <a:pt x="1919" y="1166"/>
                    </a:lnTo>
                    <a:lnTo>
                      <a:pt x="1919" y="1159"/>
                    </a:lnTo>
                    <a:lnTo>
                      <a:pt x="1915" y="1159"/>
                    </a:lnTo>
                    <a:lnTo>
                      <a:pt x="1911" y="1161"/>
                    </a:lnTo>
                    <a:lnTo>
                      <a:pt x="1911" y="1162"/>
                    </a:lnTo>
                    <a:lnTo>
                      <a:pt x="1907" y="1162"/>
                    </a:lnTo>
                    <a:lnTo>
                      <a:pt x="1911" y="1155"/>
                    </a:lnTo>
                    <a:lnTo>
                      <a:pt x="1911" y="1147"/>
                    </a:lnTo>
                    <a:lnTo>
                      <a:pt x="1915" y="1139"/>
                    </a:lnTo>
                    <a:lnTo>
                      <a:pt x="1915" y="1136"/>
                    </a:lnTo>
                    <a:lnTo>
                      <a:pt x="1917" y="1132"/>
                    </a:lnTo>
                    <a:lnTo>
                      <a:pt x="1915" y="1128"/>
                    </a:lnTo>
                    <a:lnTo>
                      <a:pt x="1904" y="1130"/>
                    </a:lnTo>
                    <a:lnTo>
                      <a:pt x="1884" y="1132"/>
                    </a:lnTo>
                    <a:lnTo>
                      <a:pt x="1881" y="1126"/>
                    </a:lnTo>
                    <a:lnTo>
                      <a:pt x="1879" y="1122"/>
                    </a:lnTo>
                    <a:lnTo>
                      <a:pt x="1877" y="1116"/>
                    </a:lnTo>
                    <a:lnTo>
                      <a:pt x="1882" y="1116"/>
                    </a:lnTo>
                    <a:lnTo>
                      <a:pt x="1884" y="1112"/>
                    </a:lnTo>
                    <a:lnTo>
                      <a:pt x="1888" y="1112"/>
                    </a:lnTo>
                    <a:lnTo>
                      <a:pt x="1896" y="1124"/>
                    </a:lnTo>
                    <a:lnTo>
                      <a:pt x="1898" y="1122"/>
                    </a:lnTo>
                    <a:lnTo>
                      <a:pt x="1902" y="1120"/>
                    </a:lnTo>
                    <a:lnTo>
                      <a:pt x="1907" y="1120"/>
                    </a:lnTo>
                    <a:lnTo>
                      <a:pt x="1909" y="1114"/>
                    </a:lnTo>
                    <a:lnTo>
                      <a:pt x="1909" y="1109"/>
                    </a:lnTo>
                    <a:lnTo>
                      <a:pt x="1911" y="1105"/>
                    </a:lnTo>
                    <a:lnTo>
                      <a:pt x="1923" y="1105"/>
                    </a:lnTo>
                    <a:lnTo>
                      <a:pt x="1923" y="1097"/>
                    </a:lnTo>
                    <a:lnTo>
                      <a:pt x="1921" y="1091"/>
                    </a:lnTo>
                    <a:lnTo>
                      <a:pt x="1923" y="1086"/>
                    </a:lnTo>
                    <a:lnTo>
                      <a:pt x="1925" y="1087"/>
                    </a:lnTo>
                    <a:lnTo>
                      <a:pt x="1930" y="1082"/>
                    </a:lnTo>
                    <a:lnTo>
                      <a:pt x="1925" y="1078"/>
                    </a:lnTo>
                    <a:lnTo>
                      <a:pt x="1921" y="1074"/>
                    </a:lnTo>
                    <a:lnTo>
                      <a:pt x="1919" y="1070"/>
                    </a:lnTo>
                    <a:lnTo>
                      <a:pt x="1919" y="1066"/>
                    </a:lnTo>
                    <a:lnTo>
                      <a:pt x="1900" y="1062"/>
                    </a:lnTo>
                    <a:lnTo>
                      <a:pt x="1884" y="1064"/>
                    </a:lnTo>
                    <a:lnTo>
                      <a:pt x="1869" y="1070"/>
                    </a:lnTo>
                    <a:lnTo>
                      <a:pt x="1854" y="1078"/>
                    </a:lnTo>
                    <a:lnTo>
                      <a:pt x="1821" y="1099"/>
                    </a:lnTo>
                    <a:lnTo>
                      <a:pt x="1792" y="1126"/>
                    </a:lnTo>
                    <a:lnTo>
                      <a:pt x="1769" y="1155"/>
                    </a:lnTo>
                    <a:lnTo>
                      <a:pt x="1773" y="1147"/>
                    </a:lnTo>
                    <a:lnTo>
                      <a:pt x="1781" y="1136"/>
                    </a:lnTo>
                    <a:lnTo>
                      <a:pt x="1783" y="1128"/>
                    </a:lnTo>
                    <a:lnTo>
                      <a:pt x="1787" y="1122"/>
                    </a:lnTo>
                    <a:lnTo>
                      <a:pt x="1788" y="1116"/>
                    </a:lnTo>
                    <a:lnTo>
                      <a:pt x="1781" y="1116"/>
                    </a:lnTo>
                    <a:lnTo>
                      <a:pt x="1781" y="1112"/>
                    </a:lnTo>
                    <a:lnTo>
                      <a:pt x="1783" y="1111"/>
                    </a:lnTo>
                    <a:lnTo>
                      <a:pt x="1788" y="1109"/>
                    </a:lnTo>
                    <a:lnTo>
                      <a:pt x="1792" y="1109"/>
                    </a:lnTo>
                    <a:lnTo>
                      <a:pt x="1798" y="1101"/>
                    </a:lnTo>
                    <a:lnTo>
                      <a:pt x="1802" y="1093"/>
                    </a:lnTo>
                    <a:lnTo>
                      <a:pt x="1808" y="1086"/>
                    </a:lnTo>
                    <a:lnTo>
                      <a:pt x="1819" y="1086"/>
                    </a:lnTo>
                    <a:lnTo>
                      <a:pt x="1819" y="1074"/>
                    </a:lnTo>
                    <a:lnTo>
                      <a:pt x="1831" y="1074"/>
                    </a:lnTo>
                    <a:lnTo>
                      <a:pt x="1850" y="1051"/>
                    </a:lnTo>
                    <a:lnTo>
                      <a:pt x="1852" y="1047"/>
                    </a:lnTo>
                    <a:lnTo>
                      <a:pt x="1854" y="1047"/>
                    </a:lnTo>
                    <a:lnTo>
                      <a:pt x="1861" y="1039"/>
                    </a:lnTo>
                    <a:lnTo>
                      <a:pt x="1865" y="1034"/>
                    </a:lnTo>
                    <a:lnTo>
                      <a:pt x="1869" y="1032"/>
                    </a:lnTo>
                    <a:lnTo>
                      <a:pt x="1902" y="1030"/>
                    </a:lnTo>
                    <a:lnTo>
                      <a:pt x="1930" y="1032"/>
                    </a:lnTo>
                    <a:lnTo>
                      <a:pt x="1953" y="1032"/>
                    </a:lnTo>
                    <a:lnTo>
                      <a:pt x="1957" y="1028"/>
                    </a:lnTo>
                    <a:lnTo>
                      <a:pt x="1959" y="1024"/>
                    </a:lnTo>
                    <a:lnTo>
                      <a:pt x="1969" y="1024"/>
                    </a:lnTo>
                    <a:lnTo>
                      <a:pt x="1971" y="1026"/>
                    </a:lnTo>
                    <a:lnTo>
                      <a:pt x="1973" y="1032"/>
                    </a:lnTo>
                    <a:lnTo>
                      <a:pt x="1980" y="1032"/>
                    </a:lnTo>
                    <a:lnTo>
                      <a:pt x="1982" y="1030"/>
                    </a:lnTo>
                    <a:lnTo>
                      <a:pt x="1984" y="1026"/>
                    </a:lnTo>
                    <a:lnTo>
                      <a:pt x="1988" y="1024"/>
                    </a:lnTo>
                    <a:lnTo>
                      <a:pt x="1990" y="1026"/>
                    </a:lnTo>
                    <a:lnTo>
                      <a:pt x="1994" y="1032"/>
                    </a:lnTo>
                    <a:lnTo>
                      <a:pt x="1996" y="1036"/>
                    </a:lnTo>
                    <a:lnTo>
                      <a:pt x="2007" y="1036"/>
                    </a:lnTo>
                    <a:lnTo>
                      <a:pt x="2007" y="1028"/>
                    </a:lnTo>
                    <a:lnTo>
                      <a:pt x="2015" y="1028"/>
                    </a:lnTo>
                    <a:lnTo>
                      <a:pt x="2019" y="1032"/>
                    </a:lnTo>
                    <a:lnTo>
                      <a:pt x="2026" y="1032"/>
                    </a:lnTo>
                    <a:lnTo>
                      <a:pt x="2026" y="1024"/>
                    </a:lnTo>
                    <a:lnTo>
                      <a:pt x="2042" y="1024"/>
                    </a:lnTo>
                    <a:lnTo>
                      <a:pt x="2044" y="1020"/>
                    </a:lnTo>
                    <a:lnTo>
                      <a:pt x="2044" y="1016"/>
                    </a:lnTo>
                    <a:lnTo>
                      <a:pt x="2046" y="1013"/>
                    </a:lnTo>
                    <a:lnTo>
                      <a:pt x="2051" y="1011"/>
                    </a:lnTo>
                    <a:lnTo>
                      <a:pt x="2059" y="1009"/>
                    </a:lnTo>
                    <a:lnTo>
                      <a:pt x="2065" y="1005"/>
                    </a:lnTo>
                    <a:lnTo>
                      <a:pt x="2065" y="989"/>
                    </a:lnTo>
                    <a:lnTo>
                      <a:pt x="2069" y="982"/>
                    </a:lnTo>
                    <a:lnTo>
                      <a:pt x="2078" y="978"/>
                    </a:lnTo>
                    <a:lnTo>
                      <a:pt x="2092" y="974"/>
                    </a:lnTo>
                    <a:lnTo>
                      <a:pt x="2103" y="970"/>
                    </a:lnTo>
                    <a:lnTo>
                      <a:pt x="2101" y="972"/>
                    </a:lnTo>
                    <a:lnTo>
                      <a:pt x="2107" y="974"/>
                    </a:lnTo>
                    <a:lnTo>
                      <a:pt x="2111" y="974"/>
                    </a:lnTo>
                    <a:lnTo>
                      <a:pt x="2120" y="966"/>
                    </a:lnTo>
                    <a:lnTo>
                      <a:pt x="2134" y="955"/>
                    </a:lnTo>
                    <a:lnTo>
                      <a:pt x="2142" y="947"/>
                    </a:lnTo>
                    <a:lnTo>
                      <a:pt x="2138" y="909"/>
                    </a:lnTo>
                    <a:lnTo>
                      <a:pt x="2134" y="909"/>
                    </a:lnTo>
                    <a:lnTo>
                      <a:pt x="2132" y="913"/>
                    </a:lnTo>
                    <a:lnTo>
                      <a:pt x="2126" y="913"/>
                    </a:lnTo>
                    <a:lnTo>
                      <a:pt x="2117" y="905"/>
                    </a:lnTo>
                    <a:lnTo>
                      <a:pt x="2105" y="895"/>
                    </a:lnTo>
                    <a:lnTo>
                      <a:pt x="2084" y="893"/>
                    </a:lnTo>
                    <a:lnTo>
                      <a:pt x="2084" y="895"/>
                    </a:lnTo>
                    <a:lnTo>
                      <a:pt x="2086" y="899"/>
                    </a:lnTo>
                    <a:lnTo>
                      <a:pt x="2088" y="901"/>
                    </a:lnTo>
                    <a:lnTo>
                      <a:pt x="2080" y="903"/>
                    </a:lnTo>
                    <a:lnTo>
                      <a:pt x="2074" y="903"/>
                    </a:lnTo>
                    <a:lnTo>
                      <a:pt x="2069" y="905"/>
                    </a:lnTo>
                    <a:lnTo>
                      <a:pt x="2057" y="911"/>
                    </a:lnTo>
                    <a:lnTo>
                      <a:pt x="2048" y="915"/>
                    </a:lnTo>
                    <a:lnTo>
                      <a:pt x="2034" y="920"/>
                    </a:lnTo>
                    <a:lnTo>
                      <a:pt x="2034" y="928"/>
                    </a:lnTo>
                    <a:lnTo>
                      <a:pt x="2026" y="926"/>
                    </a:lnTo>
                    <a:lnTo>
                      <a:pt x="2024" y="920"/>
                    </a:lnTo>
                    <a:lnTo>
                      <a:pt x="2023" y="913"/>
                    </a:lnTo>
                    <a:lnTo>
                      <a:pt x="2046" y="913"/>
                    </a:lnTo>
                    <a:lnTo>
                      <a:pt x="2053" y="907"/>
                    </a:lnTo>
                    <a:lnTo>
                      <a:pt x="2061" y="899"/>
                    </a:lnTo>
                    <a:lnTo>
                      <a:pt x="2069" y="893"/>
                    </a:lnTo>
                    <a:lnTo>
                      <a:pt x="2076" y="891"/>
                    </a:lnTo>
                    <a:lnTo>
                      <a:pt x="2084" y="891"/>
                    </a:lnTo>
                    <a:lnTo>
                      <a:pt x="2092" y="890"/>
                    </a:lnTo>
                    <a:lnTo>
                      <a:pt x="2096" y="886"/>
                    </a:lnTo>
                    <a:lnTo>
                      <a:pt x="2099" y="878"/>
                    </a:lnTo>
                    <a:lnTo>
                      <a:pt x="2103" y="874"/>
                    </a:lnTo>
                    <a:lnTo>
                      <a:pt x="2101" y="874"/>
                    </a:lnTo>
                    <a:lnTo>
                      <a:pt x="2092" y="878"/>
                    </a:lnTo>
                    <a:lnTo>
                      <a:pt x="2088" y="870"/>
                    </a:lnTo>
                    <a:lnTo>
                      <a:pt x="2092" y="868"/>
                    </a:lnTo>
                    <a:lnTo>
                      <a:pt x="2088" y="865"/>
                    </a:lnTo>
                    <a:lnTo>
                      <a:pt x="2084" y="863"/>
                    </a:lnTo>
                    <a:lnTo>
                      <a:pt x="2084" y="865"/>
                    </a:lnTo>
                    <a:lnTo>
                      <a:pt x="2082" y="868"/>
                    </a:lnTo>
                    <a:lnTo>
                      <a:pt x="2076" y="870"/>
                    </a:lnTo>
                    <a:lnTo>
                      <a:pt x="2069" y="866"/>
                    </a:lnTo>
                    <a:lnTo>
                      <a:pt x="2067" y="861"/>
                    </a:lnTo>
                    <a:lnTo>
                      <a:pt x="2065" y="851"/>
                    </a:lnTo>
                    <a:lnTo>
                      <a:pt x="2051" y="855"/>
                    </a:lnTo>
                    <a:lnTo>
                      <a:pt x="2042" y="855"/>
                    </a:lnTo>
                    <a:lnTo>
                      <a:pt x="2023" y="851"/>
                    </a:lnTo>
                    <a:lnTo>
                      <a:pt x="2023" y="845"/>
                    </a:lnTo>
                    <a:lnTo>
                      <a:pt x="2024" y="840"/>
                    </a:lnTo>
                    <a:lnTo>
                      <a:pt x="2023" y="830"/>
                    </a:lnTo>
                    <a:lnTo>
                      <a:pt x="2019" y="830"/>
                    </a:lnTo>
                    <a:lnTo>
                      <a:pt x="2007" y="817"/>
                    </a:lnTo>
                    <a:lnTo>
                      <a:pt x="1996" y="817"/>
                    </a:lnTo>
                    <a:lnTo>
                      <a:pt x="1988" y="797"/>
                    </a:lnTo>
                    <a:lnTo>
                      <a:pt x="1986" y="799"/>
                    </a:lnTo>
                    <a:lnTo>
                      <a:pt x="1982" y="801"/>
                    </a:lnTo>
                    <a:lnTo>
                      <a:pt x="1980" y="801"/>
                    </a:lnTo>
                    <a:lnTo>
                      <a:pt x="1982" y="797"/>
                    </a:lnTo>
                    <a:lnTo>
                      <a:pt x="1982" y="790"/>
                    </a:lnTo>
                    <a:lnTo>
                      <a:pt x="1984" y="786"/>
                    </a:lnTo>
                    <a:lnTo>
                      <a:pt x="1980" y="786"/>
                    </a:lnTo>
                    <a:lnTo>
                      <a:pt x="1977" y="784"/>
                    </a:lnTo>
                    <a:lnTo>
                      <a:pt x="1977" y="782"/>
                    </a:lnTo>
                    <a:lnTo>
                      <a:pt x="2003" y="782"/>
                    </a:lnTo>
                    <a:lnTo>
                      <a:pt x="2003" y="770"/>
                    </a:lnTo>
                    <a:lnTo>
                      <a:pt x="1998" y="768"/>
                    </a:lnTo>
                    <a:lnTo>
                      <a:pt x="1990" y="765"/>
                    </a:lnTo>
                    <a:lnTo>
                      <a:pt x="1984" y="763"/>
                    </a:lnTo>
                    <a:lnTo>
                      <a:pt x="1984" y="743"/>
                    </a:lnTo>
                    <a:lnTo>
                      <a:pt x="1980" y="743"/>
                    </a:lnTo>
                    <a:lnTo>
                      <a:pt x="1975" y="742"/>
                    </a:lnTo>
                    <a:lnTo>
                      <a:pt x="1969" y="734"/>
                    </a:lnTo>
                    <a:lnTo>
                      <a:pt x="1965" y="728"/>
                    </a:lnTo>
                    <a:lnTo>
                      <a:pt x="1969" y="720"/>
                    </a:lnTo>
                    <a:lnTo>
                      <a:pt x="1969" y="717"/>
                    </a:lnTo>
                    <a:lnTo>
                      <a:pt x="1942" y="717"/>
                    </a:lnTo>
                    <a:lnTo>
                      <a:pt x="1953" y="709"/>
                    </a:lnTo>
                    <a:lnTo>
                      <a:pt x="1961" y="705"/>
                    </a:lnTo>
                    <a:lnTo>
                      <a:pt x="1950" y="682"/>
                    </a:lnTo>
                    <a:lnTo>
                      <a:pt x="1944" y="682"/>
                    </a:lnTo>
                    <a:lnTo>
                      <a:pt x="1938" y="684"/>
                    </a:lnTo>
                    <a:lnTo>
                      <a:pt x="1934" y="682"/>
                    </a:lnTo>
                    <a:lnTo>
                      <a:pt x="1932" y="680"/>
                    </a:lnTo>
                    <a:lnTo>
                      <a:pt x="1932" y="678"/>
                    </a:lnTo>
                    <a:lnTo>
                      <a:pt x="1930" y="674"/>
                    </a:lnTo>
                    <a:lnTo>
                      <a:pt x="1930" y="663"/>
                    </a:lnTo>
                    <a:lnTo>
                      <a:pt x="1929" y="659"/>
                    </a:lnTo>
                    <a:lnTo>
                      <a:pt x="1929" y="653"/>
                    </a:lnTo>
                    <a:lnTo>
                      <a:pt x="1930" y="644"/>
                    </a:lnTo>
                    <a:lnTo>
                      <a:pt x="1923" y="640"/>
                    </a:lnTo>
                    <a:lnTo>
                      <a:pt x="1923" y="634"/>
                    </a:lnTo>
                    <a:lnTo>
                      <a:pt x="1925" y="628"/>
                    </a:lnTo>
                    <a:lnTo>
                      <a:pt x="1927" y="624"/>
                    </a:lnTo>
                    <a:lnTo>
                      <a:pt x="1923" y="626"/>
                    </a:lnTo>
                    <a:lnTo>
                      <a:pt x="1919" y="624"/>
                    </a:lnTo>
                    <a:lnTo>
                      <a:pt x="1915" y="624"/>
                    </a:lnTo>
                    <a:lnTo>
                      <a:pt x="1905" y="644"/>
                    </a:lnTo>
                    <a:lnTo>
                      <a:pt x="1900" y="657"/>
                    </a:lnTo>
                    <a:lnTo>
                      <a:pt x="1896" y="674"/>
                    </a:lnTo>
                    <a:lnTo>
                      <a:pt x="1892" y="674"/>
                    </a:lnTo>
                    <a:lnTo>
                      <a:pt x="1892" y="663"/>
                    </a:lnTo>
                    <a:lnTo>
                      <a:pt x="1888" y="667"/>
                    </a:lnTo>
                    <a:lnTo>
                      <a:pt x="1881" y="670"/>
                    </a:lnTo>
                    <a:lnTo>
                      <a:pt x="1881" y="682"/>
                    </a:lnTo>
                    <a:lnTo>
                      <a:pt x="1879" y="680"/>
                    </a:lnTo>
                    <a:lnTo>
                      <a:pt x="1875" y="678"/>
                    </a:lnTo>
                    <a:lnTo>
                      <a:pt x="1873" y="678"/>
                    </a:lnTo>
                    <a:lnTo>
                      <a:pt x="1871" y="684"/>
                    </a:lnTo>
                    <a:lnTo>
                      <a:pt x="1871" y="688"/>
                    </a:lnTo>
                    <a:lnTo>
                      <a:pt x="1869" y="694"/>
                    </a:lnTo>
                    <a:lnTo>
                      <a:pt x="1863" y="697"/>
                    </a:lnTo>
                    <a:lnTo>
                      <a:pt x="1856" y="701"/>
                    </a:lnTo>
                    <a:lnTo>
                      <a:pt x="1850" y="705"/>
                    </a:lnTo>
                    <a:lnTo>
                      <a:pt x="1844" y="701"/>
                    </a:lnTo>
                    <a:lnTo>
                      <a:pt x="1840" y="695"/>
                    </a:lnTo>
                    <a:lnTo>
                      <a:pt x="1834" y="690"/>
                    </a:lnTo>
                    <a:lnTo>
                      <a:pt x="1833" y="694"/>
                    </a:lnTo>
                    <a:lnTo>
                      <a:pt x="1829" y="697"/>
                    </a:lnTo>
                    <a:lnTo>
                      <a:pt x="1823" y="697"/>
                    </a:lnTo>
                    <a:lnTo>
                      <a:pt x="1821" y="694"/>
                    </a:lnTo>
                    <a:lnTo>
                      <a:pt x="1819" y="684"/>
                    </a:lnTo>
                    <a:lnTo>
                      <a:pt x="1819" y="678"/>
                    </a:lnTo>
                    <a:lnTo>
                      <a:pt x="1800" y="678"/>
                    </a:lnTo>
                    <a:lnTo>
                      <a:pt x="1785" y="670"/>
                    </a:lnTo>
                    <a:lnTo>
                      <a:pt x="1785" y="644"/>
                    </a:lnTo>
                    <a:lnTo>
                      <a:pt x="1781" y="628"/>
                    </a:lnTo>
                    <a:lnTo>
                      <a:pt x="1785" y="628"/>
                    </a:lnTo>
                    <a:lnTo>
                      <a:pt x="1790" y="626"/>
                    </a:lnTo>
                    <a:lnTo>
                      <a:pt x="1792" y="624"/>
                    </a:lnTo>
                    <a:lnTo>
                      <a:pt x="1792" y="620"/>
                    </a:lnTo>
                    <a:lnTo>
                      <a:pt x="1785" y="620"/>
                    </a:lnTo>
                    <a:lnTo>
                      <a:pt x="1790" y="613"/>
                    </a:lnTo>
                    <a:lnTo>
                      <a:pt x="1794" y="603"/>
                    </a:lnTo>
                    <a:lnTo>
                      <a:pt x="1800" y="594"/>
                    </a:lnTo>
                    <a:lnTo>
                      <a:pt x="1794" y="597"/>
                    </a:lnTo>
                    <a:lnTo>
                      <a:pt x="1790" y="599"/>
                    </a:lnTo>
                    <a:lnTo>
                      <a:pt x="1788" y="601"/>
                    </a:lnTo>
                    <a:lnTo>
                      <a:pt x="1783" y="601"/>
                    </a:lnTo>
                    <a:lnTo>
                      <a:pt x="1777" y="599"/>
                    </a:lnTo>
                    <a:lnTo>
                      <a:pt x="1769" y="597"/>
                    </a:lnTo>
                    <a:lnTo>
                      <a:pt x="1769" y="590"/>
                    </a:lnTo>
                    <a:lnTo>
                      <a:pt x="1773" y="590"/>
                    </a:lnTo>
                    <a:lnTo>
                      <a:pt x="1775" y="588"/>
                    </a:lnTo>
                    <a:lnTo>
                      <a:pt x="1777" y="584"/>
                    </a:lnTo>
                    <a:lnTo>
                      <a:pt x="1777" y="582"/>
                    </a:lnTo>
                    <a:lnTo>
                      <a:pt x="1763" y="582"/>
                    </a:lnTo>
                    <a:lnTo>
                      <a:pt x="1750" y="584"/>
                    </a:lnTo>
                    <a:lnTo>
                      <a:pt x="1739" y="582"/>
                    </a:lnTo>
                    <a:lnTo>
                      <a:pt x="1739" y="571"/>
                    </a:lnTo>
                    <a:lnTo>
                      <a:pt x="1731" y="571"/>
                    </a:lnTo>
                    <a:lnTo>
                      <a:pt x="1731" y="565"/>
                    </a:lnTo>
                    <a:lnTo>
                      <a:pt x="1721" y="553"/>
                    </a:lnTo>
                    <a:lnTo>
                      <a:pt x="1706" y="542"/>
                    </a:lnTo>
                    <a:lnTo>
                      <a:pt x="1692" y="532"/>
                    </a:lnTo>
                    <a:lnTo>
                      <a:pt x="1687" y="534"/>
                    </a:lnTo>
                    <a:lnTo>
                      <a:pt x="1683" y="536"/>
                    </a:lnTo>
                    <a:lnTo>
                      <a:pt x="1677" y="536"/>
                    </a:lnTo>
                    <a:lnTo>
                      <a:pt x="1675" y="540"/>
                    </a:lnTo>
                    <a:lnTo>
                      <a:pt x="1671" y="546"/>
                    </a:lnTo>
                    <a:lnTo>
                      <a:pt x="1669" y="547"/>
                    </a:lnTo>
                    <a:lnTo>
                      <a:pt x="1664" y="549"/>
                    </a:lnTo>
                    <a:lnTo>
                      <a:pt x="1656" y="547"/>
                    </a:lnTo>
                    <a:lnTo>
                      <a:pt x="1650" y="547"/>
                    </a:lnTo>
                    <a:lnTo>
                      <a:pt x="1650" y="555"/>
                    </a:lnTo>
                    <a:lnTo>
                      <a:pt x="1637" y="555"/>
                    </a:lnTo>
                    <a:lnTo>
                      <a:pt x="1621" y="551"/>
                    </a:lnTo>
                    <a:lnTo>
                      <a:pt x="1608" y="547"/>
                    </a:lnTo>
                    <a:lnTo>
                      <a:pt x="1596" y="549"/>
                    </a:lnTo>
                    <a:lnTo>
                      <a:pt x="1589" y="551"/>
                    </a:lnTo>
                    <a:lnTo>
                      <a:pt x="1581" y="551"/>
                    </a:lnTo>
                    <a:lnTo>
                      <a:pt x="1577" y="565"/>
                    </a:lnTo>
                    <a:lnTo>
                      <a:pt x="1585" y="565"/>
                    </a:lnTo>
                    <a:lnTo>
                      <a:pt x="1593" y="567"/>
                    </a:lnTo>
                    <a:lnTo>
                      <a:pt x="1593" y="574"/>
                    </a:lnTo>
                    <a:lnTo>
                      <a:pt x="1585" y="574"/>
                    </a:lnTo>
                    <a:lnTo>
                      <a:pt x="1585" y="578"/>
                    </a:lnTo>
                    <a:lnTo>
                      <a:pt x="1589" y="580"/>
                    </a:lnTo>
                    <a:lnTo>
                      <a:pt x="1589" y="586"/>
                    </a:lnTo>
                    <a:lnTo>
                      <a:pt x="1585" y="590"/>
                    </a:lnTo>
                    <a:lnTo>
                      <a:pt x="1577" y="601"/>
                    </a:lnTo>
                    <a:lnTo>
                      <a:pt x="1573" y="601"/>
                    </a:lnTo>
                    <a:lnTo>
                      <a:pt x="1575" y="607"/>
                    </a:lnTo>
                    <a:lnTo>
                      <a:pt x="1577" y="609"/>
                    </a:lnTo>
                    <a:lnTo>
                      <a:pt x="1589" y="609"/>
                    </a:lnTo>
                    <a:lnTo>
                      <a:pt x="1587" y="622"/>
                    </a:lnTo>
                    <a:lnTo>
                      <a:pt x="1587" y="630"/>
                    </a:lnTo>
                    <a:lnTo>
                      <a:pt x="1596" y="640"/>
                    </a:lnTo>
                    <a:lnTo>
                      <a:pt x="1596" y="644"/>
                    </a:lnTo>
                    <a:lnTo>
                      <a:pt x="1595" y="647"/>
                    </a:lnTo>
                    <a:lnTo>
                      <a:pt x="1593" y="647"/>
                    </a:lnTo>
                    <a:lnTo>
                      <a:pt x="1591" y="653"/>
                    </a:lnTo>
                    <a:lnTo>
                      <a:pt x="1589" y="655"/>
                    </a:lnTo>
                    <a:lnTo>
                      <a:pt x="1585" y="653"/>
                    </a:lnTo>
                    <a:lnTo>
                      <a:pt x="1581" y="653"/>
                    </a:lnTo>
                    <a:lnTo>
                      <a:pt x="1577" y="651"/>
                    </a:lnTo>
                    <a:lnTo>
                      <a:pt x="1581" y="659"/>
                    </a:lnTo>
                    <a:lnTo>
                      <a:pt x="1585" y="661"/>
                    </a:lnTo>
                    <a:lnTo>
                      <a:pt x="1585" y="670"/>
                    </a:lnTo>
                    <a:lnTo>
                      <a:pt x="1577" y="672"/>
                    </a:lnTo>
                    <a:lnTo>
                      <a:pt x="1570" y="672"/>
                    </a:lnTo>
                    <a:lnTo>
                      <a:pt x="1562" y="674"/>
                    </a:lnTo>
                    <a:lnTo>
                      <a:pt x="1562" y="697"/>
                    </a:lnTo>
                    <a:lnTo>
                      <a:pt x="1577" y="701"/>
                    </a:lnTo>
                    <a:lnTo>
                      <a:pt x="1585" y="705"/>
                    </a:lnTo>
                    <a:lnTo>
                      <a:pt x="1591" y="717"/>
                    </a:lnTo>
                    <a:lnTo>
                      <a:pt x="1595" y="734"/>
                    </a:lnTo>
                    <a:lnTo>
                      <a:pt x="1600" y="747"/>
                    </a:lnTo>
                    <a:lnTo>
                      <a:pt x="1604" y="751"/>
                    </a:lnTo>
                    <a:lnTo>
                      <a:pt x="1612" y="755"/>
                    </a:lnTo>
                    <a:lnTo>
                      <a:pt x="1616" y="759"/>
                    </a:lnTo>
                    <a:lnTo>
                      <a:pt x="1616" y="768"/>
                    </a:lnTo>
                    <a:lnTo>
                      <a:pt x="1612" y="782"/>
                    </a:lnTo>
                    <a:lnTo>
                      <a:pt x="1608" y="797"/>
                    </a:lnTo>
                    <a:lnTo>
                      <a:pt x="1610" y="795"/>
                    </a:lnTo>
                    <a:lnTo>
                      <a:pt x="1612" y="792"/>
                    </a:lnTo>
                    <a:lnTo>
                      <a:pt x="1616" y="790"/>
                    </a:lnTo>
                    <a:lnTo>
                      <a:pt x="1618" y="793"/>
                    </a:lnTo>
                    <a:lnTo>
                      <a:pt x="1618" y="801"/>
                    </a:lnTo>
                    <a:lnTo>
                      <a:pt x="1620" y="805"/>
                    </a:lnTo>
                    <a:lnTo>
                      <a:pt x="1608" y="805"/>
                    </a:lnTo>
                    <a:lnTo>
                      <a:pt x="1600" y="824"/>
                    </a:lnTo>
                    <a:lnTo>
                      <a:pt x="1596" y="830"/>
                    </a:lnTo>
                    <a:lnTo>
                      <a:pt x="1583" y="845"/>
                    </a:lnTo>
                    <a:lnTo>
                      <a:pt x="1566" y="857"/>
                    </a:lnTo>
                    <a:lnTo>
                      <a:pt x="1547" y="866"/>
                    </a:lnTo>
                    <a:lnTo>
                      <a:pt x="1554" y="909"/>
                    </a:lnTo>
                    <a:lnTo>
                      <a:pt x="1560" y="945"/>
                    </a:lnTo>
                    <a:lnTo>
                      <a:pt x="1554" y="986"/>
                    </a:lnTo>
                    <a:lnTo>
                      <a:pt x="1543" y="986"/>
                    </a:lnTo>
                    <a:lnTo>
                      <a:pt x="1537" y="993"/>
                    </a:lnTo>
                    <a:lnTo>
                      <a:pt x="1531" y="997"/>
                    </a:lnTo>
                    <a:lnTo>
                      <a:pt x="1516" y="993"/>
                    </a:lnTo>
                    <a:lnTo>
                      <a:pt x="1508" y="986"/>
                    </a:lnTo>
                    <a:lnTo>
                      <a:pt x="1495" y="974"/>
                    </a:lnTo>
                    <a:lnTo>
                      <a:pt x="1489" y="966"/>
                    </a:lnTo>
                    <a:lnTo>
                      <a:pt x="1489" y="963"/>
                    </a:lnTo>
                    <a:lnTo>
                      <a:pt x="1491" y="955"/>
                    </a:lnTo>
                    <a:lnTo>
                      <a:pt x="1489" y="947"/>
                    </a:lnTo>
                    <a:lnTo>
                      <a:pt x="1485" y="943"/>
                    </a:lnTo>
                    <a:lnTo>
                      <a:pt x="1477" y="941"/>
                    </a:lnTo>
                    <a:lnTo>
                      <a:pt x="1474" y="940"/>
                    </a:lnTo>
                    <a:lnTo>
                      <a:pt x="1474" y="920"/>
                    </a:lnTo>
                    <a:lnTo>
                      <a:pt x="1468" y="916"/>
                    </a:lnTo>
                    <a:lnTo>
                      <a:pt x="1472" y="911"/>
                    </a:lnTo>
                    <a:lnTo>
                      <a:pt x="1474" y="909"/>
                    </a:lnTo>
                    <a:lnTo>
                      <a:pt x="1470" y="905"/>
                    </a:lnTo>
                    <a:lnTo>
                      <a:pt x="1470" y="901"/>
                    </a:lnTo>
                    <a:lnTo>
                      <a:pt x="1474" y="897"/>
                    </a:lnTo>
                    <a:lnTo>
                      <a:pt x="1476" y="890"/>
                    </a:lnTo>
                    <a:lnTo>
                      <a:pt x="1476" y="880"/>
                    </a:lnTo>
                    <a:lnTo>
                      <a:pt x="1477" y="874"/>
                    </a:lnTo>
                    <a:lnTo>
                      <a:pt x="1476" y="872"/>
                    </a:lnTo>
                    <a:lnTo>
                      <a:pt x="1472" y="866"/>
                    </a:lnTo>
                    <a:lnTo>
                      <a:pt x="1474" y="863"/>
                    </a:lnTo>
                    <a:lnTo>
                      <a:pt x="1476" y="863"/>
                    </a:lnTo>
                    <a:lnTo>
                      <a:pt x="1476" y="855"/>
                    </a:lnTo>
                    <a:lnTo>
                      <a:pt x="1474" y="851"/>
                    </a:lnTo>
                    <a:lnTo>
                      <a:pt x="1454" y="845"/>
                    </a:lnTo>
                    <a:lnTo>
                      <a:pt x="1431" y="847"/>
                    </a:lnTo>
                    <a:lnTo>
                      <a:pt x="1412" y="847"/>
                    </a:lnTo>
                    <a:lnTo>
                      <a:pt x="1405" y="841"/>
                    </a:lnTo>
                    <a:lnTo>
                      <a:pt x="1393" y="832"/>
                    </a:lnTo>
                    <a:lnTo>
                      <a:pt x="1385" y="826"/>
                    </a:lnTo>
                    <a:lnTo>
                      <a:pt x="1372" y="822"/>
                    </a:lnTo>
                    <a:lnTo>
                      <a:pt x="1353" y="817"/>
                    </a:lnTo>
                    <a:lnTo>
                      <a:pt x="1343" y="813"/>
                    </a:lnTo>
                    <a:lnTo>
                      <a:pt x="1339" y="805"/>
                    </a:lnTo>
                    <a:lnTo>
                      <a:pt x="1339" y="795"/>
                    </a:lnTo>
                    <a:lnTo>
                      <a:pt x="1335" y="786"/>
                    </a:lnTo>
                    <a:lnTo>
                      <a:pt x="1330" y="784"/>
                    </a:lnTo>
                    <a:lnTo>
                      <a:pt x="1324" y="784"/>
                    </a:lnTo>
                    <a:lnTo>
                      <a:pt x="1316" y="782"/>
                    </a:lnTo>
                    <a:lnTo>
                      <a:pt x="1311" y="778"/>
                    </a:lnTo>
                    <a:lnTo>
                      <a:pt x="1305" y="770"/>
                    </a:lnTo>
                    <a:lnTo>
                      <a:pt x="1299" y="767"/>
                    </a:lnTo>
                    <a:lnTo>
                      <a:pt x="1284" y="767"/>
                    </a:lnTo>
                    <a:lnTo>
                      <a:pt x="1272" y="759"/>
                    </a:lnTo>
                    <a:lnTo>
                      <a:pt x="1268" y="755"/>
                    </a:lnTo>
                    <a:lnTo>
                      <a:pt x="1253" y="753"/>
                    </a:lnTo>
                    <a:lnTo>
                      <a:pt x="1241" y="757"/>
                    </a:lnTo>
                    <a:lnTo>
                      <a:pt x="1228" y="763"/>
                    </a:lnTo>
                    <a:lnTo>
                      <a:pt x="1222" y="740"/>
                    </a:lnTo>
                    <a:lnTo>
                      <a:pt x="1213" y="715"/>
                    </a:lnTo>
                    <a:lnTo>
                      <a:pt x="1201" y="690"/>
                    </a:lnTo>
                    <a:lnTo>
                      <a:pt x="1180" y="692"/>
                    </a:lnTo>
                    <a:lnTo>
                      <a:pt x="1172" y="692"/>
                    </a:lnTo>
                    <a:lnTo>
                      <a:pt x="1163" y="674"/>
                    </a:lnTo>
                    <a:lnTo>
                      <a:pt x="1155" y="667"/>
                    </a:lnTo>
                    <a:lnTo>
                      <a:pt x="1155" y="659"/>
                    </a:lnTo>
                    <a:lnTo>
                      <a:pt x="1159" y="636"/>
                    </a:lnTo>
                    <a:lnTo>
                      <a:pt x="1167" y="632"/>
                    </a:lnTo>
                    <a:lnTo>
                      <a:pt x="1170" y="628"/>
                    </a:lnTo>
                    <a:lnTo>
                      <a:pt x="1170" y="622"/>
                    </a:lnTo>
                    <a:lnTo>
                      <a:pt x="1165" y="619"/>
                    </a:lnTo>
                    <a:lnTo>
                      <a:pt x="1167" y="613"/>
                    </a:lnTo>
                    <a:lnTo>
                      <a:pt x="1178" y="613"/>
                    </a:lnTo>
                    <a:lnTo>
                      <a:pt x="1178" y="594"/>
                    </a:lnTo>
                    <a:lnTo>
                      <a:pt x="1190" y="586"/>
                    </a:lnTo>
                    <a:lnTo>
                      <a:pt x="1193" y="578"/>
                    </a:lnTo>
                    <a:lnTo>
                      <a:pt x="1193" y="574"/>
                    </a:lnTo>
                    <a:lnTo>
                      <a:pt x="1199" y="574"/>
                    </a:lnTo>
                    <a:lnTo>
                      <a:pt x="1205" y="576"/>
                    </a:lnTo>
                    <a:lnTo>
                      <a:pt x="1209" y="574"/>
                    </a:lnTo>
                    <a:lnTo>
                      <a:pt x="1211" y="569"/>
                    </a:lnTo>
                    <a:lnTo>
                      <a:pt x="1209" y="563"/>
                    </a:lnTo>
                    <a:lnTo>
                      <a:pt x="1209" y="555"/>
                    </a:lnTo>
                    <a:lnTo>
                      <a:pt x="1213" y="553"/>
                    </a:lnTo>
                    <a:lnTo>
                      <a:pt x="1215" y="553"/>
                    </a:lnTo>
                    <a:lnTo>
                      <a:pt x="1216" y="547"/>
                    </a:lnTo>
                    <a:lnTo>
                      <a:pt x="1220" y="551"/>
                    </a:lnTo>
                    <a:lnTo>
                      <a:pt x="1226" y="553"/>
                    </a:lnTo>
                    <a:lnTo>
                      <a:pt x="1232" y="551"/>
                    </a:lnTo>
                    <a:lnTo>
                      <a:pt x="1232" y="549"/>
                    </a:lnTo>
                    <a:lnTo>
                      <a:pt x="1226" y="546"/>
                    </a:lnTo>
                    <a:lnTo>
                      <a:pt x="1224" y="544"/>
                    </a:lnTo>
                    <a:lnTo>
                      <a:pt x="1232" y="542"/>
                    </a:lnTo>
                    <a:lnTo>
                      <a:pt x="1236" y="540"/>
                    </a:lnTo>
                    <a:lnTo>
                      <a:pt x="1239" y="536"/>
                    </a:lnTo>
                    <a:lnTo>
                      <a:pt x="1236" y="536"/>
                    </a:lnTo>
                    <a:lnTo>
                      <a:pt x="1232" y="534"/>
                    </a:lnTo>
                    <a:lnTo>
                      <a:pt x="1232" y="532"/>
                    </a:lnTo>
                    <a:lnTo>
                      <a:pt x="1239" y="532"/>
                    </a:lnTo>
                    <a:lnTo>
                      <a:pt x="1245" y="536"/>
                    </a:lnTo>
                    <a:lnTo>
                      <a:pt x="1253" y="536"/>
                    </a:lnTo>
                    <a:lnTo>
                      <a:pt x="1257" y="534"/>
                    </a:lnTo>
                    <a:lnTo>
                      <a:pt x="1263" y="528"/>
                    </a:lnTo>
                    <a:lnTo>
                      <a:pt x="1268" y="524"/>
                    </a:lnTo>
                    <a:lnTo>
                      <a:pt x="1268" y="521"/>
                    </a:lnTo>
                    <a:lnTo>
                      <a:pt x="1272" y="513"/>
                    </a:lnTo>
                    <a:lnTo>
                      <a:pt x="1266" y="511"/>
                    </a:lnTo>
                    <a:lnTo>
                      <a:pt x="1261" y="505"/>
                    </a:lnTo>
                    <a:lnTo>
                      <a:pt x="1261" y="498"/>
                    </a:lnTo>
                    <a:lnTo>
                      <a:pt x="1266" y="499"/>
                    </a:lnTo>
                    <a:lnTo>
                      <a:pt x="1270" y="501"/>
                    </a:lnTo>
                    <a:lnTo>
                      <a:pt x="1276" y="501"/>
                    </a:lnTo>
                    <a:lnTo>
                      <a:pt x="1278" y="492"/>
                    </a:lnTo>
                    <a:lnTo>
                      <a:pt x="1278" y="482"/>
                    </a:lnTo>
                    <a:lnTo>
                      <a:pt x="1280" y="471"/>
                    </a:lnTo>
                    <a:lnTo>
                      <a:pt x="1295" y="471"/>
                    </a:lnTo>
                    <a:lnTo>
                      <a:pt x="1295" y="465"/>
                    </a:lnTo>
                    <a:lnTo>
                      <a:pt x="1299" y="463"/>
                    </a:lnTo>
                    <a:lnTo>
                      <a:pt x="1311" y="467"/>
                    </a:lnTo>
                    <a:lnTo>
                      <a:pt x="1314" y="473"/>
                    </a:lnTo>
                    <a:lnTo>
                      <a:pt x="1335" y="463"/>
                    </a:lnTo>
                    <a:lnTo>
                      <a:pt x="1343" y="463"/>
                    </a:lnTo>
                    <a:lnTo>
                      <a:pt x="1347" y="459"/>
                    </a:lnTo>
                    <a:lnTo>
                      <a:pt x="1347" y="455"/>
                    </a:lnTo>
                    <a:lnTo>
                      <a:pt x="1343" y="444"/>
                    </a:lnTo>
                    <a:lnTo>
                      <a:pt x="1347" y="442"/>
                    </a:lnTo>
                    <a:lnTo>
                      <a:pt x="1347" y="436"/>
                    </a:lnTo>
                    <a:lnTo>
                      <a:pt x="1353" y="438"/>
                    </a:lnTo>
                    <a:lnTo>
                      <a:pt x="1353" y="432"/>
                    </a:lnTo>
                    <a:lnTo>
                      <a:pt x="1351" y="428"/>
                    </a:lnTo>
                    <a:lnTo>
                      <a:pt x="1326" y="428"/>
                    </a:lnTo>
                    <a:lnTo>
                      <a:pt x="1303" y="426"/>
                    </a:lnTo>
                    <a:lnTo>
                      <a:pt x="1272" y="426"/>
                    </a:lnTo>
                    <a:lnTo>
                      <a:pt x="1289" y="421"/>
                    </a:lnTo>
                    <a:lnTo>
                      <a:pt x="1291" y="415"/>
                    </a:lnTo>
                    <a:lnTo>
                      <a:pt x="1295" y="401"/>
                    </a:lnTo>
                    <a:lnTo>
                      <a:pt x="1299" y="403"/>
                    </a:lnTo>
                    <a:lnTo>
                      <a:pt x="1299" y="409"/>
                    </a:lnTo>
                    <a:lnTo>
                      <a:pt x="1324" y="411"/>
                    </a:lnTo>
                    <a:lnTo>
                      <a:pt x="1343" y="417"/>
                    </a:lnTo>
                    <a:lnTo>
                      <a:pt x="1362" y="428"/>
                    </a:lnTo>
                    <a:lnTo>
                      <a:pt x="1362" y="419"/>
                    </a:lnTo>
                    <a:lnTo>
                      <a:pt x="1366" y="415"/>
                    </a:lnTo>
                    <a:lnTo>
                      <a:pt x="1370" y="413"/>
                    </a:lnTo>
                    <a:lnTo>
                      <a:pt x="1374" y="409"/>
                    </a:lnTo>
                    <a:lnTo>
                      <a:pt x="1370" y="400"/>
                    </a:lnTo>
                    <a:lnTo>
                      <a:pt x="1368" y="392"/>
                    </a:lnTo>
                    <a:lnTo>
                      <a:pt x="1366" y="382"/>
                    </a:lnTo>
                    <a:lnTo>
                      <a:pt x="1374" y="382"/>
                    </a:lnTo>
                    <a:lnTo>
                      <a:pt x="1383" y="380"/>
                    </a:lnTo>
                    <a:lnTo>
                      <a:pt x="1389" y="380"/>
                    </a:lnTo>
                    <a:lnTo>
                      <a:pt x="1397" y="386"/>
                    </a:lnTo>
                    <a:lnTo>
                      <a:pt x="1403" y="394"/>
                    </a:lnTo>
                    <a:lnTo>
                      <a:pt x="1416" y="400"/>
                    </a:lnTo>
                    <a:lnTo>
                      <a:pt x="1430" y="396"/>
                    </a:lnTo>
                    <a:lnTo>
                      <a:pt x="1428" y="390"/>
                    </a:lnTo>
                    <a:lnTo>
                      <a:pt x="1416" y="382"/>
                    </a:lnTo>
                    <a:lnTo>
                      <a:pt x="1416" y="375"/>
                    </a:lnTo>
                    <a:lnTo>
                      <a:pt x="1422" y="376"/>
                    </a:lnTo>
                    <a:lnTo>
                      <a:pt x="1424" y="373"/>
                    </a:lnTo>
                    <a:lnTo>
                      <a:pt x="1428" y="373"/>
                    </a:lnTo>
                    <a:lnTo>
                      <a:pt x="1428" y="380"/>
                    </a:lnTo>
                    <a:lnTo>
                      <a:pt x="1439" y="384"/>
                    </a:lnTo>
                    <a:lnTo>
                      <a:pt x="1443" y="388"/>
                    </a:lnTo>
                    <a:lnTo>
                      <a:pt x="1447" y="380"/>
                    </a:lnTo>
                    <a:lnTo>
                      <a:pt x="1453" y="373"/>
                    </a:lnTo>
                    <a:lnTo>
                      <a:pt x="1458" y="367"/>
                    </a:lnTo>
                    <a:lnTo>
                      <a:pt x="1470" y="367"/>
                    </a:lnTo>
                    <a:lnTo>
                      <a:pt x="1474" y="359"/>
                    </a:lnTo>
                    <a:lnTo>
                      <a:pt x="1489" y="353"/>
                    </a:lnTo>
                    <a:lnTo>
                      <a:pt x="1501" y="351"/>
                    </a:lnTo>
                    <a:lnTo>
                      <a:pt x="1516" y="344"/>
                    </a:lnTo>
                    <a:lnTo>
                      <a:pt x="1516" y="326"/>
                    </a:lnTo>
                    <a:lnTo>
                      <a:pt x="1499" y="319"/>
                    </a:lnTo>
                    <a:lnTo>
                      <a:pt x="1483" y="307"/>
                    </a:lnTo>
                    <a:lnTo>
                      <a:pt x="1481" y="288"/>
                    </a:lnTo>
                    <a:lnTo>
                      <a:pt x="1483" y="286"/>
                    </a:lnTo>
                    <a:lnTo>
                      <a:pt x="1485" y="282"/>
                    </a:lnTo>
                    <a:lnTo>
                      <a:pt x="1485" y="280"/>
                    </a:lnTo>
                    <a:lnTo>
                      <a:pt x="1493" y="280"/>
                    </a:lnTo>
                    <a:lnTo>
                      <a:pt x="1495" y="275"/>
                    </a:lnTo>
                    <a:lnTo>
                      <a:pt x="1497" y="271"/>
                    </a:lnTo>
                    <a:lnTo>
                      <a:pt x="1487" y="269"/>
                    </a:lnTo>
                    <a:lnTo>
                      <a:pt x="1495" y="257"/>
                    </a:lnTo>
                    <a:lnTo>
                      <a:pt x="1501" y="250"/>
                    </a:lnTo>
                    <a:lnTo>
                      <a:pt x="1501" y="244"/>
                    </a:lnTo>
                    <a:lnTo>
                      <a:pt x="1497" y="240"/>
                    </a:lnTo>
                    <a:lnTo>
                      <a:pt x="1497" y="236"/>
                    </a:lnTo>
                    <a:lnTo>
                      <a:pt x="1491" y="238"/>
                    </a:lnTo>
                    <a:lnTo>
                      <a:pt x="1489" y="242"/>
                    </a:lnTo>
                    <a:lnTo>
                      <a:pt x="1485" y="244"/>
                    </a:lnTo>
                    <a:lnTo>
                      <a:pt x="1481" y="244"/>
                    </a:lnTo>
                    <a:lnTo>
                      <a:pt x="1477" y="242"/>
                    </a:lnTo>
                    <a:lnTo>
                      <a:pt x="1474" y="242"/>
                    </a:lnTo>
                    <a:lnTo>
                      <a:pt x="1472" y="236"/>
                    </a:lnTo>
                    <a:lnTo>
                      <a:pt x="1468" y="223"/>
                    </a:lnTo>
                    <a:lnTo>
                      <a:pt x="1466" y="215"/>
                    </a:lnTo>
                    <a:lnTo>
                      <a:pt x="1443" y="215"/>
                    </a:lnTo>
                    <a:lnTo>
                      <a:pt x="1426" y="213"/>
                    </a:lnTo>
                    <a:lnTo>
                      <a:pt x="1401" y="209"/>
                    </a:lnTo>
                    <a:lnTo>
                      <a:pt x="1412" y="244"/>
                    </a:lnTo>
                    <a:lnTo>
                      <a:pt x="1420" y="261"/>
                    </a:lnTo>
                    <a:lnTo>
                      <a:pt x="1416" y="263"/>
                    </a:lnTo>
                    <a:lnTo>
                      <a:pt x="1416" y="269"/>
                    </a:lnTo>
                    <a:lnTo>
                      <a:pt x="1412" y="267"/>
                    </a:lnTo>
                    <a:lnTo>
                      <a:pt x="1405" y="267"/>
                    </a:lnTo>
                    <a:lnTo>
                      <a:pt x="1401" y="269"/>
                    </a:lnTo>
                    <a:lnTo>
                      <a:pt x="1399" y="277"/>
                    </a:lnTo>
                    <a:lnTo>
                      <a:pt x="1397" y="292"/>
                    </a:lnTo>
                    <a:lnTo>
                      <a:pt x="1397" y="300"/>
                    </a:lnTo>
                    <a:lnTo>
                      <a:pt x="1389" y="300"/>
                    </a:lnTo>
                    <a:lnTo>
                      <a:pt x="1382" y="317"/>
                    </a:lnTo>
                    <a:lnTo>
                      <a:pt x="1374" y="330"/>
                    </a:lnTo>
                    <a:lnTo>
                      <a:pt x="1362" y="344"/>
                    </a:lnTo>
                    <a:lnTo>
                      <a:pt x="1364" y="346"/>
                    </a:lnTo>
                    <a:lnTo>
                      <a:pt x="1357" y="346"/>
                    </a:lnTo>
                    <a:lnTo>
                      <a:pt x="1347" y="344"/>
                    </a:lnTo>
                    <a:lnTo>
                      <a:pt x="1343" y="340"/>
                    </a:lnTo>
                    <a:lnTo>
                      <a:pt x="1341" y="332"/>
                    </a:lnTo>
                    <a:lnTo>
                      <a:pt x="1339" y="326"/>
                    </a:lnTo>
                    <a:lnTo>
                      <a:pt x="1335" y="323"/>
                    </a:lnTo>
                    <a:lnTo>
                      <a:pt x="1328" y="319"/>
                    </a:lnTo>
                    <a:lnTo>
                      <a:pt x="1324" y="313"/>
                    </a:lnTo>
                    <a:lnTo>
                      <a:pt x="1318" y="303"/>
                    </a:lnTo>
                    <a:lnTo>
                      <a:pt x="1316" y="300"/>
                    </a:lnTo>
                    <a:lnTo>
                      <a:pt x="1324" y="288"/>
                    </a:lnTo>
                    <a:lnTo>
                      <a:pt x="1332" y="275"/>
                    </a:lnTo>
                    <a:lnTo>
                      <a:pt x="1335" y="261"/>
                    </a:lnTo>
                    <a:lnTo>
                      <a:pt x="1337" y="259"/>
                    </a:lnTo>
                    <a:lnTo>
                      <a:pt x="1341" y="257"/>
                    </a:lnTo>
                    <a:lnTo>
                      <a:pt x="1339" y="257"/>
                    </a:lnTo>
                    <a:lnTo>
                      <a:pt x="1334" y="252"/>
                    </a:lnTo>
                    <a:lnTo>
                      <a:pt x="1330" y="242"/>
                    </a:lnTo>
                    <a:lnTo>
                      <a:pt x="1328" y="234"/>
                    </a:lnTo>
                    <a:lnTo>
                      <a:pt x="1312" y="238"/>
                    </a:lnTo>
                    <a:lnTo>
                      <a:pt x="1305" y="242"/>
                    </a:lnTo>
                    <a:lnTo>
                      <a:pt x="1305" y="265"/>
                    </a:lnTo>
                    <a:lnTo>
                      <a:pt x="1303" y="280"/>
                    </a:lnTo>
                    <a:lnTo>
                      <a:pt x="1293" y="280"/>
                    </a:lnTo>
                    <a:lnTo>
                      <a:pt x="1291" y="284"/>
                    </a:lnTo>
                    <a:lnTo>
                      <a:pt x="1291" y="296"/>
                    </a:lnTo>
                    <a:lnTo>
                      <a:pt x="1287" y="296"/>
                    </a:lnTo>
                    <a:lnTo>
                      <a:pt x="1284" y="294"/>
                    </a:lnTo>
                    <a:lnTo>
                      <a:pt x="1280" y="296"/>
                    </a:lnTo>
                    <a:lnTo>
                      <a:pt x="1280" y="290"/>
                    </a:lnTo>
                    <a:lnTo>
                      <a:pt x="1284" y="286"/>
                    </a:lnTo>
                    <a:lnTo>
                      <a:pt x="1284" y="284"/>
                    </a:lnTo>
                    <a:lnTo>
                      <a:pt x="1276" y="269"/>
                    </a:lnTo>
                    <a:lnTo>
                      <a:pt x="1272" y="252"/>
                    </a:lnTo>
                    <a:lnTo>
                      <a:pt x="1268" y="242"/>
                    </a:lnTo>
                    <a:lnTo>
                      <a:pt x="1259" y="236"/>
                    </a:lnTo>
                    <a:lnTo>
                      <a:pt x="1251" y="236"/>
                    </a:lnTo>
                    <a:lnTo>
                      <a:pt x="1239" y="234"/>
                    </a:lnTo>
                    <a:lnTo>
                      <a:pt x="1228" y="217"/>
                    </a:lnTo>
                    <a:lnTo>
                      <a:pt x="1247" y="198"/>
                    </a:lnTo>
                    <a:lnTo>
                      <a:pt x="1249" y="194"/>
                    </a:lnTo>
                    <a:lnTo>
                      <a:pt x="1243" y="192"/>
                    </a:lnTo>
                    <a:lnTo>
                      <a:pt x="1239" y="192"/>
                    </a:lnTo>
                    <a:lnTo>
                      <a:pt x="1239" y="194"/>
                    </a:lnTo>
                    <a:lnTo>
                      <a:pt x="1238" y="198"/>
                    </a:lnTo>
                    <a:lnTo>
                      <a:pt x="1232" y="198"/>
                    </a:lnTo>
                    <a:lnTo>
                      <a:pt x="1234" y="194"/>
                    </a:lnTo>
                    <a:lnTo>
                      <a:pt x="1236" y="186"/>
                    </a:lnTo>
                    <a:lnTo>
                      <a:pt x="1236" y="180"/>
                    </a:lnTo>
                    <a:lnTo>
                      <a:pt x="1251" y="184"/>
                    </a:lnTo>
                    <a:lnTo>
                      <a:pt x="1257" y="188"/>
                    </a:lnTo>
                    <a:lnTo>
                      <a:pt x="1257" y="182"/>
                    </a:lnTo>
                    <a:lnTo>
                      <a:pt x="1259" y="179"/>
                    </a:lnTo>
                    <a:lnTo>
                      <a:pt x="1261" y="177"/>
                    </a:lnTo>
                    <a:lnTo>
                      <a:pt x="1255" y="175"/>
                    </a:lnTo>
                    <a:lnTo>
                      <a:pt x="1251" y="177"/>
                    </a:lnTo>
                    <a:lnTo>
                      <a:pt x="1251" y="169"/>
                    </a:lnTo>
                    <a:lnTo>
                      <a:pt x="1247" y="167"/>
                    </a:lnTo>
                    <a:lnTo>
                      <a:pt x="1241" y="167"/>
                    </a:lnTo>
                    <a:lnTo>
                      <a:pt x="1236" y="165"/>
                    </a:lnTo>
                    <a:lnTo>
                      <a:pt x="1228" y="154"/>
                    </a:lnTo>
                    <a:lnTo>
                      <a:pt x="1224" y="150"/>
                    </a:lnTo>
                    <a:lnTo>
                      <a:pt x="1215" y="146"/>
                    </a:lnTo>
                    <a:lnTo>
                      <a:pt x="1205" y="144"/>
                    </a:lnTo>
                    <a:lnTo>
                      <a:pt x="1197" y="142"/>
                    </a:lnTo>
                    <a:lnTo>
                      <a:pt x="1197" y="134"/>
                    </a:lnTo>
                    <a:lnTo>
                      <a:pt x="1192" y="130"/>
                    </a:lnTo>
                    <a:lnTo>
                      <a:pt x="1186" y="129"/>
                    </a:lnTo>
                    <a:lnTo>
                      <a:pt x="1178" y="127"/>
                    </a:lnTo>
                    <a:lnTo>
                      <a:pt x="1178" y="119"/>
                    </a:lnTo>
                    <a:lnTo>
                      <a:pt x="1176" y="121"/>
                    </a:lnTo>
                    <a:lnTo>
                      <a:pt x="1172" y="123"/>
                    </a:lnTo>
                    <a:lnTo>
                      <a:pt x="1170" y="123"/>
                    </a:lnTo>
                    <a:lnTo>
                      <a:pt x="1174" y="115"/>
                    </a:lnTo>
                    <a:lnTo>
                      <a:pt x="1174" y="107"/>
                    </a:lnTo>
                    <a:lnTo>
                      <a:pt x="1178" y="100"/>
                    </a:lnTo>
                    <a:lnTo>
                      <a:pt x="1186" y="100"/>
                    </a:lnTo>
                    <a:lnTo>
                      <a:pt x="1186" y="90"/>
                    </a:lnTo>
                    <a:lnTo>
                      <a:pt x="1184" y="86"/>
                    </a:lnTo>
                    <a:lnTo>
                      <a:pt x="1178" y="80"/>
                    </a:lnTo>
                    <a:lnTo>
                      <a:pt x="1186" y="73"/>
                    </a:lnTo>
                    <a:lnTo>
                      <a:pt x="1203" y="69"/>
                    </a:lnTo>
                    <a:lnTo>
                      <a:pt x="1218" y="67"/>
                    </a:lnTo>
                    <a:lnTo>
                      <a:pt x="1232" y="65"/>
                    </a:lnTo>
                    <a:lnTo>
                      <a:pt x="1241" y="63"/>
                    </a:lnTo>
                    <a:lnTo>
                      <a:pt x="1247" y="63"/>
                    </a:lnTo>
                    <a:lnTo>
                      <a:pt x="1253" y="61"/>
                    </a:lnTo>
                    <a:lnTo>
                      <a:pt x="1261" y="50"/>
                    </a:lnTo>
                    <a:lnTo>
                      <a:pt x="1270" y="31"/>
                    </a:lnTo>
                    <a:lnTo>
                      <a:pt x="1276" y="15"/>
                    </a:lnTo>
                    <a:lnTo>
                      <a:pt x="1261" y="11"/>
                    </a:lnTo>
                    <a:lnTo>
                      <a:pt x="1247" y="11"/>
                    </a:lnTo>
                    <a:lnTo>
                      <a:pt x="1238" y="13"/>
                    </a:lnTo>
                    <a:lnTo>
                      <a:pt x="1232" y="15"/>
                    </a:lnTo>
                    <a:lnTo>
                      <a:pt x="1232" y="7"/>
                    </a:lnTo>
                    <a:lnTo>
                      <a:pt x="1218" y="2"/>
                    </a:lnTo>
                    <a:lnTo>
                      <a:pt x="1203" y="0"/>
                    </a:lnTo>
                    <a:lnTo>
                      <a:pt x="1186" y="0"/>
                    </a:lnTo>
                    <a:lnTo>
                      <a:pt x="1184" y="6"/>
                    </a:lnTo>
                    <a:lnTo>
                      <a:pt x="1182" y="7"/>
                    </a:lnTo>
                    <a:lnTo>
                      <a:pt x="1151" y="7"/>
                    </a:lnTo>
                    <a:lnTo>
                      <a:pt x="1149" y="19"/>
                    </a:lnTo>
                    <a:lnTo>
                      <a:pt x="1144" y="23"/>
                    </a:lnTo>
                    <a:lnTo>
                      <a:pt x="1147" y="50"/>
                    </a:lnTo>
                    <a:lnTo>
                      <a:pt x="1147" y="57"/>
                    </a:lnTo>
                    <a:lnTo>
                      <a:pt x="1151" y="61"/>
                    </a:lnTo>
                    <a:lnTo>
                      <a:pt x="1159" y="73"/>
                    </a:lnTo>
                    <a:lnTo>
                      <a:pt x="1157" y="75"/>
                    </a:lnTo>
                    <a:lnTo>
                      <a:pt x="1153" y="77"/>
                    </a:lnTo>
                    <a:lnTo>
                      <a:pt x="1151" y="80"/>
                    </a:lnTo>
                    <a:lnTo>
                      <a:pt x="1155" y="82"/>
                    </a:lnTo>
                    <a:lnTo>
                      <a:pt x="1159" y="86"/>
                    </a:lnTo>
                    <a:lnTo>
                      <a:pt x="1163" y="88"/>
                    </a:lnTo>
                    <a:lnTo>
                      <a:pt x="1163" y="111"/>
                    </a:lnTo>
                    <a:lnTo>
                      <a:pt x="1159" y="115"/>
                    </a:lnTo>
                    <a:lnTo>
                      <a:pt x="1151" y="119"/>
                    </a:lnTo>
                    <a:lnTo>
                      <a:pt x="1147" y="123"/>
                    </a:lnTo>
                    <a:lnTo>
                      <a:pt x="1147" y="134"/>
                    </a:lnTo>
                    <a:lnTo>
                      <a:pt x="1155" y="134"/>
                    </a:lnTo>
                    <a:lnTo>
                      <a:pt x="1155" y="142"/>
                    </a:lnTo>
                    <a:lnTo>
                      <a:pt x="1147" y="140"/>
                    </a:lnTo>
                    <a:lnTo>
                      <a:pt x="1144" y="138"/>
                    </a:lnTo>
                    <a:lnTo>
                      <a:pt x="1140" y="134"/>
                    </a:lnTo>
                    <a:lnTo>
                      <a:pt x="1134" y="150"/>
                    </a:lnTo>
                    <a:lnTo>
                      <a:pt x="1130" y="165"/>
                    </a:lnTo>
                    <a:lnTo>
                      <a:pt x="1136" y="180"/>
                    </a:lnTo>
                    <a:lnTo>
                      <a:pt x="1124" y="180"/>
                    </a:lnTo>
                    <a:lnTo>
                      <a:pt x="1124" y="182"/>
                    </a:lnTo>
                    <a:lnTo>
                      <a:pt x="1122" y="184"/>
                    </a:lnTo>
                    <a:lnTo>
                      <a:pt x="1120" y="188"/>
                    </a:lnTo>
                    <a:lnTo>
                      <a:pt x="1136" y="200"/>
                    </a:lnTo>
                    <a:lnTo>
                      <a:pt x="1144" y="207"/>
                    </a:lnTo>
                    <a:lnTo>
                      <a:pt x="1136" y="209"/>
                    </a:lnTo>
                    <a:lnTo>
                      <a:pt x="1136" y="217"/>
                    </a:lnTo>
                    <a:lnTo>
                      <a:pt x="1147" y="217"/>
                    </a:lnTo>
                    <a:lnTo>
                      <a:pt x="1145" y="221"/>
                    </a:lnTo>
                    <a:lnTo>
                      <a:pt x="1149" y="223"/>
                    </a:lnTo>
                    <a:lnTo>
                      <a:pt x="1151" y="223"/>
                    </a:lnTo>
                    <a:lnTo>
                      <a:pt x="1149" y="217"/>
                    </a:lnTo>
                    <a:lnTo>
                      <a:pt x="1149" y="211"/>
                    </a:lnTo>
                    <a:lnTo>
                      <a:pt x="1151" y="207"/>
                    </a:lnTo>
                    <a:lnTo>
                      <a:pt x="1155" y="205"/>
                    </a:lnTo>
                    <a:lnTo>
                      <a:pt x="1159" y="207"/>
                    </a:lnTo>
                    <a:lnTo>
                      <a:pt x="1163" y="207"/>
                    </a:lnTo>
                    <a:lnTo>
                      <a:pt x="1178" y="225"/>
                    </a:lnTo>
                    <a:lnTo>
                      <a:pt x="1192" y="225"/>
                    </a:lnTo>
                    <a:lnTo>
                      <a:pt x="1216" y="215"/>
                    </a:lnTo>
                    <a:lnTo>
                      <a:pt x="1216" y="223"/>
                    </a:lnTo>
                    <a:lnTo>
                      <a:pt x="1207" y="225"/>
                    </a:lnTo>
                    <a:lnTo>
                      <a:pt x="1205" y="227"/>
                    </a:lnTo>
                    <a:lnTo>
                      <a:pt x="1201" y="227"/>
                    </a:lnTo>
                    <a:lnTo>
                      <a:pt x="1199" y="230"/>
                    </a:lnTo>
                    <a:lnTo>
                      <a:pt x="1201" y="238"/>
                    </a:lnTo>
                    <a:lnTo>
                      <a:pt x="1201" y="244"/>
                    </a:lnTo>
                    <a:lnTo>
                      <a:pt x="1197" y="244"/>
                    </a:lnTo>
                    <a:lnTo>
                      <a:pt x="1192" y="242"/>
                    </a:lnTo>
                    <a:lnTo>
                      <a:pt x="1178" y="242"/>
                    </a:lnTo>
                    <a:lnTo>
                      <a:pt x="1176" y="252"/>
                    </a:lnTo>
                    <a:lnTo>
                      <a:pt x="1176" y="259"/>
                    </a:lnTo>
                    <a:lnTo>
                      <a:pt x="1174" y="271"/>
                    </a:lnTo>
                    <a:lnTo>
                      <a:pt x="1182" y="271"/>
                    </a:lnTo>
                    <a:lnTo>
                      <a:pt x="1188" y="269"/>
                    </a:lnTo>
                    <a:lnTo>
                      <a:pt x="1193" y="269"/>
                    </a:lnTo>
                    <a:lnTo>
                      <a:pt x="1193" y="271"/>
                    </a:lnTo>
                    <a:lnTo>
                      <a:pt x="1195" y="277"/>
                    </a:lnTo>
                    <a:lnTo>
                      <a:pt x="1197" y="280"/>
                    </a:lnTo>
                    <a:lnTo>
                      <a:pt x="1184" y="280"/>
                    </a:lnTo>
                    <a:lnTo>
                      <a:pt x="1178" y="284"/>
                    </a:lnTo>
                    <a:lnTo>
                      <a:pt x="1178" y="288"/>
                    </a:lnTo>
                    <a:lnTo>
                      <a:pt x="1155" y="303"/>
                    </a:lnTo>
                    <a:lnTo>
                      <a:pt x="1140" y="326"/>
                    </a:lnTo>
                    <a:lnTo>
                      <a:pt x="1151" y="348"/>
                    </a:lnTo>
                    <a:lnTo>
                      <a:pt x="1151" y="350"/>
                    </a:lnTo>
                    <a:lnTo>
                      <a:pt x="1149" y="353"/>
                    </a:lnTo>
                    <a:lnTo>
                      <a:pt x="1147" y="355"/>
                    </a:lnTo>
                    <a:lnTo>
                      <a:pt x="1142" y="353"/>
                    </a:lnTo>
                    <a:lnTo>
                      <a:pt x="1134" y="348"/>
                    </a:lnTo>
                    <a:lnTo>
                      <a:pt x="1128" y="344"/>
                    </a:lnTo>
                    <a:lnTo>
                      <a:pt x="1117" y="330"/>
                    </a:lnTo>
                    <a:lnTo>
                      <a:pt x="1113" y="313"/>
                    </a:lnTo>
                    <a:lnTo>
                      <a:pt x="1113" y="292"/>
                    </a:lnTo>
                    <a:lnTo>
                      <a:pt x="1109" y="292"/>
                    </a:lnTo>
                    <a:lnTo>
                      <a:pt x="1105" y="296"/>
                    </a:lnTo>
                    <a:lnTo>
                      <a:pt x="1107" y="298"/>
                    </a:lnTo>
                    <a:lnTo>
                      <a:pt x="1103" y="300"/>
                    </a:lnTo>
                    <a:lnTo>
                      <a:pt x="1101" y="300"/>
                    </a:lnTo>
                    <a:lnTo>
                      <a:pt x="1078" y="277"/>
                    </a:lnTo>
                    <a:lnTo>
                      <a:pt x="1074" y="284"/>
                    </a:lnTo>
                    <a:lnTo>
                      <a:pt x="1069" y="298"/>
                    </a:lnTo>
                    <a:lnTo>
                      <a:pt x="1074" y="311"/>
                    </a:lnTo>
                    <a:lnTo>
                      <a:pt x="1059" y="315"/>
                    </a:lnTo>
                    <a:lnTo>
                      <a:pt x="1046" y="317"/>
                    </a:lnTo>
                    <a:lnTo>
                      <a:pt x="1028" y="315"/>
                    </a:lnTo>
                    <a:lnTo>
                      <a:pt x="1025" y="307"/>
                    </a:lnTo>
                    <a:lnTo>
                      <a:pt x="1011" y="311"/>
                    </a:lnTo>
                    <a:lnTo>
                      <a:pt x="1001" y="317"/>
                    </a:lnTo>
                    <a:lnTo>
                      <a:pt x="990" y="321"/>
                    </a:lnTo>
                    <a:lnTo>
                      <a:pt x="986" y="315"/>
                    </a:lnTo>
                    <a:lnTo>
                      <a:pt x="978" y="313"/>
                    </a:lnTo>
                    <a:lnTo>
                      <a:pt x="971" y="315"/>
                    </a:lnTo>
                    <a:lnTo>
                      <a:pt x="959" y="311"/>
                    </a:lnTo>
                    <a:lnTo>
                      <a:pt x="955" y="305"/>
                    </a:lnTo>
                    <a:lnTo>
                      <a:pt x="950" y="300"/>
                    </a:lnTo>
                    <a:lnTo>
                      <a:pt x="944" y="296"/>
                    </a:lnTo>
                    <a:lnTo>
                      <a:pt x="940" y="296"/>
                    </a:lnTo>
                    <a:lnTo>
                      <a:pt x="932" y="303"/>
                    </a:lnTo>
                    <a:lnTo>
                      <a:pt x="932" y="300"/>
                    </a:lnTo>
                    <a:lnTo>
                      <a:pt x="929" y="303"/>
                    </a:lnTo>
                    <a:lnTo>
                      <a:pt x="921" y="303"/>
                    </a:lnTo>
                    <a:lnTo>
                      <a:pt x="925" y="298"/>
                    </a:lnTo>
                    <a:lnTo>
                      <a:pt x="925" y="292"/>
                    </a:lnTo>
                    <a:lnTo>
                      <a:pt x="917" y="288"/>
                    </a:lnTo>
                    <a:lnTo>
                      <a:pt x="913" y="288"/>
                    </a:lnTo>
                    <a:lnTo>
                      <a:pt x="909" y="290"/>
                    </a:lnTo>
                    <a:lnTo>
                      <a:pt x="907" y="292"/>
                    </a:lnTo>
                    <a:lnTo>
                      <a:pt x="902" y="296"/>
                    </a:lnTo>
                    <a:lnTo>
                      <a:pt x="890" y="261"/>
                    </a:lnTo>
                    <a:lnTo>
                      <a:pt x="844" y="261"/>
                    </a:lnTo>
                    <a:lnTo>
                      <a:pt x="821" y="265"/>
                    </a:lnTo>
                    <a:lnTo>
                      <a:pt x="810" y="300"/>
                    </a:lnTo>
                    <a:lnTo>
                      <a:pt x="817" y="296"/>
                    </a:lnTo>
                    <a:lnTo>
                      <a:pt x="821" y="296"/>
                    </a:lnTo>
                    <a:lnTo>
                      <a:pt x="819" y="298"/>
                    </a:lnTo>
                    <a:lnTo>
                      <a:pt x="825" y="298"/>
                    </a:lnTo>
                    <a:lnTo>
                      <a:pt x="829" y="300"/>
                    </a:lnTo>
                    <a:lnTo>
                      <a:pt x="825" y="288"/>
                    </a:lnTo>
                    <a:lnTo>
                      <a:pt x="831" y="288"/>
                    </a:lnTo>
                    <a:lnTo>
                      <a:pt x="835" y="290"/>
                    </a:lnTo>
                    <a:lnTo>
                      <a:pt x="840" y="292"/>
                    </a:lnTo>
                    <a:lnTo>
                      <a:pt x="842" y="288"/>
                    </a:lnTo>
                    <a:lnTo>
                      <a:pt x="846" y="282"/>
                    </a:lnTo>
                    <a:lnTo>
                      <a:pt x="848" y="280"/>
                    </a:lnTo>
                    <a:lnTo>
                      <a:pt x="854" y="280"/>
                    </a:lnTo>
                    <a:lnTo>
                      <a:pt x="859" y="282"/>
                    </a:lnTo>
                    <a:lnTo>
                      <a:pt x="867" y="284"/>
                    </a:lnTo>
                    <a:lnTo>
                      <a:pt x="850" y="294"/>
                    </a:lnTo>
                    <a:lnTo>
                      <a:pt x="835" y="307"/>
                    </a:lnTo>
                    <a:lnTo>
                      <a:pt x="817" y="319"/>
                    </a:lnTo>
                    <a:lnTo>
                      <a:pt x="819" y="325"/>
                    </a:lnTo>
                    <a:lnTo>
                      <a:pt x="823" y="328"/>
                    </a:lnTo>
                    <a:lnTo>
                      <a:pt x="825" y="332"/>
                    </a:lnTo>
                    <a:lnTo>
                      <a:pt x="823" y="338"/>
                    </a:lnTo>
                    <a:lnTo>
                      <a:pt x="821" y="340"/>
                    </a:lnTo>
                    <a:lnTo>
                      <a:pt x="821" y="344"/>
                    </a:lnTo>
                    <a:lnTo>
                      <a:pt x="827" y="350"/>
                    </a:lnTo>
                    <a:lnTo>
                      <a:pt x="829" y="353"/>
                    </a:lnTo>
                    <a:lnTo>
                      <a:pt x="833" y="353"/>
                    </a:lnTo>
                    <a:lnTo>
                      <a:pt x="829" y="357"/>
                    </a:lnTo>
                    <a:lnTo>
                      <a:pt x="825" y="355"/>
                    </a:lnTo>
                    <a:lnTo>
                      <a:pt x="823" y="359"/>
                    </a:lnTo>
                    <a:lnTo>
                      <a:pt x="823" y="365"/>
                    </a:lnTo>
                    <a:lnTo>
                      <a:pt x="821" y="367"/>
                    </a:lnTo>
                    <a:lnTo>
                      <a:pt x="813" y="363"/>
                    </a:lnTo>
                    <a:lnTo>
                      <a:pt x="810" y="359"/>
                    </a:lnTo>
                    <a:lnTo>
                      <a:pt x="808" y="346"/>
                    </a:lnTo>
                    <a:lnTo>
                      <a:pt x="806" y="330"/>
                    </a:lnTo>
                    <a:lnTo>
                      <a:pt x="802" y="332"/>
                    </a:lnTo>
                    <a:lnTo>
                      <a:pt x="800" y="338"/>
                    </a:lnTo>
                    <a:lnTo>
                      <a:pt x="798" y="340"/>
                    </a:lnTo>
                    <a:lnTo>
                      <a:pt x="798" y="344"/>
                    </a:lnTo>
                    <a:lnTo>
                      <a:pt x="796" y="336"/>
                    </a:lnTo>
                    <a:lnTo>
                      <a:pt x="792" y="325"/>
                    </a:lnTo>
                    <a:lnTo>
                      <a:pt x="790" y="315"/>
                    </a:lnTo>
                    <a:lnTo>
                      <a:pt x="775" y="315"/>
                    </a:lnTo>
                    <a:lnTo>
                      <a:pt x="771" y="309"/>
                    </a:lnTo>
                    <a:lnTo>
                      <a:pt x="769" y="305"/>
                    </a:lnTo>
                    <a:lnTo>
                      <a:pt x="767" y="300"/>
                    </a:lnTo>
                    <a:lnTo>
                      <a:pt x="762" y="303"/>
                    </a:lnTo>
                    <a:lnTo>
                      <a:pt x="754" y="311"/>
                    </a:lnTo>
                    <a:lnTo>
                      <a:pt x="748" y="315"/>
                    </a:lnTo>
                    <a:lnTo>
                      <a:pt x="744" y="315"/>
                    </a:lnTo>
                    <a:lnTo>
                      <a:pt x="746" y="313"/>
                    </a:lnTo>
                    <a:lnTo>
                      <a:pt x="744" y="311"/>
                    </a:lnTo>
                    <a:lnTo>
                      <a:pt x="723" y="313"/>
                    </a:lnTo>
                    <a:lnTo>
                      <a:pt x="694" y="321"/>
                    </a:lnTo>
                    <a:lnTo>
                      <a:pt x="668" y="321"/>
                    </a:lnTo>
                    <a:lnTo>
                      <a:pt x="662" y="315"/>
                    </a:lnTo>
                    <a:lnTo>
                      <a:pt x="660" y="303"/>
                    </a:lnTo>
                    <a:lnTo>
                      <a:pt x="668" y="300"/>
                    </a:lnTo>
                    <a:lnTo>
                      <a:pt x="666" y="296"/>
                    </a:lnTo>
                    <a:lnTo>
                      <a:pt x="664" y="294"/>
                    </a:lnTo>
                    <a:lnTo>
                      <a:pt x="664" y="292"/>
                    </a:lnTo>
                    <a:lnTo>
                      <a:pt x="687" y="292"/>
                    </a:lnTo>
                    <a:lnTo>
                      <a:pt x="679" y="280"/>
                    </a:lnTo>
                    <a:lnTo>
                      <a:pt x="666" y="267"/>
                    </a:lnTo>
                    <a:lnTo>
                      <a:pt x="656" y="261"/>
                    </a:lnTo>
                    <a:lnTo>
                      <a:pt x="641" y="261"/>
                    </a:lnTo>
                    <a:lnTo>
                      <a:pt x="637" y="269"/>
                    </a:lnTo>
                    <a:lnTo>
                      <a:pt x="621" y="271"/>
                    </a:lnTo>
                    <a:lnTo>
                      <a:pt x="616" y="269"/>
                    </a:lnTo>
                    <a:lnTo>
                      <a:pt x="606" y="263"/>
                    </a:lnTo>
                    <a:lnTo>
                      <a:pt x="602" y="261"/>
                    </a:lnTo>
                    <a:lnTo>
                      <a:pt x="593" y="259"/>
                    </a:lnTo>
                    <a:lnTo>
                      <a:pt x="583" y="259"/>
                    </a:lnTo>
                    <a:lnTo>
                      <a:pt x="575" y="257"/>
                    </a:lnTo>
                    <a:lnTo>
                      <a:pt x="573" y="253"/>
                    </a:lnTo>
                    <a:lnTo>
                      <a:pt x="573" y="248"/>
                    </a:lnTo>
                    <a:lnTo>
                      <a:pt x="572" y="244"/>
                    </a:lnTo>
                    <a:lnTo>
                      <a:pt x="566" y="244"/>
                    </a:lnTo>
                    <a:lnTo>
                      <a:pt x="564" y="248"/>
                    </a:lnTo>
                    <a:lnTo>
                      <a:pt x="560" y="250"/>
                    </a:lnTo>
                    <a:lnTo>
                      <a:pt x="552" y="242"/>
                    </a:lnTo>
                    <a:lnTo>
                      <a:pt x="529" y="230"/>
                    </a:lnTo>
                    <a:lnTo>
                      <a:pt x="501" y="219"/>
                    </a:lnTo>
                    <a:lnTo>
                      <a:pt x="472" y="217"/>
                    </a:lnTo>
                    <a:lnTo>
                      <a:pt x="472" y="227"/>
                    </a:lnTo>
                    <a:lnTo>
                      <a:pt x="464" y="230"/>
                    </a:lnTo>
                    <a:lnTo>
                      <a:pt x="456" y="232"/>
                    </a:lnTo>
                    <a:lnTo>
                      <a:pt x="449" y="236"/>
                    </a:lnTo>
                    <a:lnTo>
                      <a:pt x="445" y="223"/>
                    </a:lnTo>
                    <a:lnTo>
                      <a:pt x="443" y="209"/>
                    </a:lnTo>
                    <a:lnTo>
                      <a:pt x="441" y="198"/>
                    </a:lnTo>
                    <a:lnTo>
                      <a:pt x="439" y="203"/>
                    </a:lnTo>
                    <a:lnTo>
                      <a:pt x="437" y="203"/>
                    </a:lnTo>
                    <a:lnTo>
                      <a:pt x="433" y="207"/>
                    </a:lnTo>
                    <a:lnTo>
                      <a:pt x="435" y="213"/>
                    </a:lnTo>
                    <a:lnTo>
                      <a:pt x="433" y="228"/>
                    </a:lnTo>
                    <a:lnTo>
                      <a:pt x="430" y="242"/>
                    </a:lnTo>
                    <a:lnTo>
                      <a:pt x="422" y="242"/>
                    </a:lnTo>
                    <a:lnTo>
                      <a:pt x="408" y="230"/>
                    </a:lnTo>
                    <a:lnTo>
                      <a:pt x="389" y="215"/>
                    </a:lnTo>
                    <a:lnTo>
                      <a:pt x="380" y="203"/>
                    </a:lnTo>
                    <a:lnTo>
                      <a:pt x="380" y="196"/>
                    </a:lnTo>
                    <a:lnTo>
                      <a:pt x="372" y="196"/>
                    </a:lnTo>
                    <a:lnTo>
                      <a:pt x="372" y="192"/>
                    </a:lnTo>
                    <a:lnTo>
                      <a:pt x="357" y="182"/>
                    </a:lnTo>
                    <a:lnTo>
                      <a:pt x="343" y="169"/>
                    </a:lnTo>
                    <a:lnTo>
                      <a:pt x="330" y="157"/>
                    </a:lnTo>
                    <a:lnTo>
                      <a:pt x="330" y="161"/>
                    </a:lnTo>
                    <a:lnTo>
                      <a:pt x="326" y="177"/>
                    </a:lnTo>
                    <a:lnTo>
                      <a:pt x="330" y="179"/>
                    </a:lnTo>
                    <a:lnTo>
                      <a:pt x="330" y="182"/>
                    </a:lnTo>
                    <a:lnTo>
                      <a:pt x="326" y="184"/>
                    </a:lnTo>
                    <a:lnTo>
                      <a:pt x="322" y="192"/>
                    </a:lnTo>
                    <a:lnTo>
                      <a:pt x="318" y="203"/>
                    </a:lnTo>
                    <a:lnTo>
                      <a:pt x="314" y="209"/>
                    </a:lnTo>
                    <a:lnTo>
                      <a:pt x="311" y="209"/>
                    </a:lnTo>
                    <a:lnTo>
                      <a:pt x="305" y="207"/>
                    </a:lnTo>
                    <a:lnTo>
                      <a:pt x="299" y="207"/>
                    </a:lnTo>
                    <a:lnTo>
                      <a:pt x="288" y="213"/>
                    </a:lnTo>
                    <a:lnTo>
                      <a:pt x="282" y="225"/>
                    </a:lnTo>
                    <a:lnTo>
                      <a:pt x="276" y="242"/>
                    </a:lnTo>
                    <a:lnTo>
                      <a:pt x="272" y="242"/>
                    </a:lnTo>
                    <a:lnTo>
                      <a:pt x="274" y="238"/>
                    </a:lnTo>
                    <a:lnTo>
                      <a:pt x="270" y="236"/>
                    </a:lnTo>
                    <a:lnTo>
                      <a:pt x="268" y="234"/>
                    </a:lnTo>
                    <a:lnTo>
                      <a:pt x="261" y="238"/>
                    </a:lnTo>
                    <a:lnTo>
                      <a:pt x="257" y="242"/>
                    </a:lnTo>
                    <a:lnTo>
                      <a:pt x="257" y="234"/>
                    </a:lnTo>
                    <a:lnTo>
                      <a:pt x="249" y="236"/>
                    </a:lnTo>
                    <a:lnTo>
                      <a:pt x="240" y="242"/>
                    </a:lnTo>
                    <a:lnTo>
                      <a:pt x="234" y="244"/>
                    </a:lnTo>
                    <a:lnTo>
                      <a:pt x="226" y="269"/>
                    </a:lnTo>
                    <a:lnTo>
                      <a:pt x="220" y="271"/>
                    </a:lnTo>
                    <a:lnTo>
                      <a:pt x="211" y="271"/>
                    </a:lnTo>
                    <a:lnTo>
                      <a:pt x="209" y="269"/>
                    </a:lnTo>
                    <a:lnTo>
                      <a:pt x="211" y="267"/>
                    </a:lnTo>
                    <a:lnTo>
                      <a:pt x="207" y="269"/>
                    </a:lnTo>
                    <a:lnTo>
                      <a:pt x="215" y="255"/>
                    </a:lnTo>
                    <a:lnTo>
                      <a:pt x="226" y="232"/>
                    </a:lnTo>
                    <a:lnTo>
                      <a:pt x="234" y="223"/>
                    </a:lnTo>
                    <a:lnTo>
                      <a:pt x="247" y="217"/>
                    </a:lnTo>
                    <a:lnTo>
                      <a:pt x="263" y="215"/>
                    </a:lnTo>
                    <a:lnTo>
                      <a:pt x="276" y="209"/>
                    </a:lnTo>
                    <a:lnTo>
                      <a:pt x="295" y="196"/>
                    </a:lnTo>
                    <a:lnTo>
                      <a:pt x="289" y="190"/>
                    </a:lnTo>
                    <a:lnTo>
                      <a:pt x="264" y="188"/>
                    </a:lnTo>
                    <a:lnTo>
                      <a:pt x="261" y="196"/>
                    </a:lnTo>
                    <a:lnTo>
                      <a:pt x="259" y="202"/>
                    </a:lnTo>
                    <a:lnTo>
                      <a:pt x="257" y="209"/>
                    </a:lnTo>
                    <a:lnTo>
                      <a:pt x="253" y="207"/>
                    </a:lnTo>
                    <a:lnTo>
                      <a:pt x="249" y="203"/>
                    </a:lnTo>
                    <a:lnTo>
                      <a:pt x="245" y="203"/>
                    </a:lnTo>
                    <a:lnTo>
                      <a:pt x="236" y="205"/>
                    </a:lnTo>
                    <a:lnTo>
                      <a:pt x="218" y="211"/>
                    </a:lnTo>
                    <a:lnTo>
                      <a:pt x="211" y="215"/>
                    </a:lnTo>
                    <a:lnTo>
                      <a:pt x="209" y="219"/>
                    </a:lnTo>
                    <a:lnTo>
                      <a:pt x="209" y="225"/>
                    </a:lnTo>
                    <a:lnTo>
                      <a:pt x="207" y="230"/>
                    </a:lnTo>
                    <a:lnTo>
                      <a:pt x="201" y="230"/>
                    </a:lnTo>
                    <a:lnTo>
                      <a:pt x="195" y="232"/>
                    </a:lnTo>
                    <a:lnTo>
                      <a:pt x="192" y="234"/>
                    </a:lnTo>
                    <a:lnTo>
                      <a:pt x="192" y="223"/>
                    </a:lnTo>
                    <a:lnTo>
                      <a:pt x="182" y="217"/>
                    </a:lnTo>
                    <a:lnTo>
                      <a:pt x="176" y="215"/>
                    </a:lnTo>
                    <a:lnTo>
                      <a:pt x="174" y="223"/>
                    </a:lnTo>
                    <a:lnTo>
                      <a:pt x="174" y="230"/>
                    </a:lnTo>
                    <a:lnTo>
                      <a:pt x="172" y="236"/>
                    </a:lnTo>
                    <a:lnTo>
                      <a:pt x="170" y="238"/>
                    </a:lnTo>
                    <a:lnTo>
                      <a:pt x="169" y="236"/>
                    </a:lnTo>
                    <a:lnTo>
                      <a:pt x="169" y="234"/>
                    </a:lnTo>
                    <a:lnTo>
                      <a:pt x="161" y="234"/>
                    </a:lnTo>
                    <a:lnTo>
                      <a:pt x="161" y="244"/>
                    </a:lnTo>
                    <a:lnTo>
                      <a:pt x="145" y="244"/>
                    </a:lnTo>
                    <a:lnTo>
                      <a:pt x="138" y="242"/>
                    </a:lnTo>
                    <a:lnTo>
                      <a:pt x="138" y="248"/>
                    </a:lnTo>
                    <a:lnTo>
                      <a:pt x="142" y="250"/>
                    </a:lnTo>
                    <a:lnTo>
                      <a:pt x="142" y="253"/>
                    </a:lnTo>
                    <a:lnTo>
                      <a:pt x="145" y="253"/>
                    </a:lnTo>
                    <a:lnTo>
                      <a:pt x="153" y="261"/>
                    </a:lnTo>
                    <a:lnTo>
                      <a:pt x="149" y="265"/>
                    </a:lnTo>
                    <a:lnTo>
                      <a:pt x="142" y="265"/>
                    </a:lnTo>
                    <a:lnTo>
                      <a:pt x="140" y="255"/>
                    </a:lnTo>
                    <a:lnTo>
                      <a:pt x="138" y="253"/>
                    </a:lnTo>
                    <a:lnTo>
                      <a:pt x="132" y="250"/>
                    </a:lnTo>
                    <a:lnTo>
                      <a:pt x="119" y="250"/>
                    </a:lnTo>
                    <a:lnTo>
                      <a:pt x="115" y="242"/>
                    </a:lnTo>
                    <a:lnTo>
                      <a:pt x="97" y="234"/>
                    </a:lnTo>
                    <a:lnTo>
                      <a:pt x="76" y="227"/>
                    </a:lnTo>
                    <a:lnTo>
                      <a:pt x="61" y="217"/>
                    </a:lnTo>
                    <a:lnTo>
                      <a:pt x="59" y="215"/>
                    </a:lnTo>
                    <a:lnTo>
                      <a:pt x="59" y="211"/>
                    </a:lnTo>
                    <a:lnTo>
                      <a:pt x="57" y="209"/>
                    </a:lnTo>
                    <a:lnTo>
                      <a:pt x="46" y="209"/>
                    </a:lnTo>
                    <a:lnTo>
                      <a:pt x="34" y="213"/>
                    </a:lnTo>
                    <a:lnTo>
                      <a:pt x="23" y="215"/>
                    </a:lnTo>
                    <a:lnTo>
                      <a:pt x="15" y="213"/>
                    </a:lnTo>
                    <a:lnTo>
                      <a:pt x="0" y="205"/>
                    </a:lnTo>
                    <a:lnTo>
                      <a:pt x="9" y="613"/>
                    </a:lnTo>
                    <a:lnTo>
                      <a:pt x="13" y="611"/>
                    </a:lnTo>
                    <a:lnTo>
                      <a:pt x="23" y="607"/>
                    </a:lnTo>
                    <a:lnTo>
                      <a:pt x="30" y="605"/>
                    </a:lnTo>
                    <a:lnTo>
                      <a:pt x="36" y="611"/>
                    </a:lnTo>
                    <a:lnTo>
                      <a:pt x="44" y="613"/>
                    </a:lnTo>
                    <a:lnTo>
                      <a:pt x="48" y="613"/>
                    </a:lnTo>
                    <a:lnTo>
                      <a:pt x="59" y="605"/>
                    </a:lnTo>
                    <a:lnTo>
                      <a:pt x="61" y="611"/>
                    </a:lnTo>
                    <a:lnTo>
                      <a:pt x="61" y="622"/>
                    </a:lnTo>
                    <a:lnTo>
                      <a:pt x="63" y="628"/>
                    </a:lnTo>
                    <a:lnTo>
                      <a:pt x="69" y="640"/>
                    </a:lnTo>
                    <a:lnTo>
                      <a:pt x="78" y="647"/>
                    </a:lnTo>
                    <a:lnTo>
                      <a:pt x="92" y="657"/>
                    </a:lnTo>
                    <a:lnTo>
                      <a:pt x="99" y="667"/>
                    </a:lnTo>
                    <a:lnTo>
                      <a:pt x="101" y="674"/>
                    </a:lnTo>
                    <a:lnTo>
                      <a:pt x="103" y="678"/>
                    </a:lnTo>
                    <a:lnTo>
                      <a:pt x="111" y="672"/>
                    </a:lnTo>
                    <a:lnTo>
                      <a:pt x="121" y="669"/>
                    </a:lnTo>
                    <a:lnTo>
                      <a:pt x="128" y="665"/>
                    </a:lnTo>
                    <a:lnTo>
                      <a:pt x="134" y="659"/>
                    </a:lnTo>
                    <a:lnTo>
                      <a:pt x="134" y="651"/>
                    </a:lnTo>
                    <a:lnTo>
                      <a:pt x="132" y="647"/>
                    </a:lnTo>
                    <a:lnTo>
                      <a:pt x="134" y="644"/>
                    </a:lnTo>
                    <a:lnTo>
                      <a:pt x="142" y="642"/>
                    </a:lnTo>
                    <a:lnTo>
                      <a:pt x="151" y="640"/>
                    </a:lnTo>
                    <a:lnTo>
                      <a:pt x="157" y="644"/>
                    </a:lnTo>
                    <a:lnTo>
                      <a:pt x="165" y="649"/>
                    </a:lnTo>
                    <a:lnTo>
                      <a:pt x="172" y="653"/>
                    </a:lnTo>
                    <a:lnTo>
                      <a:pt x="176" y="659"/>
                    </a:lnTo>
                    <a:lnTo>
                      <a:pt x="176" y="665"/>
                    </a:lnTo>
                    <a:lnTo>
                      <a:pt x="178" y="670"/>
                    </a:lnTo>
                    <a:lnTo>
                      <a:pt x="186" y="674"/>
                    </a:lnTo>
                    <a:lnTo>
                      <a:pt x="195" y="678"/>
                    </a:lnTo>
                    <a:lnTo>
                      <a:pt x="203" y="686"/>
                    </a:lnTo>
                    <a:lnTo>
                      <a:pt x="209" y="694"/>
                    </a:lnTo>
                    <a:lnTo>
                      <a:pt x="232" y="717"/>
                    </a:lnTo>
                    <a:lnTo>
                      <a:pt x="241" y="728"/>
                    </a:lnTo>
                    <a:lnTo>
                      <a:pt x="247" y="738"/>
                    </a:lnTo>
                    <a:lnTo>
                      <a:pt x="251" y="747"/>
                    </a:lnTo>
                    <a:lnTo>
                      <a:pt x="259" y="755"/>
                    </a:lnTo>
                    <a:lnTo>
                      <a:pt x="264" y="763"/>
                    </a:lnTo>
                    <a:lnTo>
                      <a:pt x="266" y="774"/>
                    </a:lnTo>
                    <a:lnTo>
                      <a:pt x="272" y="784"/>
                    </a:lnTo>
                    <a:lnTo>
                      <a:pt x="291" y="793"/>
                    </a:lnTo>
                    <a:lnTo>
                      <a:pt x="297" y="797"/>
                    </a:lnTo>
                    <a:lnTo>
                      <a:pt x="301" y="797"/>
                    </a:lnTo>
                    <a:lnTo>
                      <a:pt x="305" y="803"/>
                    </a:lnTo>
                    <a:lnTo>
                      <a:pt x="307" y="807"/>
                    </a:lnTo>
                    <a:lnTo>
                      <a:pt x="309" y="805"/>
                    </a:lnTo>
                    <a:lnTo>
                      <a:pt x="314" y="807"/>
                    </a:lnTo>
                    <a:lnTo>
                      <a:pt x="318" y="811"/>
                    </a:lnTo>
                    <a:lnTo>
                      <a:pt x="318" y="818"/>
                    </a:lnTo>
                    <a:lnTo>
                      <a:pt x="320" y="824"/>
                    </a:lnTo>
                    <a:lnTo>
                      <a:pt x="322" y="826"/>
                    </a:lnTo>
                    <a:lnTo>
                      <a:pt x="318" y="832"/>
                    </a:lnTo>
                    <a:lnTo>
                      <a:pt x="318" y="849"/>
                    </a:lnTo>
                    <a:lnTo>
                      <a:pt x="316" y="851"/>
                    </a:lnTo>
                    <a:lnTo>
                      <a:pt x="314" y="855"/>
                    </a:lnTo>
                    <a:lnTo>
                      <a:pt x="311" y="859"/>
                    </a:lnTo>
                    <a:lnTo>
                      <a:pt x="311" y="863"/>
                    </a:lnTo>
                    <a:lnTo>
                      <a:pt x="297" y="876"/>
                    </a:lnTo>
                    <a:lnTo>
                      <a:pt x="295" y="876"/>
                    </a:lnTo>
                    <a:lnTo>
                      <a:pt x="295" y="874"/>
                    </a:lnTo>
                    <a:lnTo>
                      <a:pt x="295" y="882"/>
                    </a:lnTo>
                    <a:lnTo>
                      <a:pt x="291" y="882"/>
                    </a:lnTo>
                    <a:lnTo>
                      <a:pt x="291" y="886"/>
                    </a:lnTo>
                    <a:lnTo>
                      <a:pt x="289" y="891"/>
                    </a:lnTo>
                    <a:lnTo>
                      <a:pt x="288" y="893"/>
                    </a:lnTo>
                    <a:lnTo>
                      <a:pt x="299" y="897"/>
                    </a:lnTo>
                    <a:lnTo>
                      <a:pt x="299" y="928"/>
                    </a:lnTo>
                    <a:lnTo>
                      <a:pt x="303" y="930"/>
                    </a:lnTo>
                    <a:lnTo>
                      <a:pt x="307" y="934"/>
                    </a:lnTo>
                    <a:lnTo>
                      <a:pt x="311" y="936"/>
                    </a:lnTo>
                    <a:lnTo>
                      <a:pt x="305" y="940"/>
                    </a:lnTo>
                    <a:lnTo>
                      <a:pt x="314" y="940"/>
                    </a:lnTo>
                    <a:lnTo>
                      <a:pt x="318" y="932"/>
                    </a:lnTo>
                    <a:lnTo>
                      <a:pt x="314" y="932"/>
                    </a:lnTo>
                    <a:lnTo>
                      <a:pt x="314" y="928"/>
                    </a:lnTo>
                    <a:lnTo>
                      <a:pt x="320" y="928"/>
                    </a:lnTo>
                    <a:lnTo>
                      <a:pt x="324" y="926"/>
                    </a:lnTo>
                    <a:lnTo>
                      <a:pt x="330" y="924"/>
                    </a:lnTo>
                    <a:lnTo>
                      <a:pt x="328" y="930"/>
                    </a:lnTo>
                    <a:lnTo>
                      <a:pt x="328" y="936"/>
                    </a:lnTo>
                    <a:lnTo>
                      <a:pt x="326" y="943"/>
                    </a:lnTo>
                    <a:lnTo>
                      <a:pt x="318" y="943"/>
                    </a:lnTo>
                    <a:lnTo>
                      <a:pt x="318" y="949"/>
                    </a:lnTo>
                    <a:lnTo>
                      <a:pt x="322" y="951"/>
                    </a:lnTo>
                    <a:lnTo>
                      <a:pt x="322" y="955"/>
                    </a:lnTo>
                    <a:lnTo>
                      <a:pt x="326" y="957"/>
                    </a:lnTo>
                    <a:lnTo>
                      <a:pt x="326" y="966"/>
                    </a:lnTo>
                    <a:lnTo>
                      <a:pt x="330" y="966"/>
                    </a:lnTo>
                    <a:lnTo>
                      <a:pt x="330" y="959"/>
                    </a:lnTo>
                    <a:lnTo>
                      <a:pt x="339" y="963"/>
                    </a:lnTo>
                    <a:lnTo>
                      <a:pt x="357" y="974"/>
                    </a:lnTo>
                    <a:lnTo>
                      <a:pt x="357" y="1020"/>
                    </a:lnTo>
                    <a:lnTo>
                      <a:pt x="353" y="1020"/>
                    </a:lnTo>
                    <a:lnTo>
                      <a:pt x="345" y="1018"/>
                    </a:lnTo>
                    <a:lnTo>
                      <a:pt x="341" y="1020"/>
                    </a:lnTo>
                    <a:lnTo>
                      <a:pt x="345" y="1032"/>
                    </a:lnTo>
                    <a:lnTo>
                      <a:pt x="347" y="1039"/>
                    </a:lnTo>
                    <a:lnTo>
                      <a:pt x="349" y="1051"/>
                    </a:lnTo>
                    <a:lnTo>
                      <a:pt x="372" y="1047"/>
                    </a:lnTo>
                    <a:lnTo>
                      <a:pt x="387" y="1051"/>
                    </a:lnTo>
                    <a:lnTo>
                      <a:pt x="387" y="1062"/>
                    </a:lnTo>
                    <a:lnTo>
                      <a:pt x="383" y="1066"/>
                    </a:lnTo>
                    <a:lnTo>
                      <a:pt x="391" y="1064"/>
                    </a:lnTo>
                    <a:lnTo>
                      <a:pt x="395" y="1062"/>
                    </a:lnTo>
                    <a:lnTo>
                      <a:pt x="399" y="1062"/>
                    </a:lnTo>
                    <a:lnTo>
                      <a:pt x="407" y="1066"/>
                    </a:lnTo>
                    <a:lnTo>
                      <a:pt x="422" y="1082"/>
                    </a:lnTo>
                    <a:lnTo>
                      <a:pt x="422" y="1076"/>
                    </a:lnTo>
                    <a:lnTo>
                      <a:pt x="426" y="1078"/>
                    </a:lnTo>
                    <a:lnTo>
                      <a:pt x="428" y="1086"/>
                    </a:lnTo>
                    <a:lnTo>
                      <a:pt x="428" y="1095"/>
                    </a:lnTo>
                    <a:lnTo>
                      <a:pt x="433" y="1101"/>
                    </a:lnTo>
                    <a:lnTo>
                      <a:pt x="449" y="1105"/>
                    </a:lnTo>
                    <a:lnTo>
                      <a:pt x="481" y="1105"/>
                    </a:lnTo>
                    <a:lnTo>
                      <a:pt x="474" y="1095"/>
                    </a:lnTo>
                    <a:lnTo>
                      <a:pt x="464" y="1080"/>
                    </a:lnTo>
                    <a:lnTo>
                      <a:pt x="456" y="1070"/>
                    </a:lnTo>
                    <a:lnTo>
                      <a:pt x="447" y="1066"/>
                    </a:lnTo>
                    <a:lnTo>
                      <a:pt x="435" y="1062"/>
                    </a:lnTo>
                    <a:lnTo>
                      <a:pt x="426" y="1059"/>
                    </a:lnTo>
                    <a:lnTo>
                      <a:pt x="414" y="1043"/>
                    </a:lnTo>
                    <a:lnTo>
                      <a:pt x="416" y="1041"/>
                    </a:lnTo>
                    <a:lnTo>
                      <a:pt x="418" y="1038"/>
                    </a:lnTo>
                    <a:lnTo>
                      <a:pt x="418" y="1036"/>
                    </a:lnTo>
                    <a:lnTo>
                      <a:pt x="391" y="1032"/>
                    </a:lnTo>
                    <a:lnTo>
                      <a:pt x="399" y="1030"/>
                    </a:lnTo>
                    <a:lnTo>
                      <a:pt x="412" y="1028"/>
                    </a:lnTo>
                    <a:lnTo>
                      <a:pt x="418" y="1028"/>
                    </a:lnTo>
                    <a:lnTo>
                      <a:pt x="414" y="1028"/>
                    </a:lnTo>
                    <a:lnTo>
                      <a:pt x="422" y="1022"/>
                    </a:lnTo>
                    <a:lnTo>
                      <a:pt x="426" y="1020"/>
                    </a:lnTo>
                    <a:lnTo>
                      <a:pt x="431" y="1036"/>
                    </a:lnTo>
                    <a:lnTo>
                      <a:pt x="435" y="1038"/>
                    </a:lnTo>
                    <a:lnTo>
                      <a:pt x="453" y="1043"/>
                    </a:lnTo>
                    <a:lnTo>
                      <a:pt x="456" y="1051"/>
                    </a:lnTo>
                    <a:lnTo>
                      <a:pt x="454" y="1053"/>
                    </a:lnTo>
                    <a:lnTo>
                      <a:pt x="451" y="1055"/>
                    </a:lnTo>
                    <a:lnTo>
                      <a:pt x="453" y="1059"/>
                    </a:lnTo>
                    <a:lnTo>
                      <a:pt x="458" y="1059"/>
                    </a:lnTo>
                    <a:lnTo>
                      <a:pt x="464" y="1055"/>
                    </a:lnTo>
                    <a:lnTo>
                      <a:pt x="468" y="1051"/>
                    </a:lnTo>
                    <a:lnTo>
                      <a:pt x="468" y="1055"/>
                    </a:lnTo>
                    <a:lnTo>
                      <a:pt x="464" y="1062"/>
                    </a:lnTo>
                    <a:lnTo>
                      <a:pt x="474" y="1068"/>
                    </a:lnTo>
                    <a:lnTo>
                      <a:pt x="481" y="1074"/>
                    </a:lnTo>
                    <a:lnTo>
                      <a:pt x="487" y="1082"/>
                    </a:lnTo>
                    <a:lnTo>
                      <a:pt x="1161" y="1084"/>
                    </a:lnTo>
                    <a:lnTo>
                      <a:pt x="1161" y="1082"/>
                    </a:lnTo>
                    <a:lnTo>
                      <a:pt x="1163" y="1076"/>
                    </a:lnTo>
                    <a:lnTo>
                      <a:pt x="1167" y="1072"/>
                    </a:lnTo>
                    <a:lnTo>
                      <a:pt x="1172" y="1078"/>
                    </a:lnTo>
                    <a:lnTo>
                      <a:pt x="1178" y="1095"/>
                    </a:lnTo>
                    <a:lnTo>
                      <a:pt x="1180" y="1095"/>
                    </a:lnTo>
                    <a:lnTo>
                      <a:pt x="1184" y="1097"/>
                    </a:lnTo>
                    <a:lnTo>
                      <a:pt x="1199" y="1101"/>
                    </a:lnTo>
                    <a:lnTo>
                      <a:pt x="1205" y="1103"/>
                    </a:lnTo>
                    <a:lnTo>
                      <a:pt x="1207" y="1103"/>
                    </a:lnTo>
                    <a:lnTo>
                      <a:pt x="1211" y="1097"/>
                    </a:lnTo>
                    <a:lnTo>
                      <a:pt x="1216" y="1095"/>
                    </a:lnTo>
                    <a:lnTo>
                      <a:pt x="1220" y="1095"/>
                    </a:lnTo>
                    <a:lnTo>
                      <a:pt x="1226" y="1101"/>
                    </a:lnTo>
                    <a:lnTo>
                      <a:pt x="1232" y="1105"/>
                    </a:lnTo>
                    <a:lnTo>
                      <a:pt x="1239" y="1107"/>
                    </a:lnTo>
                    <a:lnTo>
                      <a:pt x="1243" y="1107"/>
                    </a:lnTo>
                    <a:lnTo>
                      <a:pt x="1247" y="1109"/>
                    </a:lnTo>
                    <a:lnTo>
                      <a:pt x="1251" y="1109"/>
                    </a:lnTo>
                    <a:lnTo>
                      <a:pt x="1257" y="1107"/>
                    </a:lnTo>
                    <a:lnTo>
                      <a:pt x="1261" y="1109"/>
                    </a:lnTo>
                    <a:lnTo>
                      <a:pt x="1276" y="1109"/>
                    </a:lnTo>
                    <a:lnTo>
                      <a:pt x="1280" y="1111"/>
                    </a:lnTo>
                    <a:lnTo>
                      <a:pt x="1284" y="1114"/>
                    </a:lnTo>
                    <a:lnTo>
                      <a:pt x="1287" y="1114"/>
                    </a:lnTo>
                    <a:lnTo>
                      <a:pt x="1291" y="1116"/>
                    </a:lnTo>
                    <a:lnTo>
                      <a:pt x="1297" y="111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58" name="Freeform 293"/>
              <p:cNvSpPr>
                <a:spLocks/>
              </p:cNvSpPr>
              <p:nvPr/>
            </p:nvSpPr>
            <p:spPr bwMode="auto">
              <a:xfrm>
                <a:off x="2385908" y="2447925"/>
                <a:ext cx="113163" cy="87313"/>
              </a:xfrm>
              <a:custGeom>
                <a:avLst/>
                <a:gdLst>
                  <a:gd name="T0" fmla="*/ 6 w 127"/>
                  <a:gd name="T1" fmla="*/ 0 h 104"/>
                  <a:gd name="T2" fmla="*/ 6 w 127"/>
                  <a:gd name="T3" fmla="*/ 5 h 104"/>
                  <a:gd name="T4" fmla="*/ 6 w 127"/>
                  <a:gd name="T5" fmla="*/ 10 h 104"/>
                  <a:gd name="T6" fmla="*/ 6 w 127"/>
                  <a:gd name="T7" fmla="*/ 16 h 104"/>
                  <a:gd name="T8" fmla="*/ 4 w 127"/>
                  <a:gd name="T9" fmla="*/ 17 h 104"/>
                  <a:gd name="T10" fmla="*/ 2 w 127"/>
                  <a:gd name="T11" fmla="*/ 18 h 104"/>
                  <a:gd name="T12" fmla="*/ 0 w 127"/>
                  <a:gd name="T13" fmla="*/ 19 h 104"/>
                  <a:gd name="T14" fmla="*/ 0 w 127"/>
                  <a:gd name="T15" fmla="*/ 24 h 104"/>
                  <a:gd name="T16" fmla="*/ 2 w 127"/>
                  <a:gd name="T17" fmla="*/ 24 h 104"/>
                  <a:gd name="T18" fmla="*/ 3 w 127"/>
                  <a:gd name="T19" fmla="*/ 23 h 104"/>
                  <a:gd name="T20" fmla="*/ 3 w 127"/>
                  <a:gd name="T21" fmla="*/ 23 h 104"/>
                  <a:gd name="T22" fmla="*/ 6 w 127"/>
                  <a:gd name="T23" fmla="*/ 23 h 104"/>
                  <a:gd name="T24" fmla="*/ 6 w 127"/>
                  <a:gd name="T25" fmla="*/ 29 h 104"/>
                  <a:gd name="T26" fmla="*/ 8 w 127"/>
                  <a:gd name="T27" fmla="*/ 29 h 104"/>
                  <a:gd name="T28" fmla="*/ 10 w 127"/>
                  <a:gd name="T29" fmla="*/ 29 h 104"/>
                  <a:gd name="T30" fmla="*/ 11 w 127"/>
                  <a:gd name="T31" fmla="*/ 29 h 104"/>
                  <a:gd name="T32" fmla="*/ 12 w 127"/>
                  <a:gd name="T33" fmla="*/ 27 h 104"/>
                  <a:gd name="T34" fmla="*/ 14 w 127"/>
                  <a:gd name="T35" fmla="*/ 25 h 104"/>
                  <a:gd name="T36" fmla="*/ 15 w 127"/>
                  <a:gd name="T37" fmla="*/ 23 h 104"/>
                  <a:gd name="T38" fmla="*/ 15 w 127"/>
                  <a:gd name="T39" fmla="*/ 19 h 104"/>
                  <a:gd name="T40" fmla="*/ 15 w 127"/>
                  <a:gd name="T41" fmla="*/ 15 h 104"/>
                  <a:gd name="T42" fmla="*/ 20 w 127"/>
                  <a:gd name="T43" fmla="*/ 13 h 104"/>
                  <a:gd name="T44" fmla="*/ 20 w 127"/>
                  <a:gd name="T45" fmla="*/ 15 h 104"/>
                  <a:gd name="T46" fmla="*/ 21 w 127"/>
                  <a:gd name="T47" fmla="*/ 16 h 104"/>
                  <a:gd name="T48" fmla="*/ 21 w 127"/>
                  <a:gd name="T49" fmla="*/ 17 h 104"/>
                  <a:gd name="T50" fmla="*/ 21 w 127"/>
                  <a:gd name="T51" fmla="*/ 19 h 104"/>
                  <a:gd name="T52" fmla="*/ 20 w 127"/>
                  <a:gd name="T53" fmla="*/ 21 h 104"/>
                  <a:gd name="T54" fmla="*/ 24 w 127"/>
                  <a:gd name="T55" fmla="*/ 23 h 104"/>
                  <a:gd name="T56" fmla="*/ 28 w 127"/>
                  <a:gd name="T57" fmla="*/ 23 h 104"/>
                  <a:gd name="T58" fmla="*/ 32 w 127"/>
                  <a:gd name="T59" fmla="*/ 24 h 104"/>
                  <a:gd name="T60" fmla="*/ 33 w 127"/>
                  <a:gd name="T61" fmla="*/ 21 h 104"/>
                  <a:gd name="T62" fmla="*/ 34 w 127"/>
                  <a:gd name="T63" fmla="*/ 20 h 104"/>
                  <a:gd name="T64" fmla="*/ 32 w 127"/>
                  <a:gd name="T65" fmla="*/ 16 h 104"/>
                  <a:gd name="T66" fmla="*/ 31 w 127"/>
                  <a:gd name="T67" fmla="*/ 17 h 104"/>
                  <a:gd name="T68" fmla="*/ 29 w 127"/>
                  <a:gd name="T69" fmla="*/ 18 h 104"/>
                  <a:gd name="T70" fmla="*/ 27 w 127"/>
                  <a:gd name="T71" fmla="*/ 19 h 104"/>
                  <a:gd name="T72" fmla="*/ 27 w 127"/>
                  <a:gd name="T73" fmla="*/ 16 h 104"/>
                  <a:gd name="T74" fmla="*/ 23 w 127"/>
                  <a:gd name="T75" fmla="*/ 11 h 104"/>
                  <a:gd name="T76" fmla="*/ 18 w 127"/>
                  <a:gd name="T77" fmla="*/ 6 h 104"/>
                  <a:gd name="T78" fmla="*/ 11 w 127"/>
                  <a:gd name="T79" fmla="*/ 4 h 104"/>
                  <a:gd name="T80" fmla="*/ 11 w 127"/>
                  <a:gd name="T81" fmla="*/ 5 h 104"/>
                  <a:gd name="T82" fmla="*/ 10 w 127"/>
                  <a:gd name="T83" fmla="*/ 5 h 104"/>
                  <a:gd name="T84" fmla="*/ 9 w 127"/>
                  <a:gd name="T85" fmla="*/ 6 h 104"/>
                  <a:gd name="T86" fmla="*/ 9 w 127"/>
                  <a:gd name="T87" fmla="*/ 3 h 104"/>
                  <a:gd name="T88" fmla="*/ 10 w 127"/>
                  <a:gd name="T89" fmla="*/ 1 h 104"/>
                  <a:gd name="T90" fmla="*/ 8 w 127"/>
                  <a:gd name="T91" fmla="*/ 0 h 104"/>
                  <a:gd name="T92" fmla="*/ 6 w 127"/>
                  <a:gd name="T93" fmla="*/ 0 h 10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7"/>
                  <a:gd name="T142" fmla="*/ 0 h 104"/>
                  <a:gd name="T143" fmla="*/ 127 w 127"/>
                  <a:gd name="T144" fmla="*/ 104 h 10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7" h="104">
                    <a:moveTo>
                      <a:pt x="23" y="0"/>
                    </a:moveTo>
                    <a:lnTo>
                      <a:pt x="21" y="17"/>
                    </a:lnTo>
                    <a:lnTo>
                      <a:pt x="21" y="34"/>
                    </a:lnTo>
                    <a:lnTo>
                      <a:pt x="23" y="59"/>
                    </a:lnTo>
                    <a:lnTo>
                      <a:pt x="16" y="61"/>
                    </a:lnTo>
                    <a:lnTo>
                      <a:pt x="8" y="65"/>
                    </a:lnTo>
                    <a:lnTo>
                      <a:pt x="0" y="67"/>
                    </a:lnTo>
                    <a:lnTo>
                      <a:pt x="0" y="86"/>
                    </a:lnTo>
                    <a:lnTo>
                      <a:pt x="6" y="86"/>
                    </a:lnTo>
                    <a:lnTo>
                      <a:pt x="10" y="84"/>
                    </a:lnTo>
                    <a:lnTo>
                      <a:pt x="12" y="83"/>
                    </a:lnTo>
                    <a:lnTo>
                      <a:pt x="23" y="83"/>
                    </a:lnTo>
                    <a:lnTo>
                      <a:pt x="23" y="102"/>
                    </a:lnTo>
                    <a:lnTo>
                      <a:pt x="29" y="104"/>
                    </a:lnTo>
                    <a:lnTo>
                      <a:pt x="37" y="102"/>
                    </a:lnTo>
                    <a:lnTo>
                      <a:pt x="43" y="102"/>
                    </a:lnTo>
                    <a:lnTo>
                      <a:pt x="46" y="96"/>
                    </a:lnTo>
                    <a:lnTo>
                      <a:pt x="52" y="88"/>
                    </a:lnTo>
                    <a:lnTo>
                      <a:pt x="54" y="83"/>
                    </a:lnTo>
                    <a:lnTo>
                      <a:pt x="54" y="67"/>
                    </a:lnTo>
                    <a:lnTo>
                      <a:pt x="56" y="54"/>
                    </a:lnTo>
                    <a:lnTo>
                      <a:pt x="73" y="48"/>
                    </a:lnTo>
                    <a:lnTo>
                      <a:pt x="75" y="52"/>
                    </a:lnTo>
                    <a:lnTo>
                      <a:pt x="77" y="59"/>
                    </a:lnTo>
                    <a:lnTo>
                      <a:pt x="79" y="63"/>
                    </a:lnTo>
                    <a:lnTo>
                      <a:pt x="77" y="69"/>
                    </a:lnTo>
                    <a:lnTo>
                      <a:pt x="73" y="75"/>
                    </a:lnTo>
                    <a:lnTo>
                      <a:pt x="89" y="81"/>
                    </a:lnTo>
                    <a:lnTo>
                      <a:pt x="104" y="83"/>
                    </a:lnTo>
                    <a:lnTo>
                      <a:pt x="119" y="86"/>
                    </a:lnTo>
                    <a:lnTo>
                      <a:pt x="123" y="75"/>
                    </a:lnTo>
                    <a:lnTo>
                      <a:pt x="127" y="71"/>
                    </a:lnTo>
                    <a:lnTo>
                      <a:pt x="119" y="59"/>
                    </a:lnTo>
                    <a:lnTo>
                      <a:pt x="114" y="61"/>
                    </a:lnTo>
                    <a:lnTo>
                      <a:pt x="106" y="65"/>
                    </a:lnTo>
                    <a:lnTo>
                      <a:pt x="100" y="67"/>
                    </a:lnTo>
                    <a:lnTo>
                      <a:pt x="100" y="59"/>
                    </a:lnTo>
                    <a:lnTo>
                      <a:pt x="87" y="40"/>
                    </a:lnTo>
                    <a:lnTo>
                      <a:pt x="66" y="21"/>
                    </a:lnTo>
                    <a:lnTo>
                      <a:pt x="43" y="13"/>
                    </a:lnTo>
                    <a:lnTo>
                      <a:pt x="41" y="17"/>
                    </a:lnTo>
                    <a:lnTo>
                      <a:pt x="39" y="19"/>
                    </a:lnTo>
                    <a:lnTo>
                      <a:pt x="35" y="21"/>
                    </a:lnTo>
                    <a:lnTo>
                      <a:pt x="35" y="11"/>
                    </a:lnTo>
                    <a:lnTo>
                      <a:pt x="39" y="4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59" name="Freeform 295"/>
              <p:cNvSpPr>
                <a:spLocks/>
              </p:cNvSpPr>
              <p:nvPr/>
            </p:nvSpPr>
            <p:spPr bwMode="auto">
              <a:xfrm>
                <a:off x="2876279" y="2979737"/>
                <a:ext cx="56581" cy="31750"/>
              </a:xfrm>
              <a:custGeom>
                <a:avLst/>
                <a:gdLst>
                  <a:gd name="T0" fmla="*/ 0 w 65"/>
                  <a:gd name="T1" fmla="*/ 0 h 37"/>
                  <a:gd name="T2" fmla="*/ 0 w 65"/>
                  <a:gd name="T3" fmla="*/ 2 h 37"/>
                  <a:gd name="T4" fmla="*/ 5 w 65"/>
                  <a:gd name="T5" fmla="*/ 5 h 37"/>
                  <a:gd name="T6" fmla="*/ 9 w 65"/>
                  <a:gd name="T7" fmla="*/ 8 h 37"/>
                  <a:gd name="T8" fmla="*/ 15 w 65"/>
                  <a:gd name="T9" fmla="*/ 11 h 37"/>
                  <a:gd name="T10" fmla="*/ 17 w 65"/>
                  <a:gd name="T11" fmla="*/ 11 h 37"/>
                  <a:gd name="T12" fmla="*/ 16 w 65"/>
                  <a:gd name="T13" fmla="*/ 9 h 37"/>
                  <a:gd name="T14" fmla="*/ 11 w 65"/>
                  <a:gd name="T15" fmla="*/ 4 h 37"/>
                  <a:gd name="T16" fmla="*/ 7 w 65"/>
                  <a:gd name="T17" fmla="*/ 2 h 37"/>
                  <a:gd name="T18" fmla="*/ 0 w 65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37"/>
                  <a:gd name="T32" fmla="*/ 65 w 65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37">
                    <a:moveTo>
                      <a:pt x="0" y="0"/>
                    </a:moveTo>
                    <a:lnTo>
                      <a:pt x="0" y="8"/>
                    </a:lnTo>
                    <a:lnTo>
                      <a:pt x="17" y="17"/>
                    </a:lnTo>
                    <a:lnTo>
                      <a:pt x="33" y="27"/>
                    </a:lnTo>
                    <a:lnTo>
                      <a:pt x="59" y="37"/>
                    </a:lnTo>
                    <a:lnTo>
                      <a:pt x="65" y="37"/>
                    </a:lnTo>
                    <a:lnTo>
                      <a:pt x="61" y="31"/>
                    </a:lnTo>
                    <a:lnTo>
                      <a:pt x="42" y="15"/>
                    </a:lnTo>
                    <a:lnTo>
                      <a:pt x="27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0" name="Freeform 296"/>
              <p:cNvSpPr>
                <a:spLocks/>
              </p:cNvSpPr>
              <p:nvPr/>
            </p:nvSpPr>
            <p:spPr bwMode="auto">
              <a:xfrm>
                <a:off x="2944862" y="3071812"/>
                <a:ext cx="37721" cy="52388"/>
              </a:xfrm>
              <a:custGeom>
                <a:avLst/>
                <a:gdLst>
                  <a:gd name="T0" fmla="*/ 11 w 44"/>
                  <a:gd name="T1" fmla="*/ 0 h 61"/>
                  <a:gd name="T2" fmla="*/ 9 w 44"/>
                  <a:gd name="T3" fmla="*/ 2 h 61"/>
                  <a:gd name="T4" fmla="*/ 6 w 44"/>
                  <a:gd name="T5" fmla="*/ 2 h 61"/>
                  <a:gd name="T6" fmla="*/ 5 w 44"/>
                  <a:gd name="T7" fmla="*/ 1 h 61"/>
                  <a:gd name="T8" fmla="*/ 3 w 44"/>
                  <a:gd name="T9" fmla="*/ 5 h 61"/>
                  <a:gd name="T10" fmla="*/ 1 w 44"/>
                  <a:gd name="T11" fmla="*/ 10 h 61"/>
                  <a:gd name="T12" fmla="*/ 0 w 44"/>
                  <a:gd name="T13" fmla="*/ 17 h 61"/>
                  <a:gd name="T14" fmla="*/ 3 w 44"/>
                  <a:gd name="T15" fmla="*/ 18 h 61"/>
                  <a:gd name="T16" fmla="*/ 3 w 44"/>
                  <a:gd name="T17" fmla="*/ 15 h 61"/>
                  <a:gd name="T18" fmla="*/ 3 w 44"/>
                  <a:gd name="T19" fmla="*/ 12 h 61"/>
                  <a:gd name="T20" fmla="*/ 3 w 44"/>
                  <a:gd name="T21" fmla="*/ 11 h 61"/>
                  <a:gd name="T22" fmla="*/ 5 w 44"/>
                  <a:gd name="T23" fmla="*/ 10 h 61"/>
                  <a:gd name="T24" fmla="*/ 6 w 44"/>
                  <a:gd name="T25" fmla="*/ 10 h 61"/>
                  <a:gd name="T26" fmla="*/ 6 w 44"/>
                  <a:gd name="T27" fmla="*/ 9 h 61"/>
                  <a:gd name="T28" fmla="*/ 6 w 44"/>
                  <a:gd name="T29" fmla="*/ 6 h 61"/>
                  <a:gd name="T30" fmla="*/ 6 w 44"/>
                  <a:gd name="T31" fmla="*/ 4 h 61"/>
                  <a:gd name="T32" fmla="*/ 7 w 44"/>
                  <a:gd name="T33" fmla="*/ 3 h 61"/>
                  <a:gd name="T34" fmla="*/ 11 w 44"/>
                  <a:gd name="T35" fmla="*/ 1 h 61"/>
                  <a:gd name="T36" fmla="*/ 11 w 44"/>
                  <a:gd name="T37" fmla="*/ 0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61"/>
                  <a:gd name="T59" fmla="*/ 44 w 44"/>
                  <a:gd name="T60" fmla="*/ 61 h 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61">
                    <a:moveTo>
                      <a:pt x="42" y="0"/>
                    </a:moveTo>
                    <a:lnTo>
                      <a:pt x="34" y="7"/>
                    </a:lnTo>
                    <a:lnTo>
                      <a:pt x="27" y="7"/>
                    </a:lnTo>
                    <a:lnTo>
                      <a:pt x="19" y="4"/>
                    </a:lnTo>
                    <a:lnTo>
                      <a:pt x="11" y="19"/>
                    </a:lnTo>
                    <a:lnTo>
                      <a:pt x="5" y="34"/>
                    </a:lnTo>
                    <a:lnTo>
                      <a:pt x="0" y="57"/>
                    </a:lnTo>
                    <a:lnTo>
                      <a:pt x="15" y="61"/>
                    </a:lnTo>
                    <a:lnTo>
                      <a:pt x="11" y="50"/>
                    </a:lnTo>
                    <a:lnTo>
                      <a:pt x="11" y="42"/>
                    </a:lnTo>
                    <a:lnTo>
                      <a:pt x="13" y="38"/>
                    </a:lnTo>
                    <a:lnTo>
                      <a:pt x="19" y="36"/>
                    </a:lnTo>
                    <a:lnTo>
                      <a:pt x="23" y="34"/>
                    </a:lnTo>
                    <a:lnTo>
                      <a:pt x="23" y="29"/>
                    </a:lnTo>
                    <a:lnTo>
                      <a:pt x="21" y="23"/>
                    </a:lnTo>
                    <a:lnTo>
                      <a:pt x="23" y="15"/>
                    </a:lnTo>
                    <a:lnTo>
                      <a:pt x="30" y="9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1" name="Freeform 297"/>
              <p:cNvSpPr>
                <a:spLocks/>
              </p:cNvSpPr>
              <p:nvPr/>
            </p:nvSpPr>
            <p:spPr bwMode="auto">
              <a:xfrm>
                <a:off x="2879708" y="3074987"/>
                <a:ext cx="48009" cy="31750"/>
              </a:xfrm>
              <a:custGeom>
                <a:avLst/>
                <a:gdLst>
                  <a:gd name="T0" fmla="*/ 2 w 54"/>
                  <a:gd name="T1" fmla="*/ 0 h 38"/>
                  <a:gd name="T2" fmla="*/ 2 w 54"/>
                  <a:gd name="T3" fmla="*/ 2 h 38"/>
                  <a:gd name="T4" fmla="*/ 1 w 54"/>
                  <a:gd name="T5" fmla="*/ 2 h 38"/>
                  <a:gd name="T6" fmla="*/ 1 w 54"/>
                  <a:gd name="T7" fmla="*/ 3 h 38"/>
                  <a:gd name="T8" fmla="*/ 0 w 54"/>
                  <a:gd name="T9" fmla="*/ 3 h 38"/>
                  <a:gd name="T10" fmla="*/ 3 w 54"/>
                  <a:gd name="T11" fmla="*/ 7 h 38"/>
                  <a:gd name="T12" fmla="*/ 6 w 54"/>
                  <a:gd name="T13" fmla="*/ 7 h 38"/>
                  <a:gd name="T14" fmla="*/ 9 w 54"/>
                  <a:gd name="T15" fmla="*/ 7 h 38"/>
                  <a:gd name="T16" fmla="*/ 11 w 54"/>
                  <a:gd name="T17" fmla="*/ 7 h 38"/>
                  <a:gd name="T18" fmla="*/ 11 w 54"/>
                  <a:gd name="T19" fmla="*/ 11 h 38"/>
                  <a:gd name="T20" fmla="*/ 15 w 54"/>
                  <a:gd name="T21" fmla="*/ 11 h 38"/>
                  <a:gd name="T22" fmla="*/ 14 w 54"/>
                  <a:gd name="T23" fmla="*/ 9 h 38"/>
                  <a:gd name="T24" fmla="*/ 13 w 54"/>
                  <a:gd name="T25" fmla="*/ 7 h 38"/>
                  <a:gd name="T26" fmla="*/ 13 w 54"/>
                  <a:gd name="T27" fmla="*/ 6 h 38"/>
                  <a:gd name="T28" fmla="*/ 7 w 54"/>
                  <a:gd name="T29" fmla="*/ 6 h 38"/>
                  <a:gd name="T30" fmla="*/ 4 w 54"/>
                  <a:gd name="T31" fmla="*/ 5 h 38"/>
                  <a:gd name="T32" fmla="*/ 2 w 54"/>
                  <a:gd name="T33" fmla="*/ 0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38"/>
                  <a:gd name="T53" fmla="*/ 54 w 54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38">
                    <a:moveTo>
                      <a:pt x="7" y="0"/>
                    </a:moveTo>
                    <a:lnTo>
                      <a:pt x="7" y="7"/>
                    </a:lnTo>
                    <a:lnTo>
                      <a:pt x="4" y="5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11" y="26"/>
                    </a:lnTo>
                    <a:lnTo>
                      <a:pt x="23" y="26"/>
                    </a:lnTo>
                    <a:lnTo>
                      <a:pt x="32" y="25"/>
                    </a:lnTo>
                    <a:lnTo>
                      <a:pt x="42" y="26"/>
                    </a:lnTo>
                    <a:lnTo>
                      <a:pt x="42" y="38"/>
                    </a:lnTo>
                    <a:lnTo>
                      <a:pt x="54" y="38"/>
                    </a:lnTo>
                    <a:lnTo>
                      <a:pt x="52" y="32"/>
                    </a:lnTo>
                    <a:lnTo>
                      <a:pt x="50" y="25"/>
                    </a:lnTo>
                    <a:lnTo>
                      <a:pt x="50" y="23"/>
                    </a:lnTo>
                    <a:lnTo>
                      <a:pt x="25" y="21"/>
                    </a:lnTo>
                    <a:lnTo>
                      <a:pt x="13" y="17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2" name="Freeform 298"/>
              <p:cNvSpPr>
                <a:spLocks/>
              </p:cNvSpPr>
              <p:nvPr/>
            </p:nvSpPr>
            <p:spPr bwMode="auto">
              <a:xfrm>
                <a:off x="2955150" y="3097212"/>
                <a:ext cx="34292" cy="26988"/>
              </a:xfrm>
              <a:custGeom>
                <a:avLst/>
                <a:gdLst>
                  <a:gd name="T0" fmla="*/ 8 w 39"/>
                  <a:gd name="T1" fmla="*/ 0 h 31"/>
                  <a:gd name="T2" fmla="*/ 10 w 39"/>
                  <a:gd name="T3" fmla="*/ 1 h 31"/>
                  <a:gd name="T4" fmla="*/ 10 w 39"/>
                  <a:gd name="T5" fmla="*/ 2 h 31"/>
                  <a:gd name="T6" fmla="*/ 8 w 39"/>
                  <a:gd name="T7" fmla="*/ 4 h 31"/>
                  <a:gd name="T8" fmla="*/ 9 w 39"/>
                  <a:gd name="T9" fmla="*/ 3 h 31"/>
                  <a:gd name="T10" fmla="*/ 10 w 39"/>
                  <a:gd name="T11" fmla="*/ 4 h 31"/>
                  <a:gd name="T12" fmla="*/ 10 w 39"/>
                  <a:gd name="T13" fmla="*/ 5 h 31"/>
                  <a:gd name="T14" fmla="*/ 8 w 39"/>
                  <a:gd name="T15" fmla="*/ 5 h 31"/>
                  <a:gd name="T16" fmla="*/ 7 w 39"/>
                  <a:gd name="T17" fmla="*/ 8 h 31"/>
                  <a:gd name="T18" fmla="*/ 4 w 39"/>
                  <a:gd name="T19" fmla="*/ 9 h 31"/>
                  <a:gd name="T20" fmla="*/ 0 w 39"/>
                  <a:gd name="T21" fmla="*/ 9 h 31"/>
                  <a:gd name="T22" fmla="*/ 3 w 39"/>
                  <a:gd name="T23" fmla="*/ 7 h 31"/>
                  <a:gd name="T24" fmla="*/ 4 w 39"/>
                  <a:gd name="T25" fmla="*/ 6 h 31"/>
                  <a:gd name="T26" fmla="*/ 4 w 39"/>
                  <a:gd name="T27" fmla="*/ 2 h 31"/>
                  <a:gd name="T28" fmla="*/ 8 w 39"/>
                  <a:gd name="T29" fmla="*/ 0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"/>
                  <a:gd name="T46" fmla="*/ 0 h 31"/>
                  <a:gd name="T47" fmla="*/ 39 w 39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" h="31">
                    <a:moveTo>
                      <a:pt x="31" y="0"/>
                    </a:moveTo>
                    <a:lnTo>
                      <a:pt x="37" y="4"/>
                    </a:lnTo>
                    <a:lnTo>
                      <a:pt x="37" y="8"/>
                    </a:lnTo>
                    <a:lnTo>
                      <a:pt x="31" y="12"/>
                    </a:lnTo>
                    <a:lnTo>
                      <a:pt x="35" y="10"/>
                    </a:lnTo>
                    <a:lnTo>
                      <a:pt x="37" y="14"/>
                    </a:lnTo>
                    <a:lnTo>
                      <a:pt x="39" y="16"/>
                    </a:lnTo>
                    <a:lnTo>
                      <a:pt x="31" y="16"/>
                    </a:lnTo>
                    <a:lnTo>
                      <a:pt x="27" y="27"/>
                    </a:lnTo>
                    <a:lnTo>
                      <a:pt x="16" y="29"/>
                    </a:lnTo>
                    <a:lnTo>
                      <a:pt x="0" y="31"/>
                    </a:lnTo>
                    <a:lnTo>
                      <a:pt x="12" y="24"/>
                    </a:lnTo>
                    <a:lnTo>
                      <a:pt x="16" y="20"/>
                    </a:lnTo>
                    <a:lnTo>
                      <a:pt x="16" y="8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3" name="Freeform 299"/>
              <p:cNvSpPr>
                <a:spLocks/>
              </p:cNvSpPr>
              <p:nvPr/>
            </p:nvSpPr>
            <p:spPr bwMode="auto">
              <a:xfrm>
                <a:off x="2317325" y="2106612"/>
                <a:ext cx="637825" cy="458787"/>
              </a:xfrm>
              <a:custGeom>
                <a:avLst/>
                <a:gdLst>
                  <a:gd name="T0" fmla="*/ 190 w 723"/>
                  <a:gd name="T1" fmla="*/ 100 h 544"/>
                  <a:gd name="T2" fmla="*/ 185 w 723"/>
                  <a:gd name="T3" fmla="*/ 91 h 544"/>
                  <a:gd name="T4" fmla="*/ 180 w 723"/>
                  <a:gd name="T5" fmla="*/ 92 h 544"/>
                  <a:gd name="T6" fmla="*/ 171 w 723"/>
                  <a:gd name="T7" fmla="*/ 89 h 544"/>
                  <a:gd name="T8" fmla="*/ 166 w 723"/>
                  <a:gd name="T9" fmla="*/ 82 h 544"/>
                  <a:gd name="T10" fmla="*/ 160 w 723"/>
                  <a:gd name="T11" fmla="*/ 86 h 544"/>
                  <a:gd name="T12" fmla="*/ 152 w 723"/>
                  <a:gd name="T13" fmla="*/ 81 h 544"/>
                  <a:gd name="T14" fmla="*/ 143 w 723"/>
                  <a:gd name="T15" fmla="*/ 72 h 544"/>
                  <a:gd name="T16" fmla="*/ 146 w 723"/>
                  <a:gd name="T17" fmla="*/ 61 h 544"/>
                  <a:gd name="T18" fmla="*/ 146 w 723"/>
                  <a:gd name="T19" fmla="*/ 56 h 544"/>
                  <a:gd name="T20" fmla="*/ 143 w 723"/>
                  <a:gd name="T21" fmla="*/ 52 h 544"/>
                  <a:gd name="T22" fmla="*/ 141 w 723"/>
                  <a:gd name="T23" fmla="*/ 49 h 544"/>
                  <a:gd name="T24" fmla="*/ 133 w 723"/>
                  <a:gd name="T25" fmla="*/ 45 h 544"/>
                  <a:gd name="T26" fmla="*/ 121 w 723"/>
                  <a:gd name="T27" fmla="*/ 42 h 544"/>
                  <a:gd name="T28" fmla="*/ 121 w 723"/>
                  <a:gd name="T29" fmla="*/ 37 h 544"/>
                  <a:gd name="T30" fmla="*/ 112 w 723"/>
                  <a:gd name="T31" fmla="*/ 36 h 544"/>
                  <a:gd name="T32" fmla="*/ 109 w 723"/>
                  <a:gd name="T33" fmla="*/ 28 h 544"/>
                  <a:gd name="T34" fmla="*/ 97 w 723"/>
                  <a:gd name="T35" fmla="*/ 21 h 544"/>
                  <a:gd name="T36" fmla="*/ 81 w 723"/>
                  <a:gd name="T37" fmla="*/ 2 h 544"/>
                  <a:gd name="T38" fmla="*/ 64 w 723"/>
                  <a:gd name="T39" fmla="*/ 1 h 544"/>
                  <a:gd name="T40" fmla="*/ 36 w 723"/>
                  <a:gd name="T41" fmla="*/ 10 h 544"/>
                  <a:gd name="T42" fmla="*/ 30 w 723"/>
                  <a:gd name="T43" fmla="*/ 14 h 544"/>
                  <a:gd name="T44" fmla="*/ 36 w 723"/>
                  <a:gd name="T45" fmla="*/ 23 h 544"/>
                  <a:gd name="T46" fmla="*/ 33 w 723"/>
                  <a:gd name="T47" fmla="*/ 28 h 544"/>
                  <a:gd name="T48" fmla="*/ 29 w 723"/>
                  <a:gd name="T49" fmla="*/ 36 h 544"/>
                  <a:gd name="T50" fmla="*/ 25 w 723"/>
                  <a:gd name="T51" fmla="*/ 28 h 544"/>
                  <a:gd name="T52" fmla="*/ 39 w 723"/>
                  <a:gd name="T53" fmla="*/ 1 h 544"/>
                  <a:gd name="T54" fmla="*/ 7 w 723"/>
                  <a:gd name="T55" fmla="*/ 11 h 544"/>
                  <a:gd name="T56" fmla="*/ 3 w 723"/>
                  <a:gd name="T57" fmla="*/ 31 h 544"/>
                  <a:gd name="T58" fmla="*/ 11 w 723"/>
                  <a:gd name="T59" fmla="*/ 39 h 544"/>
                  <a:gd name="T60" fmla="*/ 20 w 723"/>
                  <a:gd name="T61" fmla="*/ 46 h 544"/>
                  <a:gd name="T62" fmla="*/ 40 w 723"/>
                  <a:gd name="T63" fmla="*/ 54 h 544"/>
                  <a:gd name="T64" fmla="*/ 53 w 723"/>
                  <a:gd name="T65" fmla="*/ 52 h 544"/>
                  <a:gd name="T66" fmla="*/ 60 w 723"/>
                  <a:gd name="T67" fmla="*/ 50 h 544"/>
                  <a:gd name="T68" fmla="*/ 77 w 723"/>
                  <a:gd name="T69" fmla="*/ 49 h 544"/>
                  <a:gd name="T70" fmla="*/ 78 w 723"/>
                  <a:gd name="T71" fmla="*/ 46 h 544"/>
                  <a:gd name="T72" fmla="*/ 86 w 723"/>
                  <a:gd name="T73" fmla="*/ 56 h 544"/>
                  <a:gd name="T74" fmla="*/ 92 w 723"/>
                  <a:gd name="T75" fmla="*/ 60 h 544"/>
                  <a:gd name="T76" fmla="*/ 96 w 723"/>
                  <a:gd name="T77" fmla="*/ 72 h 544"/>
                  <a:gd name="T78" fmla="*/ 105 w 723"/>
                  <a:gd name="T79" fmla="*/ 71 h 544"/>
                  <a:gd name="T80" fmla="*/ 109 w 723"/>
                  <a:gd name="T81" fmla="*/ 75 h 544"/>
                  <a:gd name="T82" fmla="*/ 114 w 723"/>
                  <a:gd name="T83" fmla="*/ 84 h 544"/>
                  <a:gd name="T84" fmla="*/ 112 w 723"/>
                  <a:gd name="T85" fmla="*/ 97 h 544"/>
                  <a:gd name="T86" fmla="*/ 105 w 723"/>
                  <a:gd name="T87" fmla="*/ 110 h 544"/>
                  <a:gd name="T88" fmla="*/ 79 w 723"/>
                  <a:gd name="T89" fmla="*/ 135 h 544"/>
                  <a:gd name="T90" fmla="*/ 98 w 723"/>
                  <a:gd name="T91" fmla="*/ 135 h 544"/>
                  <a:gd name="T92" fmla="*/ 100 w 723"/>
                  <a:gd name="T93" fmla="*/ 131 h 544"/>
                  <a:gd name="T94" fmla="*/ 108 w 723"/>
                  <a:gd name="T95" fmla="*/ 135 h 544"/>
                  <a:gd name="T96" fmla="*/ 117 w 723"/>
                  <a:gd name="T97" fmla="*/ 144 h 544"/>
                  <a:gd name="T98" fmla="*/ 121 w 723"/>
                  <a:gd name="T99" fmla="*/ 143 h 544"/>
                  <a:gd name="T100" fmla="*/ 122 w 723"/>
                  <a:gd name="T101" fmla="*/ 151 h 544"/>
                  <a:gd name="T102" fmla="*/ 141 w 723"/>
                  <a:gd name="T103" fmla="*/ 150 h 544"/>
                  <a:gd name="T104" fmla="*/ 159 w 723"/>
                  <a:gd name="T105" fmla="*/ 148 h 544"/>
                  <a:gd name="T106" fmla="*/ 138 w 723"/>
                  <a:gd name="T107" fmla="*/ 134 h 544"/>
                  <a:gd name="T108" fmla="*/ 149 w 723"/>
                  <a:gd name="T109" fmla="*/ 135 h 544"/>
                  <a:gd name="T110" fmla="*/ 160 w 723"/>
                  <a:gd name="T111" fmla="*/ 137 h 544"/>
                  <a:gd name="T112" fmla="*/ 165 w 723"/>
                  <a:gd name="T113" fmla="*/ 127 h 544"/>
                  <a:gd name="T114" fmla="*/ 147 w 723"/>
                  <a:gd name="T115" fmla="*/ 112 h 544"/>
                  <a:gd name="T116" fmla="*/ 148 w 723"/>
                  <a:gd name="T117" fmla="*/ 100 h 544"/>
                  <a:gd name="T118" fmla="*/ 156 w 723"/>
                  <a:gd name="T119" fmla="*/ 108 h 544"/>
                  <a:gd name="T120" fmla="*/ 168 w 723"/>
                  <a:gd name="T121" fmla="*/ 116 h 544"/>
                  <a:gd name="T122" fmla="*/ 177 w 723"/>
                  <a:gd name="T123" fmla="*/ 112 h 54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23"/>
                  <a:gd name="T187" fmla="*/ 0 h 544"/>
                  <a:gd name="T188" fmla="*/ 723 w 723"/>
                  <a:gd name="T189" fmla="*/ 544 h 54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23" h="544">
                    <a:moveTo>
                      <a:pt x="689" y="369"/>
                    </a:moveTo>
                    <a:lnTo>
                      <a:pt x="700" y="369"/>
                    </a:lnTo>
                    <a:lnTo>
                      <a:pt x="698" y="365"/>
                    </a:lnTo>
                    <a:lnTo>
                      <a:pt x="696" y="360"/>
                    </a:lnTo>
                    <a:lnTo>
                      <a:pt x="696" y="356"/>
                    </a:lnTo>
                    <a:lnTo>
                      <a:pt x="702" y="358"/>
                    </a:lnTo>
                    <a:lnTo>
                      <a:pt x="706" y="362"/>
                    </a:lnTo>
                    <a:lnTo>
                      <a:pt x="716" y="364"/>
                    </a:lnTo>
                    <a:lnTo>
                      <a:pt x="717" y="354"/>
                    </a:lnTo>
                    <a:lnTo>
                      <a:pt x="719" y="346"/>
                    </a:lnTo>
                    <a:lnTo>
                      <a:pt x="723" y="337"/>
                    </a:lnTo>
                    <a:lnTo>
                      <a:pt x="712" y="329"/>
                    </a:lnTo>
                    <a:lnTo>
                      <a:pt x="708" y="325"/>
                    </a:lnTo>
                    <a:lnTo>
                      <a:pt x="714" y="325"/>
                    </a:lnTo>
                    <a:lnTo>
                      <a:pt x="708" y="323"/>
                    </a:lnTo>
                    <a:lnTo>
                      <a:pt x="704" y="321"/>
                    </a:lnTo>
                    <a:lnTo>
                      <a:pt x="702" y="317"/>
                    </a:lnTo>
                    <a:lnTo>
                      <a:pt x="698" y="323"/>
                    </a:lnTo>
                    <a:lnTo>
                      <a:pt x="700" y="329"/>
                    </a:lnTo>
                    <a:lnTo>
                      <a:pt x="693" y="331"/>
                    </a:lnTo>
                    <a:lnTo>
                      <a:pt x="687" y="329"/>
                    </a:lnTo>
                    <a:lnTo>
                      <a:pt x="681" y="329"/>
                    </a:lnTo>
                    <a:lnTo>
                      <a:pt x="681" y="331"/>
                    </a:lnTo>
                    <a:lnTo>
                      <a:pt x="679" y="335"/>
                    </a:lnTo>
                    <a:lnTo>
                      <a:pt x="673" y="342"/>
                    </a:lnTo>
                    <a:lnTo>
                      <a:pt x="675" y="337"/>
                    </a:lnTo>
                    <a:lnTo>
                      <a:pt x="679" y="327"/>
                    </a:lnTo>
                    <a:lnTo>
                      <a:pt x="681" y="321"/>
                    </a:lnTo>
                    <a:lnTo>
                      <a:pt x="677" y="323"/>
                    </a:lnTo>
                    <a:lnTo>
                      <a:pt x="673" y="321"/>
                    </a:lnTo>
                    <a:lnTo>
                      <a:pt x="669" y="321"/>
                    </a:lnTo>
                    <a:lnTo>
                      <a:pt x="669" y="333"/>
                    </a:lnTo>
                    <a:lnTo>
                      <a:pt x="666" y="333"/>
                    </a:lnTo>
                    <a:lnTo>
                      <a:pt x="662" y="325"/>
                    </a:lnTo>
                    <a:lnTo>
                      <a:pt x="639" y="325"/>
                    </a:lnTo>
                    <a:lnTo>
                      <a:pt x="645" y="317"/>
                    </a:lnTo>
                    <a:lnTo>
                      <a:pt x="643" y="312"/>
                    </a:lnTo>
                    <a:lnTo>
                      <a:pt x="643" y="304"/>
                    </a:lnTo>
                    <a:lnTo>
                      <a:pt x="637" y="304"/>
                    </a:lnTo>
                    <a:lnTo>
                      <a:pt x="631" y="300"/>
                    </a:lnTo>
                    <a:lnTo>
                      <a:pt x="631" y="310"/>
                    </a:lnTo>
                    <a:lnTo>
                      <a:pt x="623" y="310"/>
                    </a:lnTo>
                    <a:lnTo>
                      <a:pt x="623" y="308"/>
                    </a:lnTo>
                    <a:lnTo>
                      <a:pt x="625" y="298"/>
                    </a:lnTo>
                    <a:lnTo>
                      <a:pt x="627" y="292"/>
                    </a:lnTo>
                    <a:lnTo>
                      <a:pt x="616" y="292"/>
                    </a:lnTo>
                    <a:lnTo>
                      <a:pt x="616" y="304"/>
                    </a:lnTo>
                    <a:lnTo>
                      <a:pt x="612" y="304"/>
                    </a:lnTo>
                    <a:lnTo>
                      <a:pt x="610" y="300"/>
                    </a:lnTo>
                    <a:lnTo>
                      <a:pt x="612" y="300"/>
                    </a:lnTo>
                    <a:lnTo>
                      <a:pt x="608" y="300"/>
                    </a:lnTo>
                    <a:lnTo>
                      <a:pt x="608" y="296"/>
                    </a:lnTo>
                    <a:lnTo>
                      <a:pt x="604" y="296"/>
                    </a:lnTo>
                    <a:lnTo>
                      <a:pt x="604" y="304"/>
                    </a:lnTo>
                    <a:lnTo>
                      <a:pt x="597" y="306"/>
                    </a:lnTo>
                    <a:lnTo>
                      <a:pt x="585" y="310"/>
                    </a:lnTo>
                    <a:lnTo>
                      <a:pt x="585" y="306"/>
                    </a:lnTo>
                    <a:lnTo>
                      <a:pt x="587" y="298"/>
                    </a:lnTo>
                    <a:lnTo>
                      <a:pt x="589" y="292"/>
                    </a:lnTo>
                    <a:lnTo>
                      <a:pt x="585" y="290"/>
                    </a:lnTo>
                    <a:lnTo>
                      <a:pt x="581" y="292"/>
                    </a:lnTo>
                    <a:lnTo>
                      <a:pt x="577" y="292"/>
                    </a:lnTo>
                    <a:lnTo>
                      <a:pt x="575" y="287"/>
                    </a:lnTo>
                    <a:lnTo>
                      <a:pt x="575" y="281"/>
                    </a:lnTo>
                    <a:lnTo>
                      <a:pt x="574" y="277"/>
                    </a:lnTo>
                    <a:lnTo>
                      <a:pt x="564" y="273"/>
                    </a:lnTo>
                    <a:lnTo>
                      <a:pt x="552" y="271"/>
                    </a:lnTo>
                    <a:lnTo>
                      <a:pt x="539" y="269"/>
                    </a:lnTo>
                    <a:lnTo>
                      <a:pt x="537" y="266"/>
                    </a:lnTo>
                    <a:lnTo>
                      <a:pt x="533" y="260"/>
                    </a:lnTo>
                    <a:lnTo>
                      <a:pt x="531" y="258"/>
                    </a:lnTo>
                    <a:lnTo>
                      <a:pt x="539" y="256"/>
                    </a:lnTo>
                    <a:lnTo>
                      <a:pt x="550" y="254"/>
                    </a:lnTo>
                    <a:lnTo>
                      <a:pt x="550" y="248"/>
                    </a:lnTo>
                    <a:lnTo>
                      <a:pt x="554" y="242"/>
                    </a:lnTo>
                    <a:lnTo>
                      <a:pt x="543" y="229"/>
                    </a:lnTo>
                    <a:lnTo>
                      <a:pt x="552" y="227"/>
                    </a:lnTo>
                    <a:lnTo>
                      <a:pt x="574" y="231"/>
                    </a:lnTo>
                    <a:lnTo>
                      <a:pt x="566" y="225"/>
                    </a:lnTo>
                    <a:lnTo>
                      <a:pt x="558" y="217"/>
                    </a:lnTo>
                    <a:lnTo>
                      <a:pt x="550" y="216"/>
                    </a:lnTo>
                    <a:lnTo>
                      <a:pt x="545" y="216"/>
                    </a:lnTo>
                    <a:lnTo>
                      <a:pt x="543" y="217"/>
                    </a:lnTo>
                    <a:lnTo>
                      <a:pt x="539" y="219"/>
                    </a:lnTo>
                    <a:lnTo>
                      <a:pt x="537" y="216"/>
                    </a:lnTo>
                    <a:lnTo>
                      <a:pt x="533" y="210"/>
                    </a:lnTo>
                    <a:lnTo>
                      <a:pt x="531" y="206"/>
                    </a:lnTo>
                    <a:lnTo>
                      <a:pt x="543" y="206"/>
                    </a:lnTo>
                    <a:lnTo>
                      <a:pt x="547" y="204"/>
                    </a:lnTo>
                    <a:lnTo>
                      <a:pt x="550" y="200"/>
                    </a:lnTo>
                    <a:lnTo>
                      <a:pt x="552" y="200"/>
                    </a:lnTo>
                    <a:lnTo>
                      <a:pt x="558" y="198"/>
                    </a:lnTo>
                    <a:lnTo>
                      <a:pt x="558" y="185"/>
                    </a:lnTo>
                    <a:lnTo>
                      <a:pt x="554" y="185"/>
                    </a:lnTo>
                    <a:lnTo>
                      <a:pt x="554" y="177"/>
                    </a:lnTo>
                    <a:lnTo>
                      <a:pt x="550" y="177"/>
                    </a:lnTo>
                    <a:lnTo>
                      <a:pt x="543" y="173"/>
                    </a:lnTo>
                    <a:lnTo>
                      <a:pt x="541" y="177"/>
                    </a:lnTo>
                    <a:lnTo>
                      <a:pt x="541" y="183"/>
                    </a:lnTo>
                    <a:lnTo>
                      <a:pt x="539" y="187"/>
                    </a:lnTo>
                    <a:lnTo>
                      <a:pt x="527" y="192"/>
                    </a:lnTo>
                    <a:lnTo>
                      <a:pt x="527" y="181"/>
                    </a:lnTo>
                    <a:lnTo>
                      <a:pt x="520" y="181"/>
                    </a:lnTo>
                    <a:lnTo>
                      <a:pt x="524" y="173"/>
                    </a:lnTo>
                    <a:lnTo>
                      <a:pt x="527" y="169"/>
                    </a:lnTo>
                    <a:lnTo>
                      <a:pt x="531" y="169"/>
                    </a:lnTo>
                    <a:lnTo>
                      <a:pt x="531" y="173"/>
                    </a:lnTo>
                    <a:lnTo>
                      <a:pt x="535" y="173"/>
                    </a:lnTo>
                    <a:lnTo>
                      <a:pt x="535" y="166"/>
                    </a:lnTo>
                    <a:lnTo>
                      <a:pt x="531" y="164"/>
                    </a:lnTo>
                    <a:lnTo>
                      <a:pt x="527" y="166"/>
                    </a:lnTo>
                    <a:lnTo>
                      <a:pt x="524" y="166"/>
                    </a:lnTo>
                    <a:lnTo>
                      <a:pt x="520" y="160"/>
                    </a:lnTo>
                    <a:lnTo>
                      <a:pt x="518" y="154"/>
                    </a:lnTo>
                    <a:lnTo>
                      <a:pt x="508" y="154"/>
                    </a:lnTo>
                    <a:lnTo>
                      <a:pt x="504" y="156"/>
                    </a:lnTo>
                    <a:lnTo>
                      <a:pt x="503" y="160"/>
                    </a:lnTo>
                    <a:lnTo>
                      <a:pt x="497" y="162"/>
                    </a:lnTo>
                    <a:lnTo>
                      <a:pt x="499" y="156"/>
                    </a:lnTo>
                    <a:lnTo>
                      <a:pt x="501" y="154"/>
                    </a:lnTo>
                    <a:lnTo>
                      <a:pt x="489" y="150"/>
                    </a:lnTo>
                    <a:lnTo>
                      <a:pt x="485" y="146"/>
                    </a:lnTo>
                    <a:lnTo>
                      <a:pt x="479" y="144"/>
                    </a:lnTo>
                    <a:lnTo>
                      <a:pt x="474" y="139"/>
                    </a:lnTo>
                    <a:lnTo>
                      <a:pt x="474" y="150"/>
                    </a:lnTo>
                    <a:lnTo>
                      <a:pt x="458" y="150"/>
                    </a:lnTo>
                    <a:lnTo>
                      <a:pt x="458" y="148"/>
                    </a:lnTo>
                    <a:lnTo>
                      <a:pt x="460" y="144"/>
                    </a:lnTo>
                    <a:lnTo>
                      <a:pt x="462" y="143"/>
                    </a:lnTo>
                    <a:lnTo>
                      <a:pt x="468" y="143"/>
                    </a:lnTo>
                    <a:lnTo>
                      <a:pt x="468" y="139"/>
                    </a:lnTo>
                    <a:lnTo>
                      <a:pt x="470" y="135"/>
                    </a:lnTo>
                    <a:lnTo>
                      <a:pt x="458" y="131"/>
                    </a:lnTo>
                    <a:lnTo>
                      <a:pt x="455" y="131"/>
                    </a:lnTo>
                    <a:lnTo>
                      <a:pt x="456" y="129"/>
                    </a:lnTo>
                    <a:lnTo>
                      <a:pt x="451" y="125"/>
                    </a:lnTo>
                    <a:lnTo>
                      <a:pt x="447" y="123"/>
                    </a:lnTo>
                    <a:lnTo>
                      <a:pt x="439" y="123"/>
                    </a:lnTo>
                    <a:lnTo>
                      <a:pt x="437" y="129"/>
                    </a:lnTo>
                    <a:lnTo>
                      <a:pt x="437" y="135"/>
                    </a:lnTo>
                    <a:lnTo>
                      <a:pt x="435" y="139"/>
                    </a:lnTo>
                    <a:lnTo>
                      <a:pt x="430" y="137"/>
                    </a:lnTo>
                    <a:lnTo>
                      <a:pt x="424" y="139"/>
                    </a:lnTo>
                    <a:lnTo>
                      <a:pt x="422" y="127"/>
                    </a:lnTo>
                    <a:lnTo>
                      <a:pt x="422" y="119"/>
                    </a:lnTo>
                    <a:lnTo>
                      <a:pt x="416" y="123"/>
                    </a:lnTo>
                    <a:lnTo>
                      <a:pt x="407" y="133"/>
                    </a:lnTo>
                    <a:lnTo>
                      <a:pt x="405" y="139"/>
                    </a:lnTo>
                    <a:lnTo>
                      <a:pt x="401" y="129"/>
                    </a:lnTo>
                    <a:lnTo>
                      <a:pt x="401" y="119"/>
                    </a:lnTo>
                    <a:lnTo>
                      <a:pt x="408" y="116"/>
                    </a:lnTo>
                    <a:lnTo>
                      <a:pt x="408" y="104"/>
                    </a:lnTo>
                    <a:lnTo>
                      <a:pt x="412" y="100"/>
                    </a:lnTo>
                    <a:lnTo>
                      <a:pt x="407" y="96"/>
                    </a:lnTo>
                    <a:lnTo>
                      <a:pt x="401" y="94"/>
                    </a:lnTo>
                    <a:lnTo>
                      <a:pt x="393" y="93"/>
                    </a:lnTo>
                    <a:lnTo>
                      <a:pt x="399" y="87"/>
                    </a:lnTo>
                    <a:lnTo>
                      <a:pt x="401" y="81"/>
                    </a:lnTo>
                    <a:lnTo>
                      <a:pt x="393" y="77"/>
                    </a:lnTo>
                    <a:lnTo>
                      <a:pt x="393" y="69"/>
                    </a:lnTo>
                    <a:lnTo>
                      <a:pt x="380" y="68"/>
                    </a:lnTo>
                    <a:lnTo>
                      <a:pt x="368" y="73"/>
                    </a:lnTo>
                    <a:lnTo>
                      <a:pt x="355" y="77"/>
                    </a:lnTo>
                    <a:lnTo>
                      <a:pt x="347" y="69"/>
                    </a:lnTo>
                    <a:lnTo>
                      <a:pt x="328" y="64"/>
                    </a:lnTo>
                    <a:lnTo>
                      <a:pt x="309" y="60"/>
                    </a:lnTo>
                    <a:lnTo>
                      <a:pt x="286" y="58"/>
                    </a:lnTo>
                    <a:lnTo>
                      <a:pt x="289" y="50"/>
                    </a:lnTo>
                    <a:lnTo>
                      <a:pt x="314" y="43"/>
                    </a:lnTo>
                    <a:lnTo>
                      <a:pt x="324" y="35"/>
                    </a:lnTo>
                    <a:lnTo>
                      <a:pt x="305" y="6"/>
                    </a:lnTo>
                    <a:lnTo>
                      <a:pt x="301" y="2"/>
                    </a:lnTo>
                    <a:lnTo>
                      <a:pt x="293" y="0"/>
                    </a:lnTo>
                    <a:lnTo>
                      <a:pt x="288" y="2"/>
                    </a:lnTo>
                    <a:lnTo>
                      <a:pt x="278" y="8"/>
                    </a:lnTo>
                    <a:lnTo>
                      <a:pt x="274" y="12"/>
                    </a:lnTo>
                    <a:lnTo>
                      <a:pt x="266" y="10"/>
                    </a:lnTo>
                    <a:lnTo>
                      <a:pt x="263" y="6"/>
                    </a:lnTo>
                    <a:lnTo>
                      <a:pt x="259" y="4"/>
                    </a:lnTo>
                    <a:lnTo>
                      <a:pt x="241" y="4"/>
                    </a:lnTo>
                    <a:lnTo>
                      <a:pt x="230" y="8"/>
                    </a:lnTo>
                    <a:lnTo>
                      <a:pt x="220" y="16"/>
                    </a:lnTo>
                    <a:lnTo>
                      <a:pt x="220" y="23"/>
                    </a:lnTo>
                    <a:lnTo>
                      <a:pt x="217" y="20"/>
                    </a:lnTo>
                    <a:lnTo>
                      <a:pt x="217" y="12"/>
                    </a:lnTo>
                    <a:lnTo>
                      <a:pt x="184" y="8"/>
                    </a:lnTo>
                    <a:lnTo>
                      <a:pt x="161" y="18"/>
                    </a:lnTo>
                    <a:lnTo>
                      <a:pt x="132" y="31"/>
                    </a:lnTo>
                    <a:lnTo>
                      <a:pt x="136" y="33"/>
                    </a:lnTo>
                    <a:lnTo>
                      <a:pt x="136" y="37"/>
                    </a:lnTo>
                    <a:lnTo>
                      <a:pt x="132" y="39"/>
                    </a:lnTo>
                    <a:lnTo>
                      <a:pt x="134" y="41"/>
                    </a:lnTo>
                    <a:lnTo>
                      <a:pt x="136" y="45"/>
                    </a:lnTo>
                    <a:lnTo>
                      <a:pt x="136" y="46"/>
                    </a:lnTo>
                    <a:lnTo>
                      <a:pt x="132" y="46"/>
                    </a:lnTo>
                    <a:lnTo>
                      <a:pt x="128" y="45"/>
                    </a:lnTo>
                    <a:lnTo>
                      <a:pt x="128" y="43"/>
                    </a:lnTo>
                    <a:lnTo>
                      <a:pt x="113" y="50"/>
                    </a:lnTo>
                    <a:lnTo>
                      <a:pt x="113" y="66"/>
                    </a:lnTo>
                    <a:lnTo>
                      <a:pt x="117" y="66"/>
                    </a:lnTo>
                    <a:lnTo>
                      <a:pt x="117" y="73"/>
                    </a:lnTo>
                    <a:lnTo>
                      <a:pt x="124" y="71"/>
                    </a:lnTo>
                    <a:lnTo>
                      <a:pt x="132" y="71"/>
                    </a:lnTo>
                    <a:lnTo>
                      <a:pt x="140" y="73"/>
                    </a:lnTo>
                    <a:lnTo>
                      <a:pt x="140" y="89"/>
                    </a:lnTo>
                    <a:lnTo>
                      <a:pt x="136" y="87"/>
                    </a:lnTo>
                    <a:lnTo>
                      <a:pt x="134" y="83"/>
                    </a:lnTo>
                    <a:lnTo>
                      <a:pt x="132" y="81"/>
                    </a:lnTo>
                    <a:lnTo>
                      <a:pt x="113" y="81"/>
                    </a:lnTo>
                    <a:lnTo>
                      <a:pt x="115" y="83"/>
                    </a:lnTo>
                    <a:lnTo>
                      <a:pt x="109" y="89"/>
                    </a:lnTo>
                    <a:lnTo>
                      <a:pt x="109" y="91"/>
                    </a:lnTo>
                    <a:lnTo>
                      <a:pt x="111" y="94"/>
                    </a:lnTo>
                    <a:lnTo>
                      <a:pt x="113" y="96"/>
                    </a:lnTo>
                    <a:lnTo>
                      <a:pt x="119" y="98"/>
                    </a:lnTo>
                    <a:lnTo>
                      <a:pt x="124" y="98"/>
                    </a:lnTo>
                    <a:lnTo>
                      <a:pt x="132" y="100"/>
                    </a:lnTo>
                    <a:lnTo>
                      <a:pt x="132" y="108"/>
                    </a:lnTo>
                    <a:lnTo>
                      <a:pt x="124" y="116"/>
                    </a:lnTo>
                    <a:lnTo>
                      <a:pt x="128" y="127"/>
                    </a:lnTo>
                    <a:lnTo>
                      <a:pt x="128" y="135"/>
                    </a:lnTo>
                    <a:lnTo>
                      <a:pt x="124" y="133"/>
                    </a:lnTo>
                    <a:lnTo>
                      <a:pt x="119" y="129"/>
                    </a:lnTo>
                    <a:lnTo>
                      <a:pt x="117" y="127"/>
                    </a:lnTo>
                    <a:lnTo>
                      <a:pt x="109" y="127"/>
                    </a:lnTo>
                    <a:lnTo>
                      <a:pt x="94" y="131"/>
                    </a:lnTo>
                    <a:lnTo>
                      <a:pt x="105" y="123"/>
                    </a:lnTo>
                    <a:lnTo>
                      <a:pt x="113" y="119"/>
                    </a:lnTo>
                    <a:lnTo>
                      <a:pt x="111" y="116"/>
                    </a:lnTo>
                    <a:lnTo>
                      <a:pt x="111" y="110"/>
                    </a:lnTo>
                    <a:lnTo>
                      <a:pt x="109" y="108"/>
                    </a:lnTo>
                    <a:lnTo>
                      <a:pt x="103" y="104"/>
                    </a:lnTo>
                    <a:lnTo>
                      <a:pt x="98" y="102"/>
                    </a:lnTo>
                    <a:lnTo>
                      <a:pt x="94" y="100"/>
                    </a:lnTo>
                    <a:lnTo>
                      <a:pt x="92" y="75"/>
                    </a:lnTo>
                    <a:lnTo>
                      <a:pt x="96" y="46"/>
                    </a:lnTo>
                    <a:lnTo>
                      <a:pt x="105" y="27"/>
                    </a:lnTo>
                    <a:lnTo>
                      <a:pt x="121" y="21"/>
                    </a:lnTo>
                    <a:lnTo>
                      <a:pt x="136" y="18"/>
                    </a:lnTo>
                    <a:lnTo>
                      <a:pt x="155" y="16"/>
                    </a:lnTo>
                    <a:lnTo>
                      <a:pt x="155" y="8"/>
                    </a:lnTo>
                    <a:lnTo>
                      <a:pt x="151" y="6"/>
                    </a:lnTo>
                    <a:lnTo>
                      <a:pt x="146" y="4"/>
                    </a:lnTo>
                    <a:lnTo>
                      <a:pt x="126" y="4"/>
                    </a:lnTo>
                    <a:lnTo>
                      <a:pt x="101" y="6"/>
                    </a:lnTo>
                    <a:lnTo>
                      <a:pt x="90" y="8"/>
                    </a:lnTo>
                    <a:lnTo>
                      <a:pt x="69" y="12"/>
                    </a:lnTo>
                    <a:lnTo>
                      <a:pt x="51" y="14"/>
                    </a:lnTo>
                    <a:lnTo>
                      <a:pt x="36" y="20"/>
                    </a:lnTo>
                    <a:lnTo>
                      <a:pt x="36" y="35"/>
                    </a:lnTo>
                    <a:lnTo>
                      <a:pt x="32" y="37"/>
                    </a:lnTo>
                    <a:lnTo>
                      <a:pt x="27" y="37"/>
                    </a:lnTo>
                    <a:lnTo>
                      <a:pt x="25" y="39"/>
                    </a:lnTo>
                    <a:lnTo>
                      <a:pt x="25" y="54"/>
                    </a:lnTo>
                    <a:lnTo>
                      <a:pt x="21" y="56"/>
                    </a:lnTo>
                    <a:lnTo>
                      <a:pt x="19" y="62"/>
                    </a:lnTo>
                    <a:lnTo>
                      <a:pt x="15" y="66"/>
                    </a:lnTo>
                    <a:lnTo>
                      <a:pt x="9" y="79"/>
                    </a:lnTo>
                    <a:lnTo>
                      <a:pt x="0" y="108"/>
                    </a:lnTo>
                    <a:lnTo>
                      <a:pt x="3" y="110"/>
                    </a:lnTo>
                    <a:lnTo>
                      <a:pt x="11" y="112"/>
                    </a:lnTo>
                    <a:lnTo>
                      <a:pt x="15" y="116"/>
                    </a:lnTo>
                    <a:lnTo>
                      <a:pt x="15" y="118"/>
                    </a:lnTo>
                    <a:lnTo>
                      <a:pt x="11" y="123"/>
                    </a:lnTo>
                    <a:lnTo>
                      <a:pt x="25" y="129"/>
                    </a:lnTo>
                    <a:lnTo>
                      <a:pt x="38" y="133"/>
                    </a:lnTo>
                    <a:lnTo>
                      <a:pt x="59" y="135"/>
                    </a:lnTo>
                    <a:lnTo>
                      <a:pt x="59" y="143"/>
                    </a:lnTo>
                    <a:lnTo>
                      <a:pt x="51" y="143"/>
                    </a:lnTo>
                    <a:lnTo>
                      <a:pt x="40" y="139"/>
                    </a:lnTo>
                    <a:lnTo>
                      <a:pt x="48" y="150"/>
                    </a:lnTo>
                    <a:lnTo>
                      <a:pt x="53" y="158"/>
                    </a:lnTo>
                    <a:lnTo>
                      <a:pt x="67" y="166"/>
                    </a:lnTo>
                    <a:lnTo>
                      <a:pt x="59" y="168"/>
                    </a:lnTo>
                    <a:lnTo>
                      <a:pt x="63" y="171"/>
                    </a:lnTo>
                    <a:lnTo>
                      <a:pt x="71" y="173"/>
                    </a:lnTo>
                    <a:lnTo>
                      <a:pt x="73" y="171"/>
                    </a:lnTo>
                    <a:lnTo>
                      <a:pt x="74" y="166"/>
                    </a:lnTo>
                    <a:lnTo>
                      <a:pt x="74" y="162"/>
                    </a:lnTo>
                    <a:lnTo>
                      <a:pt x="82" y="162"/>
                    </a:lnTo>
                    <a:lnTo>
                      <a:pt x="92" y="169"/>
                    </a:lnTo>
                    <a:lnTo>
                      <a:pt x="98" y="179"/>
                    </a:lnTo>
                    <a:lnTo>
                      <a:pt x="105" y="187"/>
                    </a:lnTo>
                    <a:lnTo>
                      <a:pt x="121" y="187"/>
                    </a:lnTo>
                    <a:lnTo>
                      <a:pt x="121" y="181"/>
                    </a:lnTo>
                    <a:lnTo>
                      <a:pt x="126" y="181"/>
                    </a:lnTo>
                    <a:lnTo>
                      <a:pt x="132" y="187"/>
                    </a:lnTo>
                    <a:lnTo>
                      <a:pt x="149" y="191"/>
                    </a:lnTo>
                    <a:lnTo>
                      <a:pt x="167" y="189"/>
                    </a:lnTo>
                    <a:lnTo>
                      <a:pt x="182" y="187"/>
                    </a:lnTo>
                    <a:lnTo>
                      <a:pt x="182" y="191"/>
                    </a:lnTo>
                    <a:lnTo>
                      <a:pt x="184" y="192"/>
                    </a:lnTo>
                    <a:lnTo>
                      <a:pt x="186" y="196"/>
                    </a:lnTo>
                    <a:lnTo>
                      <a:pt x="195" y="198"/>
                    </a:lnTo>
                    <a:lnTo>
                      <a:pt x="213" y="198"/>
                    </a:lnTo>
                    <a:lnTo>
                      <a:pt x="203" y="189"/>
                    </a:lnTo>
                    <a:lnTo>
                      <a:pt x="201" y="185"/>
                    </a:lnTo>
                    <a:lnTo>
                      <a:pt x="201" y="177"/>
                    </a:lnTo>
                    <a:lnTo>
                      <a:pt x="213" y="185"/>
                    </a:lnTo>
                    <a:lnTo>
                      <a:pt x="222" y="191"/>
                    </a:lnTo>
                    <a:lnTo>
                      <a:pt x="234" y="198"/>
                    </a:lnTo>
                    <a:lnTo>
                      <a:pt x="243" y="206"/>
                    </a:lnTo>
                    <a:lnTo>
                      <a:pt x="243" y="196"/>
                    </a:lnTo>
                    <a:lnTo>
                      <a:pt x="232" y="185"/>
                    </a:lnTo>
                    <a:lnTo>
                      <a:pt x="230" y="181"/>
                    </a:lnTo>
                    <a:lnTo>
                      <a:pt x="226" y="179"/>
                    </a:lnTo>
                    <a:lnTo>
                      <a:pt x="224" y="177"/>
                    </a:lnTo>
                    <a:lnTo>
                      <a:pt x="245" y="175"/>
                    </a:lnTo>
                    <a:lnTo>
                      <a:pt x="255" y="179"/>
                    </a:lnTo>
                    <a:lnTo>
                      <a:pt x="270" y="192"/>
                    </a:lnTo>
                    <a:lnTo>
                      <a:pt x="278" y="189"/>
                    </a:lnTo>
                    <a:lnTo>
                      <a:pt x="284" y="189"/>
                    </a:lnTo>
                    <a:lnTo>
                      <a:pt x="293" y="187"/>
                    </a:lnTo>
                    <a:lnTo>
                      <a:pt x="291" y="181"/>
                    </a:lnTo>
                    <a:lnTo>
                      <a:pt x="291" y="175"/>
                    </a:lnTo>
                    <a:lnTo>
                      <a:pt x="289" y="169"/>
                    </a:lnTo>
                    <a:lnTo>
                      <a:pt x="284" y="169"/>
                    </a:lnTo>
                    <a:lnTo>
                      <a:pt x="286" y="173"/>
                    </a:lnTo>
                    <a:lnTo>
                      <a:pt x="280" y="175"/>
                    </a:lnTo>
                    <a:lnTo>
                      <a:pt x="280" y="171"/>
                    </a:lnTo>
                    <a:lnTo>
                      <a:pt x="278" y="169"/>
                    </a:lnTo>
                    <a:lnTo>
                      <a:pt x="284" y="168"/>
                    </a:lnTo>
                    <a:lnTo>
                      <a:pt x="288" y="164"/>
                    </a:lnTo>
                    <a:lnTo>
                      <a:pt x="293" y="162"/>
                    </a:lnTo>
                    <a:lnTo>
                      <a:pt x="297" y="169"/>
                    </a:lnTo>
                    <a:lnTo>
                      <a:pt x="301" y="181"/>
                    </a:lnTo>
                    <a:lnTo>
                      <a:pt x="305" y="179"/>
                    </a:lnTo>
                    <a:lnTo>
                      <a:pt x="305" y="173"/>
                    </a:lnTo>
                    <a:lnTo>
                      <a:pt x="312" y="173"/>
                    </a:lnTo>
                    <a:lnTo>
                      <a:pt x="314" y="183"/>
                    </a:lnTo>
                    <a:lnTo>
                      <a:pt x="318" y="192"/>
                    </a:lnTo>
                    <a:lnTo>
                      <a:pt x="320" y="204"/>
                    </a:lnTo>
                    <a:lnTo>
                      <a:pt x="324" y="200"/>
                    </a:lnTo>
                    <a:lnTo>
                      <a:pt x="324" y="192"/>
                    </a:lnTo>
                    <a:lnTo>
                      <a:pt x="332" y="192"/>
                    </a:lnTo>
                    <a:lnTo>
                      <a:pt x="336" y="189"/>
                    </a:lnTo>
                    <a:lnTo>
                      <a:pt x="339" y="187"/>
                    </a:lnTo>
                    <a:lnTo>
                      <a:pt x="341" y="191"/>
                    </a:lnTo>
                    <a:lnTo>
                      <a:pt x="345" y="194"/>
                    </a:lnTo>
                    <a:lnTo>
                      <a:pt x="351" y="198"/>
                    </a:lnTo>
                    <a:lnTo>
                      <a:pt x="347" y="206"/>
                    </a:lnTo>
                    <a:lnTo>
                      <a:pt x="347" y="212"/>
                    </a:lnTo>
                    <a:lnTo>
                      <a:pt x="362" y="200"/>
                    </a:lnTo>
                    <a:lnTo>
                      <a:pt x="368" y="200"/>
                    </a:lnTo>
                    <a:lnTo>
                      <a:pt x="362" y="223"/>
                    </a:lnTo>
                    <a:lnTo>
                      <a:pt x="374" y="227"/>
                    </a:lnTo>
                    <a:lnTo>
                      <a:pt x="378" y="231"/>
                    </a:lnTo>
                    <a:lnTo>
                      <a:pt x="366" y="233"/>
                    </a:lnTo>
                    <a:lnTo>
                      <a:pt x="366" y="246"/>
                    </a:lnTo>
                    <a:lnTo>
                      <a:pt x="362" y="246"/>
                    </a:lnTo>
                    <a:lnTo>
                      <a:pt x="362" y="254"/>
                    </a:lnTo>
                    <a:lnTo>
                      <a:pt x="366" y="254"/>
                    </a:lnTo>
                    <a:lnTo>
                      <a:pt x="370" y="252"/>
                    </a:lnTo>
                    <a:lnTo>
                      <a:pt x="374" y="254"/>
                    </a:lnTo>
                    <a:lnTo>
                      <a:pt x="372" y="260"/>
                    </a:lnTo>
                    <a:lnTo>
                      <a:pt x="374" y="266"/>
                    </a:lnTo>
                    <a:lnTo>
                      <a:pt x="382" y="260"/>
                    </a:lnTo>
                    <a:lnTo>
                      <a:pt x="387" y="256"/>
                    </a:lnTo>
                    <a:lnTo>
                      <a:pt x="393" y="254"/>
                    </a:lnTo>
                    <a:lnTo>
                      <a:pt x="397" y="250"/>
                    </a:lnTo>
                    <a:lnTo>
                      <a:pt x="401" y="248"/>
                    </a:lnTo>
                    <a:lnTo>
                      <a:pt x="408" y="246"/>
                    </a:lnTo>
                    <a:lnTo>
                      <a:pt x="408" y="239"/>
                    </a:lnTo>
                    <a:lnTo>
                      <a:pt x="412" y="239"/>
                    </a:lnTo>
                    <a:lnTo>
                      <a:pt x="412" y="241"/>
                    </a:lnTo>
                    <a:lnTo>
                      <a:pt x="416" y="242"/>
                    </a:lnTo>
                    <a:lnTo>
                      <a:pt x="414" y="252"/>
                    </a:lnTo>
                    <a:lnTo>
                      <a:pt x="410" y="264"/>
                    </a:lnTo>
                    <a:lnTo>
                      <a:pt x="412" y="266"/>
                    </a:lnTo>
                    <a:lnTo>
                      <a:pt x="412" y="273"/>
                    </a:lnTo>
                    <a:lnTo>
                      <a:pt x="414" y="273"/>
                    </a:lnTo>
                    <a:lnTo>
                      <a:pt x="418" y="269"/>
                    </a:lnTo>
                    <a:lnTo>
                      <a:pt x="420" y="269"/>
                    </a:lnTo>
                    <a:lnTo>
                      <a:pt x="424" y="281"/>
                    </a:lnTo>
                    <a:lnTo>
                      <a:pt x="435" y="281"/>
                    </a:lnTo>
                    <a:lnTo>
                      <a:pt x="433" y="285"/>
                    </a:lnTo>
                    <a:lnTo>
                      <a:pt x="431" y="292"/>
                    </a:lnTo>
                    <a:lnTo>
                      <a:pt x="431" y="300"/>
                    </a:lnTo>
                    <a:lnTo>
                      <a:pt x="433" y="304"/>
                    </a:lnTo>
                    <a:lnTo>
                      <a:pt x="439" y="314"/>
                    </a:lnTo>
                    <a:lnTo>
                      <a:pt x="443" y="321"/>
                    </a:lnTo>
                    <a:lnTo>
                      <a:pt x="439" y="323"/>
                    </a:lnTo>
                    <a:lnTo>
                      <a:pt x="431" y="323"/>
                    </a:lnTo>
                    <a:lnTo>
                      <a:pt x="428" y="321"/>
                    </a:lnTo>
                    <a:lnTo>
                      <a:pt x="430" y="329"/>
                    </a:lnTo>
                    <a:lnTo>
                      <a:pt x="426" y="337"/>
                    </a:lnTo>
                    <a:lnTo>
                      <a:pt x="424" y="342"/>
                    </a:lnTo>
                    <a:lnTo>
                      <a:pt x="430" y="344"/>
                    </a:lnTo>
                    <a:lnTo>
                      <a:pt x="433" y="346"/>
                    </a:lnTo>
                    <a:lnTo>
                      <a:pt x="439" y="348"/>
                    </a:lnTo>
                    <a:lnTo>
                      <a:pt x="433" y="350"/>
                    </a:lnTo>
                    <a:lnTo>
                      <a:pt x="428" y="348"/>
                    </a:lnTo>
                    <a:lnTo>
                      <a:pt x="424" y="348"/>
                    </a:lnTo>
                    <a:lnTo>
                      <a:pt x="416" y="358"/>
                    </a:lnTo>
                    <a:lnTo>
                      <a:pt x="405" y="375"/>
                    </a:lnTo>
                    <a:lnTo>
                      <a:pt x="397" y="389"/>
                    </a:lnTo>
                    <a:lnTo>
                      <a:pt x="416" y="412"/>
                    </a:lnTo>
                    <a:lnTo>
                      <a:pt x="428" y="425"/>
                    </a:lnTo>
                    <a:lnTo>
                      <a:pt x="385" y="433"/>
                    </a:lnTo>
                    <a:lnTo>
                      <a:pt x="349" y="438"/>
                    </a:lnTo>
                    <a:lnTo>
                      <a:pt x="309" y="440"/>
                    </a:lnTo>
                    <a:lnTo>
                      <a:pt x="307" y="458"/>
                    </a:lnTo>
                    <a:lnTo>
                      <a:pt x="303" y="467"/>
                    </a:lnTo>
                    <a:lnTo>
                      <a:pt x="301" y="479"/>
                    </a:lnTo>
                    <a:lnTo>
                      <a:pt x="297" y="479"/>
                    </a:lnTo>
                    <a:lnTo>
                      <a:pt x="297" y="483"/>
                    </a:lnTo>
                    <a:lnTo>
                      <a:pt x="311" y="492"/>
                    </a:lnTo>
                    <a:lnTo>
                      <a:pt x="326" y="498"/>
                    </a:lnTo>
                    <a:lnTo>
                      <a:pt x="343" y="494"/>
                    </a:lnTo>
                    <a:lnTo>
                      <a:pt x="347" y="492"/>
                    </a:lnTo>
                    <a:lnTo>
                      <a:pt x="349" y="487"/>
                    </a:lnTo>
                    <a:lnTo>
                      <a:pt x="351" y="483"/>
                    </a:lnTo>
                    <a:lnTo>
                      <a:pt x="360" y="477"/>
                    </a:lnTo>
                    <a:lnTo>
                      <a:pt x="370" y="479"/>
                    </a:lnTo>
                    <a:lnTo>
                      <a:pt x="382" y="483"/>
                    </a:lnTo>
                    <a:lnTo>
                      <a:pt x="382" y="481"/>
                    </a:lnTo>
                    <a:lnTo>
                      <a:pt x="384" y="479"/>
                    </a:lnTo>
                    <a:lnTo>
                      <a:pt x="385" y="475"/>
                    </a:lnTo>
                    <a:lnTo>
                      <a:pt x="376" y="471"/>
                    </a:lnTo>
                    <a:lnTo>
                      <a:pt x="370" y="467"/>
                    </a:lnTo>
                    <a:lnTo>
                      <a:pt x="370" y="465"/>
                    </a:lnTo>
                    <a:lnTo>
                      <a:pt x="374" y="463"/>
                    </a:lnTo>
                    <a:lnTo>
                      <a:pt x="378" y="463"/>
                    </a:lnTo>
                    <a:lnTo>
                      <a:pt x="378" y="458"/>
                    </a:lnTo>
                    <a:lnTo>
                      <a:pt x="382" y="456"/>
                    </a:lnTo>
                    <a:lnTo>
                      <a:pt x="382" y="460"/>
                    </a:lnTo>
                    <a:lnTo>
                      <a:pt x="384" y="467"/>
                    </a:lnTo>
                    <a:lnTo>
                      <a:pt x="385" y="471"/>
                    </a:lnTo>
                    <a:lnTo>
                      <a:pt x="393" y="469"/>
                    </a:lnTo>
                    <a:lnTo>
                      <a:pt x="397" y="465"/>
                    </a:lnTo>
                    <a:lnTo>
                      <a:pt x="401" y="463"/>
                    </a:lnTo>
                    <a:lnTo>
                      <a:pt x="408" y="479"/>
                    </a:lnTo>
                    <a:lnTo>
                      <a:pt x="424" y="475"/>
                    </a:lnTo>
                    <a:lnTo>
                      <a:pt x="426" y="483"/>
                    </a:lnTo>
                    <a:lnTo>
                      <a:pt x="426" y="488"/>
                    </a:lnTo>
                    <a:lnTo>
                      <a:pt x="428" y="494"/>
                    </a:lnTo>
                    <a:lnTo>
                      <a:pt x="435" y="494"/>
                    </a:lnTo>
                    <a:lnTo>
                      <a:pt x="437" y="500"/>
                    </a:lnTo>
                    <a:lnTo>
                      <a:pt x="437" y="506"/>
                    </a:lnTo>
                    <a:lnTo>
                      <a:pt x="439" y="510"/>
                    </a:lnTo>
                    <a:lnTo>
                      <a:pt x="441" y="510"/>
                    </a:lnTo>
                    <a:lnTo>
                      <a:pt x="445" y="508"/>
                    </a:lnTo>
                    <a:lnTo>
                      <a:pt x="447" y="506"/>
                    </a:lnTo>
                    <a:lnTo>
                      <a:pt x="447" y="511"/>
                    </a:lnTo>
                    <a:lnTo>
                      <a:pt x="449" y="515"/>
                    </a:lnTo>
                    <a:lnTo>
                      <a:pt x="451" y="517"/>
                    </a:lnTo>
                    <a:lnTo>
                      <a:pt x="453" y="515"/>
                    </a:lnTo>
                    <a:lnTo>
                      <a:pt x="455" y="510"/>
                    </a:lnTo>
                    <a:lnTo>
                      <a:pt x="455" y="506"/>
                    </a:lnTo>
                    <a:lnTo>
                      <a:pt x="456" y="508"/>
                    </a:lnTo>
                    <a:lnTo>
                      <a:pt x="460" y="510"/>
                    </a:lnTo>
                    <a:lnTo>
                      <a:pt x="466" y="510"/>
                    </a:lnTo>
                    <a:lnTo>
                      <a:pt x="466" y="521"/>
                    </a:lnTo>
                    <a:lnTo>
                      <a:pt x="460" y="523"/>
                    </a:lnTo>
                    <a:lnTo>
                      <a:pt x="455" y="521"/>
                    </a:lnTo>
                    <a:lnTo>
                      <a:pt x="451" y="521"/>
                    </a:lnTo>
                    <a:lnTo>
                      <a:pt x="451" y="529"/>
                    </a:lnTo>
                    <a:lnTo>
                      <a:pt x="456" y="533"/>
                    </a:lnTo>
                    <a:lnTo>
                      <a:pt x="462" y="535"/>
                    </a:lnTo>
                    <a:lnTo>
                      <a:pt x="466" y="536"/>
                    </a:lnTo>
                    <a:lnTo>
                      <a:pt x="476" y="536"/>
                    </a:lnTo>
                    <a:lnTo>
                      <a:pt x="489" y="535"/>
                    </a:lnTo>
                    <a:lnTo>
                      <a:pt x="501" y="533"/>
                    </a:lnTo>
                    <a:lnTo>
                      <a:pt x="501" y="529"/>
                    </a:lnTo>
                    <a:lnTo>
                      <a:pt x="510" y="531"/>
                    </a:lnTo>
                    <a:lnTo>
                      <a:pt x="522" y="533"/>
                    </a:lnTo>
                    <a:lnTo>
                      <a:pt x="535" y="536"/>
                    </a:lnTo>
                    <a:lnTo>
                      <a:pt x="535" y="531"/>
                    </a:lnTo>
                    <a:lnTo>
                      <a:pt x="539" y="529"/>
                    </a:lnTo>
                    <a:lnTo>
                      <a:pt x="547" y="536"/>
                    </a:lnTo>
                    <a:lnTo>
                      <a:pt x="554" y="536"/>
                    </a:lnTo>
                    <a:lnTo>
                      <a:pt x="558" y="535"/>
                    </a:lnTo>
                    <a:lnTo>
                      <a:pt x="566" y="533"/>
                    </a:lnTo>
                    <a:lnTo>
                      <a:pt x="570" y="540"/>
                    </a:lnTo>
                    <a:lnTo>
                      <a:pt x="579" y="544"/>
                    </a:lnTo>
                    <a:lnTo>
                      <a:pt x="600" y="544"/>
                    </a:lnTo>
                    <a:lnTo>
                      <a:pt x="600" y="525"/>
                    </a:lnTo>
                    <a:lnTo>
                      <a:pt x="581" y="525"/>
                    </a:lnTo>
                    <a:lnTo>
                      <a:pt x="574" y="510"/>
                    </a:lnTo>
                    <a:lnTo>
                      <a:pt x="554" y="510"/>
                    </a:lnTo>
                    <a:lnTo>
                      <a:pt x="547" y="506"/>
                    </a:lnTo>
                    <a:lnTo>
                      <a:pt x="531" y="496"/>
                    </a:lnTo>
                    <a:lnTo>
                      <a:pt x="524" y="490"/>
                    </a:lnTo>
                    <a:lnTo>
                      <a:pt x="522" y="487"/>
                    </a:lnTo>
                    <a:lnTo>
                      <a:pt x="522" y="481"/>
                    </a:lnTo>
                    <a:lnTo>
                      <a:pt x="520" y="475"/>
                    </a:lnTo>
                    <a:lnTo>
                      <a:pt x="529" y="479"/>
                    </a:lnTo>
                    <a:lnTo>
                      <a:pt x="537" y="483"/>
                    </a:lnTo>
                    <a:lnTo>
                      <a:pt x="550" y="483"/>
                    </a:lnTo>
                    <a:lnTo>
                      <a:pt x="549" y="487"/>
                    </a:lnTo>
                    <a:lnTo>
                      <a:pt x="554" y="487"/>
                    </a:lnTo>
                    <a:lnTo>
                      <a:pt x="556" y="481"/>
                    </a:lnTo>
                    <a:lnTo>
                      <a:pt x="554" y="477"/>
                    </a:lnTo>
                    <a:lnTo>
                      <a:pt x="562" y="475"/>
                    </a:lnTo>
                    <a:lnTo>
                      <a:pt x="564" y="479"/>
                    </a:lnTo>
                    <a:lnTo>
                      <a:pt x="568" y="485"/>
                    </a:lnTo>
                    <a:lnTo>
                      <a:pt x="570" y="487"/>
                    </a:lnTo>
                    <a:lnTo>
                      <a:pt x="608" y="487"/>
                    </a:lnTo>
                    <a:lnTo>
                      <a:pt x="610" y="492"/>
                    </a:lnTo>
                    <a:lnTo>
                      <a:pt x="614" y="498"/>
                    </a:lnTo>
                    <a:lnTo>
                      <a:pt x="616" y="502"/>
                    </a:lnTo>
                    <a:lnTo>
                      <a:pt x="627" y="502"/>
                    </a:lnTo>
                    <a:lnTo>
                      <a:pt x="612" y="490"/>
                    </a:lnTo>
                    <a:lnTo>
                      <a:pt x="604" y="483"/>
                    </a:lnTo>
                    <a:lnTo>
                      <a:pt x="610" y="481"/>
                    </a:lnTo>
                    <a:lnTo>
                      <a:pt x="618" y="477"/>
                    </a:lnTo>
                    <a:lnTo>
                      <a:pt x="616" y="475"/>
                    </a:lnTo>
                    <a:lnTo>
                      <a:pt x="616" y="463"/>
                    </a:lnTo>
                    <a:lnTo>
                      <a:pt x="620" y="463"/>
                    </a:lnTo>
                    <a:lnTo>
                      <a:pt x="621" y="465"/>
                    </a:lnTo>
                    <a:lnTo>
                      <a:pt x="627" y="463"/>
                    </a:lnTo>
                    <a:lnTo>
                      <a:pt x="627" y="456"/>
                    </a:lnTo>
                    <a:lnTo>
                      <a:pt x="623" y="452"/>
                    </a:lnTo>
                    <a:lnTo>
                      <a:pt x="621" y="448"/>
                    </a:lnTo>
                    <a:lnTo>
                      <a:pt x="620" y="440"/>
                    </a:lnTo>
                    <a:lnTo>
                      <a:pt x="614" y="442"/>
                    </a:lnTo>
                    <a:lnTo>
                      <a:pt x="608" y="448"/>
                    </a:lnTo>
                    <a:lnTo>
                      <a:pt x="570" y="417"/>
                    </a:lnTo>
                    <a:lnTo>
                      <a:pt x="568" y="412"/>
                    </a:lnTo>
                    <a:lnTo>
                      <a:pt x="568" y="406"/>
                    </a:lnTo>
                    <a:lnTo>
                      <a:pt x="566" y="398"/>
                    </a:lnTo>
                    <a:lnTo>
                      <a:pt x="554" y="398"/>
                    </a:lnTo>
                    <a:lnTo>
                      <a:pt x="549" y="392"/>
                    </a:lnTo>
                    <a:lnTo>
                      <a:pt x="547" y="383"/>
                    </a:lnTo>
                    <a:lnTo>
                      <a:pt x="554" y="379"/>
                    </a:lnTo>
                    <a:lnTo>
                      <a:pt x="554" y="383"/>
                    </a:lnTo>
                    <a:lnTo>
                      <a:pt x="556" y="385"/>
                    </a:lnTo>
                    <a:lnTo>
                      <a:pt x="562" y="389"/>
                    </a:lnTo>
                    <a:lnTo>
                      <a:pt x="558" y="377"/>
                    </a:lnTo>
                    <a:lnTo>
                      <a:pt x="554" y="362"/>
                    </a:lnTo>
                    <a:lnTo>
                      <a:pt x="558" y="356"/>
                    </a:lnTo>
                    <a:lnTo>
                      <a:pt x="560" y="362"/>
                    </a:lnTo>
                    <a:lnTo>
                      <a:pt x="564" y="367"/>
                    </a:lnTo>
                    <a:lnTo>
                      <a:pt x="566" y="371"/>
                    </a:lnTo>
                    <a:lnTo>
                      <a:pt x="566" y="362"/>
                    </a:lnTo>
                    <a:lnTo>
                      <a:pt x="570" y="358"/>
                    </a:lnTo>
                    <a:lnTo>
                      <a:pt x="574" y="356"/>
                    </a:lnTo>
                    <a:lnTo>
                      <a:pt x="577" y="352"/>
                    </a:lnTo>
                    <a:lnTo>
                      <a:pt x="583" y="369"/>
                    </a:lnTo>
                    <a:lnTo>
                      <a:pt x="591" y="383"/>
                    </a:lnTo>
                    <a:lnTo>
                      <a:pt x="608" y="389"/>
                    </a:lnTo>
                    <a:lnTo>
                      <a:pt x="614" y="383"/>
                    </a:lnTo>
                    <a:lnTo>
                      <a:pt x="620" y="383"/>
                    </a:lnTo>
                    <a:lnTo>
                      <a:pt x="612" y="396"/>
                    </a:lnTo>
                    <a:lnTo>
                      <a:pt x="618" y="398"/>
                    </a:lnTo>
                    <a:lnTo>
                      <a:pt x="631" y="398"/>
                    </a:lnTo>
                    <a:lnTo>
                      <a:pt x="629" y="404"/>
                    </a:lnTo>
                    <a:lnTo>
                      <a:pt x="629" y="410"/>
                    </a:lnTo>
                    <a:lnTo>
                      <a:pt x="633" y="410"/>
                    </a:lnTo>
                    <a:lnTo>
                      <a:pt x="641" y="408"/>
                    </a:lnTo>
                    <a:lnTo>
                      <a:pt x="646" y="408"/>
                    </a:lnTo>
                    <a:lnTo>
                      <a:pt x="637" y="417"/>
                    </a:lnTo>
                    <a:lnTo>
                      <a:pt x="650" y="423"/>
                    </a:lnTo>
                    <a:lnTo>
                      <a:pt x="669" y="431"/>
                    </a:lnTo>
                    <a:lnTo>
                      <a:pt x="669" y="406"/>
                    </a:lnTo>
                    <a:lnTo>
                      <a:pt x="666" y="390"/>
                    </a:lnTo>
                    <a:lnTo>
                      <a:pt x="669" y="392"/>
                    </a:lnTo>
                    <a:lnTo>
                      <a:pt x="669" y="398"/>
                    </a:lnTo>
                    <a:lnTo>
                      <a:pt x="689" y="398"/>
                    </a:lnTo>
                    <a:lnTo>
                      <a:pt x="683" y="390"/>
                    </a:lnTo>
                    <a:lnTo>
                      <a:pt x="685" y="379"/>
                    </a:lnTo>
                    <a:lnTo>
                      <a:pt x="689" y="36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4" name="Freeform 300"/>
              <p:cNvSpPr>
                <a:spLocks/>
              </p:cNvSpPr>
              <p:nvPr/>
            </p:nvSpPr>
            <p:spPr bwMode="auto">
              <a:xfrm>
                <a:off x="2193875" y="1704975"/>
                <a:ext cx="761275" cy="315913"/>
              </a:xfrm>
              <a:custGeom>
                <a:avLst/>
                <a:gdLst>
                  <a:gd name="T0" fmla="*/ 93 w 863"/>
                  <a:gd name="T1" fmla="*/ 51 h 376"/>
                  <a:gd name="T2" fmla="*/ 88 w 863"/>
                  <a:gd name="T3" fmla="*/ 48 h 376"/>
                  <a:gd name="T4" fmla="*/ 65 w 863"/>
                  <a:gd name="T5" fmla="*/ 47 h 376"/>
                  <a:gd name="T6" fmla="*/ 57 w 863"/>
                  <a:gd name="T7" fmla="*/ 45 h 376"/>
                  <a:gd name="T8" fmla="*/ 33 w 863"/>
                  <a:gd name="T9" fmla="*/ 42 h 376"/>
                  <a:gd name="T10" fmla="*/ 4 w 863"/>
                  <a:gd name="T11" fmla="*/ 30 h 376"/>
                  <a:gd name="T12" fmla="*/ 12 w 863"/>
                  <a:gd name="T13" fmla="*/ 39 h 376"/>
                  <a:gd name="T14" fmla="*/ 7 w 863"/>
                  <a:gd name="T15" fmla="*/ 45 h 376"/>
                  <a:gd name="T16" fmla="*/ 13 w 863"/>
                  <a:gd name="T17" fmla="*/ 47 h 376"/>
                  <a:gd name="T18" fmla="*/ 6 w 863"/>
                  <a:gd name="T19" fmla="*/ 50 h 376"/>
                  <a:gd name="T20" fmla="*/ 11 w 863"/>
                  <a:gd name="T21" fmla="*/ 61 h 376"/>
                  <a:gd name="T22" fmla="*/ 25 w 863"/>
                  <a:gd name="T23" fmla="*/ 64 h 376"/>
                  <a:gd name="T24" fmla="*/ 22 w 863"/>
                  <a:gd name="T25" fmla="*/ 75 h 376"/>
                  <a:gd name="T26" fmla="*/ 40 w 863"/>
                  <a:gd name="T27" fmla="*/ 77 h 376"/>
                  <a:gd name="T28" fmla="*/ 48 w 863"/>
                  <a:gd name="T29" fmla="*/ 67 h 376"/>
                  <a:gd name="T30" fmla="*/ 61 w 863"/>
                  <a:gd name="T31" fmla="*/ 67 h 376"/>
                  <a:gd name="T32" fmla="*/ 66 w 863"/>
                  <a:gd name="T33" fmla="*/ 76 h 376"/>
                  <a:gd name="T34" fmla="*/ 81 w 863"/>
                  <a:gd name="T35" fmla="*/ 88 h 376"/>
                  <a:gd name="T36" fmla="*/ 64 w 863"/>
                  <a:gd name="T37" fmla="*/ 82 h 376"/>
                  <a:gd name="T38" fmla="*/ 54 w 863"/>
                  <a:gd name="T39" fmla="*/ 85 h 376"/>
                  <a:gd name="T40" fmla="*/ 43 w 863"/>
                  <a:gd name="T41" fmla="*/ 100 h 376"/>
                  <a:gd name="T42" fmla="*/ 54 w 863"/>
                  <a:gd name="T43" fmla="*/ 99 h 376"/>
                  <a:gd name="T44" fmla="*/ 70 w 863"/>
                  <a:gd name="T45" fmla="*/ 103 h 376"/>
                  <a:gd name="T46" fmla="*/ 77 w 863"/>
                  <a:gd name="T47" fmla="*/ 94 h 376"/>
                  <a:gd name="T48" fmla="*/ 94 w 863"/>
                  <a:gd name="T49" fmla="*/ 98 h 376"/>
                  <a:gd name="T50" fmla="*/ 109 w 863"/>
                  <a:gd name="T51" fmla="*/ 99 h 376"/>
                  <a:gd name="T52" fmla="*/ 111 w 863"/>
                  <a:gd name="T53" fmla="*/ 89 h 376"/>
                  <a:gd name="T54" fmla="*/ 117 w 863"/>
                  <a:gd name="T55" fmla="*/ 81 h 376"/>
                  <a:gd name="T56" fmla="*/ 135 w 863"/>
                  <a:gd name="T57" fmla="*/ 74 h 376"/>
                  <a:gd name="T58" fmla="*/ 141 w 863"/>
                  <a:gd name="T59" fmla="*/ 66 h 376"/>
                  <a:gd name="T60" fmla="*/ 119 w 863"/>
                  <a:gd name="T61" fmla="*/ 68 h 376"/>
                  <a:gd name="T62" fmla="*/ 129 w 863"/>
                  <a:gd name="T63" fmla="*/ 59 h 376"/>
                  <a:gd name="T64" fmla="*/ 130 w 863"/>
                  <a:gd name="T65" fmla="*/ 55 h 376"/>
                  <a:gd name="T66" fmla="*/ 149 w 863"/>
                  <a:gd name="T67" fmla="*/ 56 h 376"/>
                  <a:gd name="T68" fmla="*/ 161 w 863"/>
                  <a:gd name="T69" fmla="*/ 46 h 376"/>
                  <a:gd name="T70" fmla="*/ 178 w 863"/>
                  <a:gd name="T71" fmla="*/ 40 h 376"/>
                  <a:gd name="T72" fmla="*/ 209 w 863"/>
                  <a:gd name="T73" fmla="*/ 23 h 376"/>
                  <a:gd name="T74" fmla="*/ 226 w 863"/>
                  <a:gd name="T75" fmla="*/ 16 h 376"/>
                  <a:gd name="T76" fmla="*/ 218 w 863"/>
                  <a:gd name="T77" fmla="*/ 10 h 376"/>
                  <a:gd name="T78" fmla="*/ 198 w 863"/>
                  <a:gd name="T79" fmla="*/ 4 h 376"/>
                  <a:gd name="T80" fmla="*/ 185 w 863"/>
                  <a:gd name="T81" fmla="*/ 11 h 376"/>
                  <a:gd name="T82" fmla="*/ 183 w 863"/>
                  <a:gd name="T83" fmla="*/ 2 h 376"/>
                  <a:gd name="T84" fmla="*/ 159 w 863"/>
                  <a:gd name="T85" fmla="*/ 4 h 376"/>
                  <a:gd name="T86" fmla="*/ 148 w 863"/>
                  <a:gd name="T87" fmla="*/ 8 h 376"/>
                  <a:gd name="T88" fmla="*/ 124 w 863"/>
                  <a:gd name="T89" fmla="*/ 5 h 376"/>
                  <a:gd name="T90" fmla="*/ 125 w 863"/>
                  <a:gd name="T91" fmla="*/ 12 h 376"/>
                  <a:gd name="T92" fmla="*/ 109 w 863"/>
                  <a:gd name="T93" fmla="*/ 14 h 376"/>
                  <a:gd name="T94" fmla="*/ 90 w 863"/>
                  <a:gd name="T95" fmla="*/ 14 h 376"/>
                  <a:gd name="T96" fmla="*/ 81 w 863"/>
                  <a:gd name="T97" fmla="*/ 15 h 376"/>
                  <a:gd name="T98" fmla="*/ 65 w 863"/>
                  <a:gd name="T99" fmla="*/ 13 h 376"/>
                  <a:gd name="T100" fmla="*/ 61 w 863"/>
                  <a:gd name="T101" fmla="*/ 21 h 376"/>
                  <a:gd name="T102" fmla="*/ 60 w 863"/>
                  <a:gd name="T103" fmla="*/ 21 h 376"/>
                  <a:gd name="T104" fmla="*/ 43 w 863"/>
                  <a:gd name="T105" fmla="*/ 24 h 376"/>
                  <a:gd name="T106" fmla="*/ 29 w 863"/>
                  <a:gd name="T107" fmla="*/ 26 h 376"/>
                  <a:gd name="T108" fmla="*/ 37 w 863"/>
                  <a:gd name="T109" fmla="*/ 33 h 376"/>
                  <a:gd name="T110" fmla="*/ 34 w 863"/>
                  <a:gd name="T111" fmla="*/ 38 h 376"/>
                  <a:gd name="T112" fmla="*/ 65 w 863"/>
                  <a:gd name="T113" fmla="*/ 40 h 376"/>
                  <a:gd name="T114" fmla="*/ 81 w 863"/>
                  <a:gd name="T115" fmla="*/ 38 h 376"/>
                  <a:gd name="T116" fmla="*/ 125 w 863"/>
                  <a:gd name="T117" fmla="*/ 31 h 376"/>
                  <a:gd name="T118" fmla="*/ 111 w 863"/>
                  <a:gd name="T119" fmla="*/ 38 h 376"/>
                  <a:gd name="T120" fmla="*/ 103 w 863"/>
                  <a:gd name="T121" fmla="*/ 41 h 37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63"/>
                  <a:gd name="T184" fmla="*/ 0 h 376"/>
                  <a:gd name="T185" fmla="*/ 863 w 863"/>
                  <a:gd name="T186" fmla="*/ 376 h 37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63" h="376">
                    <a:moveTo>
                      <a:pt x="391" y="146"/>
                    </a:moveTo>
                    <a:lnTo>
                      <a:pt x="376" y="150"/>
                    </a:lnTo>
                    <a:lnTo>
                      <a:pt x="355" y="155"/>
                    </a:lnTo>
                    <a:lnTo>
                      <a:pt x="337" y="157"/>
                    </a:lnTo>
                    <a:lnTo>
                      <a:pt x="339" y="161"/>
                    </a:lnTo>
                    <a:lnTo>
                      <a:pt x="343" y="159"/>
                    </a:lnTo>
                    <a:lnTo>
                      <a:pt x="345" y="161"/>
                    </a:lnTo>
                    <a:lnTo>
                      <a:pt x="347" y="175"/>
                    </a:lnTo>
                    <a:lnTo>
                      <a:pt x="349" y="182"/>
                    </a:lnTo>
                    <a:lnTo>
                      <a:pt x="364" y="188"/>
                    </a:lnTo>
                    <a:lnTo>
                      <a:pt x="370" y="188"/>
                    </a:lnTo>
                    <a:lnTo>
                      <a:pt x="376" y="186"/>
                    </a:lnTo>
                    <a:lnTo>
                      <a:pt x="376" y="184"/>
                    </a:lnTo>
                    <a:lnTo>
                      <a:pt x="385" y="182"/>
                    </a:lnTo>
                    <a:lnTo>
                      <a:pt x="381" y="190"/>
                    </a:lnTo>
                    <a:lnTo>
                      <a:pt x="376" y="196"/>
                    </a:lnTo>
                    <a:lnTo>
                      <a:pt x="347" y="188"/>
                    </a:lnTo>
                    <a:lnTo>
                      <a:pt x="335" y="171"/>
                    </a:lnTo>
                    <a:lnTo>
                      <a:pt x="322" y="153"/>
                    </a:lnTo>
                    <a:lnTo>
                      <a:pt x="299" y="150"/>
                    </a:lnTo>
                    <a:lnTo>
                      <a:pt x="249" y="150"/>
                    </a:lnTo>
                    <a:lnTo>
                      <a:pt x="247" y="153"/>
                    </a:lnTo>
                    <a:lnTo>
                      <a:pt x="243" y="155"/>
                    </a:lnTo>
                    <a:lnTo>
                      <a:pt x="241" y="157"/>
                    </a:lnTo>
                    <a:lnTo>
                      <a:pt x="241" y="163"/>
                    </a:lnTo>
                    <a:lnTo>
                      <a:pt x="243" y="165"/>
                    </a:lnTo>
                    <a:lnTo>
                      <a:pt x="245" y="169"/>
                    </a:lnTo>
                    <a:lnTo>
                      <a:pt x="238" y="175"/>
                    </a:lnTo>
                    <a:lnTo>
                      <a:pt x="230" y="182"/>
                    </a:lnTo>
                    <a:lnTo>
                      <a:pt x="222" y="188"/>
                    </a:lnTo>
                    <a:lnTo>
                      <a:pt x="220" y="182"/>
                    </a:lnTo>
                    <a:lnTo>
                      <a:pt x="224" y="175"/>
                    </a:lnTo>
                    <a:lnTo>
                      <a:pt x="226" y="169"/>
                    </a:lnTo>
                    <a:lnTo>
                      <a:pt x="222" y="167"/>
                    </a:lnTo>
                    <a:lnTo>
                      <a:pt x="218" y="163"/>
                    </a:lnTo>
                    <a:lnTo>
                      <a:pt x="214" y="161"/>
                    </a:lnTo>
                    <a:lnTo>
                      <a:pt x="214" y="150"/>
                    </a:lnTo>
                    <a:lnTo>
                      <a:pt x="211" y="150"/>
                    </a:lnTo>
                    <a:lnTo>
                      <a:pt x="211" y="157"/>
                    </a:lnTo>
                    <a:lnTo>
                      <a:pt x="201" y="155"/>
                    </a:lnTo>
                    <a:lnTo>
                      <a:pt x="195" y="153"/>
                    </a:lnTo>
                    <a:lnTo>
                      <a:pt x="188" y="150"/>
                    </a:lnTo>
                    <a:lnTo>
                      <a:pt x="188" y="157"/>
                    </a:lnTo>
                    <a:lnTo>
                      <a:pt x="132" y="157"/>
                    </a:lnTo>
                    <a:lnTo>
                      <a:pt x="124" y="150"/>
                    </a:lnTo>
                    <a:lnTo>
                      <a:pt x="113" y="150"/>
                    </a:lnTo>
                    <a:lnTo>
                      <a:pt x="109" y="136"/>
                    </a:lnTo>
                    <a:lnTo>
                      <a:pt x="107" y="121"/>
                    </a:lnTo>
                    <a:lnTo>
                      <a:pt x="99" y="111"/>
                    </a:lnTo>
                    <a:lnTo>
                      <a:pt x="72" y="104"/>
                    </a:lnTo>
                    <a:lnTo>
                      <a:pt x="32" y="98"/>
                    </a:lnTo>
                    <a:lnTo>
                      <a:pt x="0" y="96"/>
                    </a:lnTo>
                    <a:lnTo>
                      <a:pt x="0" y="104"/>
                    </a:lnTo>
                    <a:lnTo>
                      <a:pt x="15" y="105"/>
                    </a:lnTo>
                    <a:lnTo>
                      <a:pt x="28" y="105"/>
                    </a:lnTo>
                    <a:lnTo>
                      <a:pt x="42" y="107"/>
                    </a:lnTo>
                    <a:lnTo>
                      <a:pt x="38" y="127"/>
                    </a:lnTo>
                    <a:lnTo>
                      <a:pt x="26" y="123"/>
                    </a:lnTo>
                    <a:lnTo>
                      <a:pt x="0" y="115"/>
                    </a:lnTo>
                    <a:lnTo>
                      <a:pt x="0" y="130"/>
                    </a:lnTo>
                    <a:lnTo>
                      <a:pt x="30" y="130"/>
                    </a:lnTo>
                    <a:lnTo>
                      <a:pt x="38" y="138"/>
                    </a:lnTo>
                    <a:lnTo>
                      <a:pt x="44" y="138"/>
                    </a:lnTo>
                    <a:lnTo>
                      <a:pt x="48" y="136"/>
                    </a:lnTo>
                    <a:lnTo>
                      <a:pt x="53" y="134"/>
                    </a:lnTo>
                    <a:lnTo>
                      <a:pt x="55" y="134"/>
                    </a:lnTo>
                    <a:lnTo>
                      <a:pt x="61" y="140"/>
                    </a:lnTo>
                    <a:lnTo>
                      <a:pt x="65" y="146"/>
                    </a:lnTo>
                    <a:lnTo>
                      <a:pt x="49" y="148"/>
                    </a:lnTo>
                    <a:lnTo>
                      <a:pt x="38" y="148"/>
                    </a:lnTo>
                    <a:lnTo>
                      <a:pt x="23" y="150"/>
                    </a:lnTo>
                    <a:lnTo>
                      <a:pt x="26" y="161"/>
                    </a:lnTo>
                    <a:lnTo>
                      <a:pt x="26" y="165"/>
                    </a:lnTo>
                    <a:lnTo>
                      <a:pt x="23" y="167"/>
                    </a:lnTo>
                    <a:lnTo>
                      <a:pt x="15" y="165"/>
                    </a:lnTo>
                    <a:lnTo>
                      <a:pt x="11" y="165"/>
                    </a:lnTo>
                    <a:lnTo>
                      <a:pt x="21" y="167"/>
                    </a:lnTo>
                    <a:lnTo>
                      <a:pt x="32" y="171"/>
                    </a:lnTo>
                    <a:lnTo>
                      <a:pt x="46" y="173"/>
                    </a:lnTo>
                    <a:lnTo>
                      <a:pt x="46" y="165"/>
                    </a:lnTo>
                    <a:lnTo>
                      <a:pt x="49" y="167"/>
                    </a:lnTo>
                    <a:lnTo>
                      <a:pt x="49" y="177"/>
                    </a:lnTo>
                    <a:lnTo>
                      <a:pt x="57" y="177"/>
                    </a:lnTo>
                    <a:lnTo>
                      <a:pt x="69" y="173"/>
                    </a:lnTo>
                    <a:lnTo>
                      <a:pt x="71" y="177"/>
                    </a:lnTo>
                    <a:lnTo>
                      <a:pt x="71" y="178"/>
                    </a:lnTo>
                    <a:lnTo>
                      <a:pt x="72" y="180"/>
                    </a:lnTo>
                    <a:lnTo>
                      <a:pt x="40" y="180"/>
                    </a:lnTo>
                    <a:lnTo>
                      <a:pt x="30" y="178"/>
                    </a:lnTo>
                    <a:lnTo>
                      <a:pt x="23" y="177"/>
                    </a:lnTo>
                    <a:lnTo>
                      <a:pt x="26" y="194"/>
                    </a:lnTo>
                    <a:lnTo>
                      <a:pt x="32" y="203"/>
                    </a:lnTo>
                    <a:lnTo>
                      <a:pt x="46" y="211"/>
                    </a:lnTo>
                    <a:lnTo>
                      <a:pt x="71" y="211"/>
                    </a:lnTo>
                    <a:lnTo>
                      <a:pt x="61" y="215"/>
                    </a:lnTo>
                    <a:lnTo>
                      <a:pt x="55" y="217"/>
                    </a:lnTo>
                    <a:lnTo>
                      <a:pt x="49" y="217"/>
                    </a:lnTo>
                    <a:lnTo>
                      <a:pt x="46" y="219"/>
                    </a:lnTo>
                    <a:lnTo>
                      <a:pt x="42" y="219"/>
                    </a:lnTo>
                    <a:lnTo>
                      <a:pt x="55" y="226"/>
                    </a:lnTo>
                    <a:lnTo>
                      <a:pt x="65" y="230"/>
                    </a:lnTo>
                    <a:lnTo>
                      <a:pt x="74" y="228"/>
                    </a:lnTo>
                    <a:lnTo>
                      <a:pt x="78" y="223"/>
                    </a:lnTo>
                    <a:lnTo>
                      <a:pt x="84" y="219"/>
                    </a:lnTo>
                    <a:lnTo>
                      <a:pt x="94" y="217"/>
                    </a:lnTo>
                    <a:lnTo>
                      <a:pt x="109" y="219"/>
                    </a:lnTo>
                    <a:lnTo>
                      <a:pt x="109" y="226"/>
                    </a:lnTo>
                    <a:lnTo>
                      <a:pt x="95" y="228"/>
                    </a:lnTo>
                    <a:lnTo>
                      <a:pt x="84" y="230"/>
                    </a:lnTo>
                    <a:lnTo>
                      <a:pt x="72" y="234"/>
                    </a:lnTo>
                    <a:lnTo>
                      <a:pt x="76" y="244"/>
                    </a:lnTo>
                    <a:lnTo>
                      <a:pt x="80" y="251"/>
                    </a:lnTo>
                    <a:lnTo>
                      <a:pt x="84" y="261"/>
                    </a:lnTo>
                    <a:lnTo>
                      <a:pt x="92" y="261"/>
                    </a:lnTo>
                    <a:lnTo>
                      <a:pt x="90" y="265"/>
                    </a:lnTo>
                    <a:lnTo>
                      <a:pt x="86" y="269"/>
                    </a:lnTo>
                    <a:lnTo>
                      <a:pt x="84" y="269"/>
                    </a:lnTo>
                    <a:lnTo>
                      <a:pt x="86" y="271"/>
                    </a:lnTo>
                    <a:lnTo>
                      <a:pt x="88" y="275"/>
                    </a:lnTo>
                    <a:lnTo>
                      <a:pt x="88" y="276"/>
                    </a:lnTo>
                    <a:lnTo>
                      <a:pt x="120" y="276"/>
                    </a:lnTo>
                    <a:lnTo>
                      <a:pt x="124" y="265"/>
                    </a:lnTo>
                    <a:lnTo>
                      <a:pt x="130" y="267"/>
                    </a:lnTo>
                    <a:lnTo>
                      <a:pt x="140" y="276"/>
                    </a:lnTo>
                    <a:lnTo>
                      <a:pt x="143" y="275"/>
                    </a:lnTo>
                    <a:lnTo>
                      <a:pt x="149" y="275"/>
                    </a:lnTo>
                    <a:lnTo>
                      <a:pt x="155" y="273"/>
                    </a:lnTo>
                    <a:lnTo>
                      <a:pt x="157" y="269"/>
                    </a:lnTo>
                    <a:lnTo>
                      <a:pt x="159" y="261"/>
                    </a:lnTo>
                    <a:lnTo>
                      <a:pt x="161" y="257"/>
                    </a:lnTo>
                    <a:lnTo>
                      <a:pt x="168" y="255"/>
                    </a:lnTo>
                    <a:lnTo>
                      <a:pt x="176" y="255"/>
                    </a:lnTo>
                    <a:lnTo>
                      <a:pt x="184" y="253"/>
                    </a:lnTo>
                    <a:lnTo>
                      <a:pt x="184" y="248"/>
                    </a:lnTo>
                    <a:lnTo>
                      <a:pt x="180" y="240"/>
                    </a:lnTo>
                    <a:lnTo>
                      <a:pt x="184" y="234"/>
                    </a:lnTo>
                    <a:lnTo>
                      <a:pt x="188" y="236"/>
                    </a:lnTo>
                    <a:lnTo>
                      <a:pt x="188" y="246"/>
                    </a:lnTo>
                    <a:lnTo>
                      <a:pt x="195" y="246"/>
                    </a:lnTo>
                    <a:lnTo>
                      <a:pt x="207" y="238"/>
                    </a:lnTo>
                    <a:lnTo>
                      <a:pt x="214" y="232"/>
                    </a:lnTo>
                    <a:lnTo>
                      <a:pt x="230" y="230"/>
                    </a:lnTo>
                    <a:lnTo>
                      <a:pt x="228" y="234"/>
                    </a:lnTo>
                    <a:lnTo>
                      <a:pt x="232" y="240"/>
                    </a:lnTo>
                    <a:lnTo>
                      <a:pt x="226" y="246"/>
                    </a:lnTo>
                    <a:lnTo>
                      <a:pt x="218" y="248"/>
                    </a:lnTo>
                    <a:lnTo>
                      <a:pt x="207" y="248"/>
                    </a:lnTo>
                    <a:lnTo>
                      <a:pt x="199" y="250"/>
                    </a:lnTo>
                    <a:lnTo>
                      <a:pt x="199" y="261"/>
                    </a:lnTo>
                    <a:lnTo>
                      <a:pt x="195" y="263"/>
                    </a:lnTo>
                    <a:lnTo>
                      <a:pt x="195" y="276"/>
                    </a:lnTo>
                    <a:lnTo>
                      <a:pt x="228" y="273"/>
                    </a:lnTo>
                    <a:lnTo>
                      <a:pt x="251" y="271"/>
                    </a:lnTo>
                    <a:lnTo>
                      <a:pt x="276" y="253"/>
                    </a:lnTo>
                    <a:lnTo>
                      <a:pt x="272" y="286"/>
                    </a:lnTo>
                    <a:lnTo>
                      <a:pt x="287" y="292"/>
                    </a:lnTo>
                    <a:lnTo>
                      <a:pt x="314" y="292"/>
                    </a:lnTo>
                    <a:lnTo>
                      <a:pt x="312" y="298"/>
                    </a:lnTo>
                    <a:lnTo>
                      <a:pt x="312" y="301"/>
                    </a:lnTo>
                    <a:lnTo>
                      <a:pt x="310" y="307"/>
                    </a:lnTo>
                    <a:lnTo>
                      <a:pt x="305" y="309"/>
                    </a:lnTo>
                    <a:lnTo>
                      <a:pt x="305" y="313"/>
                    </a:lnTo>
                    <a:lnTo>
                      <a:pt x="303" y="315"/>
                    </a:lnTo>
                    <a:lnTo>
                      <a:pt x="293" y="315"/>
                    </a:lnTo>
                    <a:lnTo>
                      <a:pt x="278" y="313"/>
                    </a:lnTo>
                    <a:lnTo>
                      <a:pt x="264" y="311"/>
                    </a:lnTo>
                    <a:lnTo>
                      <a:pt x="262" y="305"/>
                    </a:lnTo>
                    <a:lnTo>
                      <a:pt x="262" y="300"/>
                    </a:lnTo>
                    <a:lnTo>
                      <a:pt x="261" y="296"/>
                    </a:lnTo>
                    <a:lnTo>
                      <a:pt x="245" y="296"/>
                    </a:lnTo>
                    <a:lnTo>
                      <a:pt x="243" y="292"/>
                    </a:lnTo>
                    <a:lnTo>
                      <a:pt x="239" y="288"/>
                    </a:lnTo>
                    <a:lnTo>
                      <a:pt x="238" y="284"/>
                    </a:lnTo>
                    <a:lnTo>
                      <a:pt x="220" y="282"/>
                    </a:lnTo>
                    <a:lnTo>
                      <a:pt x="205" y="286"/>
                    </a:lnTo>
                    <a:lnTo>
                      <a:pt x="188" y="288"/>
                    </a:lnTo>
                    <a:lnTo>
                      <a:pt x="191" y="303"/>
                    </a:lnTo>
                    <a:lnTo>
                      <a:pt x="197" y="303"/>
                    </a:lnTo>
                    <a:lnTo>
                      <a:pt x="203" y="305"/>
                    </a:lnTo>
                    <a:lnTo>
                      <a:pt x="203" y="303"/>
                    </a:lnTo>
                    <a:lnTo>
                      <a:pt x="207" y="315"/>
                    </a:lnTo>
                    <a:lnTo>
                      <a:pt x="203" y="317"/>
                    </a:lnTo>
                    <a:lnTo>
                      <a:pt x="186" y="323"/>
                    </a:lnTo>
                    <a:lnTo>
                      <a:pt x="172" y="326"/>
                    </a:lnTo>
                    <a:lnTo>
                      <a:pt x="153" y="336"/>
                    </a:lnTo>
                    <a:lnTo>
                      <a:pt x="151" y="346"/>
                    </a:lnTo>
                    <a:lnTo>
                      <a:pt x="155" y="365"/>
                    </a:lnTo>
                    <a:lnTo>
                      <a:pt x="161" y="363"/>
                    </a:lnTo>
                    <a:lnTo>
                      <a:pt x="161" y="357"/>
                    </a:lnTo>
                    <a:lnTo>
                      <a:pt x="170" y="359"/>
                    </a:lnTo>
                    <a:lnTo>
                      <a:pt x="180" y="365"/>
                    </a:lnTo>
                    <a:lnTo>
                      <a:pt x="195" y="365"/>
                    </a:lnTo>
                    <a:lnTo>
                      <a:pt x="195" y="363"/>
                    </a:lnTo>
                    <a:lnTo>
                      <a:pt x="193" y="359"/>
                    </a:lnTo>
                    <a:lnTo>
                      <a:pt x="191" y="357"/>
                    </a:lnTo>
                    <a:lnTo>
                      <a:pt x="195" y="355"/>
                    </a:lnTo>
                    <a:lnTo>
                      <a:pt x="199" y="355"/>
                    </a:lnTo>
                    <a:lnTo>
                      <a:pt x="203" y="353"/>
                    </a:lnTo>
                    <a:lnTo>
                      <a:pt x="207" y="357"/>
                    </a:lnTo>
                    <a:lnTo>
                      <a:pt x="209" y="361"/>
                    </a:lnTo>
                    <a:lnTo>
                      <a:pt x="214" y="365"/>
                    </a:lnTo>
                    <a:lnTo>
                      <a:pt x="214" y="355"/>
                    </a:lnTo>
                    <a:lnTo>
                      <a:pt x="218" y="353"/>
                    </a:lnTo>
                    <a:lnTo>
                      <a:pt x="218" y="361"/>
                    </a:lnTo>
                    <a:lnTo>
                      <a:pt x="249" y="369"/>
                    </a:lnTo>
                    <a:lnTo>
                      <a:pt x="261" y="373"/>
                    </a:lnTo>
                    <a:lnTo>
                      <a:pt x="264" y="367"/>
                    </a:lnTo>
                    <a:lnTo>
                      <a:pt x="266" y="365"/>
                    </a:lnTo>
                    <a:lnTo>
                      <a:pt x="272" y="361"/>
                    </a:lnTo>
                    <a:lnTo>
                      <a:pt x="270" y="355"/>
                    </a:lnTo>
                    <a:lnTo>
                      <a:pt x="264" y="346"/>
                    </a:lnTo>
                    <a:lnTo>
                      <a:pt x="270" y="346"/>
                    </a:lnTo>
                    <a:lnTo>
                      <a:pt x="276" y="348"/>
                    </a:lnTo>
                    <a:lnTo>
                      <a:pt x="280" y="349"/>
                    </a:lnTo>
                    <a:lnTo>
                      <a:pt x="287" y="338"/>
                    </a:lnTo>
                    <a:lnTo>
                      <a:pt x="291" y="334"/>
                    </a:lnTo>
                    <a:lnTo>
                      <a:pt x="291" y="357"/>
                    </a:lnTo>
                    <a:lnTo>
                      <a:pt x="307" y="355"/>
                    </a:lnTo>
                    <a:lnTo>
                      <a:pt x="320" y="353"/>
                    </a:lnTo>
                    <a:lnTo>
                      <a:pt x="337" y="353"/>
                    </a:lnTo>
                    <a:lnTo>
                      <a:pt x="339" y="348"/>
                    </a:lnTo>
                    <a:lnTo>
                      <a:pt x="341" y="340"/>
                    </a:lnTo>
                    <a:lnTo>
                      <a:pt x="345" y="338"/>
                    </a:lnTo>
                    <a:lnTo>
                      <a:pt x="349" y="353"/>
                    </a:lnTo>
                    <a:lnTo>
                      <a:pt x="355" y="351"/>
                    </a:lnTo>
                    <a:lnTo>
                      <a:pt x="355" y="348"/>
                    </a:lnTo>
                    <a:lnTo>
                      <a:pt x="357" y="346"/>
                    </a:lnTo>
                    <a:lnTo>
                      <a:pt x="360" y="348"/>
                    </a:lnTo>
                    <a:lnTo>
                      <a:pt x="366" y="348"/>
                    </a:lnTo>
                    <a:lnTo>
                      <a:pt x="372" y="349"/>
                    </a:lnTo>
                    <a:lnTo>
                      <a:pt x="372" y="376"/>
                    </a:lnTo>
                    <a:lnTo>
                      <a:pt x="395" y="357"/>
                    </a:lnTo>
                    <a:lnTo>
                      <a:pt x="406" y="349"/>
                    </a:lnTo>
                    <a:lnTo>
                      <a:pt x="410" y="353"/>
                    </a:lnTo>
                    <a:lnTo>
                      <a:pt x="416" y="357"/>
                    </a:lnTo>
                    <a:lnTo>
                      <a:pt x="422" y="357"/>
                    </a:lnTo>
                    <a:lnTo>
                      <a:pt x="441" y="338"/>
                    </a:lnTo>
                    <a:lnTo>
                      <a:pt x="445" y="338"/>
                    </a:lnTo>
                    <a:lnTo>
                      <a:pt x="443" y="332"/>
                    </a:lnTo>
                    <a:lnTo>
                      <a:pt x="441" y="330"/>
                    </a:lnTo>
                    <a:lnTo>
                      <a:pt x="426" y="330"/>
                    </a:lnTo>
                    <a:lnTo>
                      <a:pt x="422" y="326"/>
                    </a:lnTo>
                    <a:lnTo>
                      <a:pt x="418" y="319"/>
                    </a:lnTo>
                    <a:lnTo>
                      <a:pt x="414" y="315"/>
                    </a:lnTo>
                    <a:lnTo>
                      <a:pt x="405" y="311"/>
                    </a:lnTo>
                    <a:lnTo>
                      <a:pt x="393" y="309"/>
                    </a:lnTo>
                    <a:lnTo>
                      <a:pt x="387" y="307"/>
                    </a:lnTo>
                    <a:lnTo>
                      <a:pt x="408" y="305"/>
                    </a:lnTo>
                    <a:lnTo>
                      <a:pt x="428" y="305"/>
                    </a:lnTo>
                    <a:lnTo>
                      <a:pt x="445" y="303"/>
                    </a:lnTo>
                    <a:lnTo>
                      <a:pt x="443" y="296"/>
                    </a:lnTo>
                    <a:lnTo>
                      <a:pt x="441" y="290"/>
                    </a:lnTo>
                    <a:lnTo>
                      <a:pt x="441" y="280"/>
                    </a:lnTo>
                    <a:lnTo>
                      <a:pt x="476" y="284"/>
                    </a:lnTo>
                    <a:lnTo>
                      <a:pt x="495" y="280"/>
                    </a:lnTo>
                    <a:lnTo>
                      <a:pt x="499" y="273"/>
                    </a:lnTo>
                    <a:lnTo>
                      <a:pt x="493" y="273"/>
                    </a:lnTo>
                    <a:lnTo>
                      <a:pt x="493" y="269"/>
                    </a:lnTo>
                    <a:lnTo>
                      <a:pt x="491" y="265"/>
                    </a:lnTo>
                    <a:lnTo>
                      <a:pt x="514" y="265"/>
                    </a:lnTo>
                    <a:lnTo>
                      <a:pt x="510" y="263"/>
                    </a:lnTo>
                    <a:lnTo>
                      <a:pt x="510" y="261"/>
                    </a:lnTo>
                    <a:lnTo>
                      <a:pt x="502" y="253"/>
                    </a:lnTo>
                    <a:lnTo>
                      <a:pt x="529" y="253"/>
                    </a:lnTo>
                    <a:lnTo>
                      <a:pt x="531" y="251"/>
                    </a:lnTo>
                    <a:lnTo>
                      <a:pt x="533" y="248"/>
                    </a:lnTo>
                    <a:lnTo>
                      <a:pt x="537" y="246"/>
                    </a:lnTo>
                    <a:lnTo>
                      <a:pt x="535" y="244"/>
                    </a:lnTo>
                    <a:lnTo>
                      <a:pt x="535" y="238"/>
                    </a:lnTo>
                    <a:lnTo>
                      <a:pt x="533" y="234"/>
                    </a:lnTo>
                    <a:lnTo>
                      <a:pt x="525" y="234"/>
                    </a:lnTo>
                    <a:lnTo>
                      <a:pt x="522" y="238"/>
                    </a:lnTo>
                    <a:lnTo>
                      <a:pt x="514" y="238"/>
                    </a:lnTo>
                    <a:lnTo>
                      <a:pt x="514" y="230"/>
                    </a:lnTo>
                    <a:lnTo>
                      <a:pt x="508" y="228"/>
                    </a:lnTo>
                    <a:lnTo>
                      <a:pt x="499" y="226"/>
                    </a:lnTo>
                    <a:lnTo>
                      <a:pt x="481" y="228"/>
                    </a:lnTo>
                    <a:lnTo>
                      <a:pt x="464" y="236"/>
                    </a:lnTo>
                    <a:lnTo>
                      <a:pt x="449" y="242"/>
                    </a:lnTo>
                    <a:lnTo>
                      <a:pt x="449" y="234"/>
                    </a:lnTo>
                    <a:lnTo>
                      <a:pt x="458" y="232"/>
                    </a:lnTo>
                    <a:lnTo>
                      <a:pt x="454" y="225"/>
                    </a:lnTo>
                    <a:lnTo>
                      <a:pt x="445" y="219"/>
                    </a:lnTo>
                    <a:lnTo>
                      <a:pt x="466" y="221"/>
                    </a:lnTo>
                    <a:lnTo>
                      <a:pt x="495" y="223"/>
                    </a:lnTo>
                    <a:lnTo>
                      <a:pt x="495" y="215"/>
                    </a:lnTo>
                    <a:lnTo>
                      <a:pt x="489" y="213"/>
                    </a:lnTo>
                    <a:lnTo>
                      <a:pt x="485" y="211"/>
                    </a:lnTo>
                    <a:lnTo>
                      <a:pt x="479" y="211"/>
                    </a:lnTo>
                    <a:lnTo>
                      <a:pt x="514" y="211"/>
                    </a:lnTo>
                    <a:lnTo>
                      <a:pt x="510" y="203"/>
                    </a:lnTo>
                    <a:lnTo>
                      <a:pt x="497" y="200"/>
                    </a:lnTo>
                    <a:lnTo>
                      <a:pt x="468" y="200"/>
                    </a:lnTo>
                    <a:lnTo>
                      <a:pt x="468" y="192"/>
                    </a:lnTo>
                    <a:lnTo>
                      <a:pt x="479" y="196"/>
                    </a:lnTo>
                    <a:lnTo>
                      <a:pt x="487" y="196"/>
                    </a:lnTo>
                    <a:lnTo>
                      <a:pt x="489" y="194"/>
                    </a:lnTo>
                    <a:lnTo>
                      <a:pt x="491" y="190"/>
                    </a:lnTo>
                    <a:lnTo>
                      <a:pt x="495" y="188"/>
                    </a:lnTo>
                    <a:lnTo>
                      <a:pt x="500" y="192"/>
                    </a:lnTo>
                    <a:lnTo>
                      <a:pt x="506" y="200"/>
                    </a:lnTo>
                    <a:lnTo>
                      <a:pt x="514" y="203"/>
                    </a:lnTo>
                    <a:lnTo>
                      <a:pt x="518" y="203"/>
                    </a:lnTo>
                    <a:lnTo>
                      <a:pt x="518" y="196"/>
                    </a:lnTo>
                    <a:lnTo>
                      <a:pt x="556" y="196"/>
                    </a:lnTo>
                    <a:lnTo>
                      <a:pt x="562" y="198"/>
                    </a:lnTo>
                    <a:lnTo>
                      <a:pt x="573" y="198"/>
                    </a:lnTo>
                    <a:lnTo>
                      <a:pt x="587" y="196"/>
                    </a:lnTo>
                    <a:lnTo>
                      <a:pt x="587" y="192"/>
                    </a:lnTo>
                    <a:lnTo>
                      <a:pt x="585" y="186"/>
                    </a:lnTo>
                    <a:lnTo>
                      <a:pt x="583" y="184"/>
                    </a:lnTo>
                    <a:lnTo>
                      <a:pt x="602" y="178"/>
                    </a:lnTo>
                    <a:lnTo>
                      <a:pt x="616" y="175"/>
                    </a:lnTo>
                    <a:lnTo>
                      <a:pt x="602" y="165"/>
                    </a:lnTo>
                    <a:lnTo>
                      <a:pt x="608" y="165"/>
                    </a:lnTo>
                    <a:lnTo>
                      <a:pt x="606" y="161"/>
                    </a:lnTo>
                    <a:lnTo>
                      <a:pt x="623" y="165"/>
                    </a:lnTo>
                    <a:lnTo>
                      <a:pt x="633" y="163"/>
                    </a:lnTo>
                    <a:lnTo>
                      <a:pt x="648" y="153"/>
                    </a:lnTo>
                    <a:lnTo>
                      <a:pt x="644" y="153"/>
                    </a:lnTo>
                    <a:lnTo>
                      <a:pt x="646" y="146"/>
                    </a:lnTo>
                    <a:lnTo>
                      <a:pt x="648" y="142"/>
                    </a:lnTo>
                    <a:lnTo>
                      <a:pt x="660" y="153"/>
                    </a:lnTo>
                    <a:lnTo>
                      <a:pt x="673" y="144"/>
                    </a:lnTo>
                    <a:lnTo>
                      <a:pt x="690" y="130"/>
                    </a:lnTo>
                    <a:lnTo>
                      <a:pt x="702" y="123"/>
                    </a:lnTo>
                    <a:lnTo>
                      <a:pt x="729" y="119"/>
                    </a:lnTo>
                    <a:lnTo>
                      <a:pt x="754" y="117"/>
                    </a:lnTo>
                    <a:lnTo>
                      <a:pt x="779" y="111"/>
                    </a:lnTo>
                    <a:lnTo>
                      <a:pt x="786" y="104"/>
                    </a:lnTo>
                    <a:lnTo>
                      <a:pt x="786" y="94"/>
                    </a:lnTo>
                    <a:lnTo>
                      <a:pt x="779" y="88"/>
                    </a:lnTo>
                    <a:lnTo>
                      <a:pt x="792" y="82"/>
                    </a:lnTo>
                    <a:lnTo>
                      <a:pt x="806" y="79"/>
                    </a:lnTo>
                    <a:lnTo>
                      <a:pt x="821" y="73"/>
                    </a:lnTo>
                    <a:lnTo>
                      <a:pt x="823" y="73"/>
                    </a:lnTo>
                    <a:lnTo>
                      <a:pt x="827" y="71"/>
                    </a:lnTo>
                    <a:lnTo>
                      <a:pt x="833" y="69"/>
                    </a:lnTo>
                    <a:lnTo>
                      <a:pt x="833" y="61"/>
                    </a:lnTo>
                    <a:lnTo>
                      <a:pt x="840" y="59"/>
                    </a:lnTo>
                    <a:lnTo>
                      <a:pt x="848" y="59"/>
                    </a:lnTo>
                    <a:lnTo>
                      <a:pt x="856" y="57"/>
                    </a:lnTo>
                    <a:lnTo>
                      <a:pt x="856" y="55"/>
                    </a:lnTo>
                    <a:lnTo>
                      <a:pt x="859" y="52"/>
                    </a:lnTo>
                    <a:lnTo>
                      <a:pt x="863" y="50"/>
                    </a:lnTo>
                    <a:lnTo>
                      <a:pt x="859" y="46"/>
                    </a:lnTo>
                    <a:lnTo>
                      <a:pt x="859" y="42"/>
                    </a:lnTo>
                    <a:lnTo>
                      <a:pt x="836" y="42"/>
                    </a:lnTo>
                    <a:lnTo>
                      <a:pt x="833" y="40"/>
                    </a:lnTo>
                    <a:lnTo>
                      <a:pt x="829" y="36"/>
                    </a:lnTo>
                    <a:lnTo>
                      <a:pt x="825" y="34"/>
                    </a:lnTo>
                    <a:lnTo>
                      <a:pt x="823" y="36"/>
                    </a:lnTo>
                    <a:lnTo>
                      <a:pt x="819" y="38"/>
                    </a:lnTo>
                    <a:lnTo>
                      <a:pt x="813" y="38"/>
                    </a:lnTo>
                    <a:lnTo>
                      <a:pt x="811" y="36"/>
                    </a:lnTo>
                    <a:lnTo>
                      <a:pt x="809" y="30"/>
                    </a:lnTo>
                    <a:lnTo>
                      <a:pt x="809" y="27"/>
                    </a:lnTo>
                    <a:lnTo>
                      <a:pt x="792" y="19"/>
                    </a:lnTo>
                    <a:lnTo>
                      <a:pt x="771" y="17"/>
                    </a:lnTo>
                    <a:lnTo>
                      <a:pt x="748" y="15"/>
                    </a:lnTo>
                    <a:lnTo>
                      <a:pt x="737" y="15"/>
                    </a:lnTo>
                    <a:lnTo>
                      <a:pt x="737" y="13"/>
                    </a:lnTo>
                    <a:lnTo>
                      <a:pt x="733" y="11"/>
                    </a:lnTo>
                    <a:lnTo>
                      <a:pt x="729" y="11"/>
                    </a:lnTo>
                    <a:lnTo>
                      <a:pt x="727" y="15"/>
                    </a:lnTo>
                    <a:lnTo>
                      <a:pt x="727" y="19"/>
                    </a:lnTo>
                    <a:lnTo>
                      <a:pt x="725" y="23"/>
                    </a:lnTo>
                    <a:lnTo>
                      <a:pt x="715" y="29"/>
                    </a:lnTo>
                    <a:lnTo>
                      <a:pt x="700" y="38"/>
                    </a:lnTo>
                    <a:lnTo>
                      <a:pt x="690" y="42"/>
                    </a:lnTo>
                    <a:lnTo>
                      <a:pt x="687" y="40"/>
                    </a:lnTo>
                    <a:lnTo>
                      <a:pt x="687" y="38"/>
                    </a:lnTo>
                    <a:lnTo>
                      <a:pt x="683" y="38"/>
                    </a:lnTo>
                    <a:lnTo>
                      <a:pt x="690" y="34"/>
                    </a:lnTo>
                    <a:lnTo>
                      <a:pt x="710" y="23"/>
                    </a:lnTo>
                    <a:lnTo>
                      <a:pt x="710" y="13"/>
                    </a:lnTo>
                    <a:lnTo>
                      <a:pt x="706" y="7"/>
                    </a:lnTo>
                    <a:lnTo>
                      <a:pt x="692" y="5"/>
                    </a:lnTo>
                    <a:lnTo>
                      <a:pt x="679" y="9"/>
                    </a:lnTo>
                    <a:lnTo>
                      <a:pt x="664" y="11"/>
                    </a:lnTo>
                    <a:lnTo>
                      <a:pt x="646" y="7"/>
                    </a:lnTo>
                    <a:lnTo>
                      <a:pt x="631" y="2"/>
                    </a:lnTo>
                    <a:lnTo>
                      <a:pt x="614" y="0"/>
                    </a:lnTo>
                    <a:lnTo>
                      <a:pt x="608" y="4"/>
                    </a:lnTo>
                    <a:lnTo>
                      <a:pt x="604" y="7"/>
                    </a:lnTo>
                    <a:lnTo>
                      <a:pt x="598" y="11"/>
                    </a:lnTo>
                    <a:lnTo>
                      <a:pt x="600" y="13"/>
                    </a:lnTo>
                    <a:lnTo>
                      <a:pt x="602" y="17"/>
                    </a:lnTo>
                    <a:lnTo>
                      <a:pt x="602" y="19"/>
                    </a:lnTo>
                    <a:lnTo>
                      <a:pt x="595" y="19"/>
                    </a:lnTo>
                    <a:lnTo>
                      <a:pt x="595" y="17"/>
                    </a:lnTo>
                    <a:lnTo>
                      <a:pt x="587" y="17"/>
                    </a:lnTo>
                    <a:lnTo>
                      <a:pt x="583" y="15"/>
                    </a:lnTo>
                    <a:lnTo>
                      <a:pt x="575" y="19"/>
                    </a:lnTo>
                    <a:lnTo>
                      <a:pt x="566" y="27"/>
                    </a:lnTo>
                    <a:lnTo>
                      <a:pt x="560" y="30"/>
                    </a:lnTo>
                    <a:lnTo>
                      <a:pt x="552" y="29"/>
                    </a:lnTo>
                    <a:lnTo>
                      <a:pt x="548" y="23"/>
                    </a:lnTo>
                    <a:lnTo>
                      <a:pt x="545" y="19"/>
                    </a:lnTo>
                    <a:lnTo>
                      <a:pt x="479" y="19"/>
                    </a:lnTo>
                    <a:lnTo>
                      <a:pt x="476" y="23"/>
                    </a:lnTo>
                    <a:lnTo>
                      <a:pt x="472" y="23"/>
                    </a:lnTo>
                    <a:lnTo>
                      <a:pt x="470" y="21"/>
                    </a:lnTo>
                    <a:lnTo>
                      <a:pt x="472" y="19"/>
                    </a:lnTo>
                    <a:lnTo>
                      <a:pt x="468" y="19"/>
                    </a:lnTo>
                    <a:lnTo>
                      <a:pt x="458" y="25"/>
                    </a:lnTo>
                    <a:lnTo>
                      <a:pt x="456" y="30"/>
                    </a:lnTo>
                    <a:lnTo>
                      <a:pt x="460" y="30"/>
                    </a:lnTo>
                    <a:lnTo>
                      <a:pt x="460" y="38"/>
                    </a:lnTo>
                    <a:lnTo>
                      <a:pt x="476" y="38"/>
                    </a:lnTo>
                    <a:lnTo>
                      <a:pt x="477" y="40"/>
                    </a:lnTo>
                    <a:lnTo>
                      <a:pt x="477" y="44"/>
                    </a:lnTo>
                    <a:lnTo>
                      <a:pt x="479" y="46"/>
                    </a:lnTo>
                    <a:lnTo>
                      <a:pt x="472" y="44"/>
                    </a:lnTo>
                    <a:lnTo>
                      <a:pt x="464" y="44"/>
                    </a:lnTo>
                    <a:lnTo>
                      <a:pt x="456" y="42"/>
                    </a:lnTo>
                    <a:lnTo>
                      <a:pt x="456" y="34"/>
                    </a:lnTo>
                    <a:lnTo>
                      <a:pt x="447" y="36"/>
                    </a:lnTo>
                    <a:lnTo>
                      <a:pt x="437" y="36"/>
                    </a:lnTo>
                    <a:lnTo>
                      <a:pt x="422" y="38"/>
                    </a:lnTo>
                    <a:lnTo>
                      <a:pt x="422" y="30"/>
                    </a:lnTo>
                    <a:lnTo>
                      <a:pt x="418" y="30"/>
                    </a:lnTo>
                    <a:lnTo>
                      <a:pt x="410" y="50"/>
                    </a:lnTo>
                    <a:lnTo>
                      <a:pt x="395" y="50"/>
                    </a:lnTo>
                    <a:lnTo>
                      <a:pt x="397" y="48"/>
                    </a:lnTo>
                    <a:lnTo>
                      <a:pt x="389" y="44"/>
                    </a:lnTo>
                    <a:lnTo>
                      <a:pt x="383" y="42"/>
                    </a:lnTo>
                    <a:lnTo>
                      <a:pt x="383" y="54"/>
                    </a:lnTo>
                    <a:lnTo>
                      <a:pt x="368" y="50"/>
                    </a:lnTo>
                    <a:lnTo>
                      <a:pt x="357" y="46"/>
                    </a:lnTo>
                    <a:lnTo>
                      <a:pt x="341" y="42"/>
                    </a:lnTo>
                    <a:lnTo>
                      <a:pt x="341" y="50"/>
                    </a:lnTo>
                    <a:lnTo>
                      <a:pt x="345" y="69"/>
                    </a:lnTo>
                    <a:lnTo>
                      <a:pt x="341" y="67"/>
                    </a:lnTo>
                    <a:lnTo>
                      <a:pt x="339" y="65"/>
                    </a:lnTo>
                    <a:lnTo>
                      <a:pt x="333" y="65"/>
                    </a:lnTo>
                    <a:lnTo>
                      <a:pt x="333" y="77"/>
                    </a:lnTo>
                    <a:lnTo>
                      <a:pt x="328" y="69"/>
                    </a:lnTo>
                    <a:lnTo>
                      <a:pt x="320" y="59"/>
                    </a:lnTo>
                    <a:lnTo>
                      <a:pt x="314" y="54"/>
                    </a:lnTo>
                    <a:lnTo>
                      <a:pt x="305" y="52"/>
                    </a:lnTo>
                    <a:lnTo>
                      <a:pt x="295" y="52"/>
                    </a:lnTo>
                    <a:lnTo>
                      <a:pt x="284" y="50"/>
                    </a:lnTo>
                    <a:lnTo>
                      <a:pt x="276" y="46"/>
                    </a:lnTo>
                    <a:lnTo>
                      <a:pt x="266" y="40"/>
                    </a:lnTo>
                    <a:lnTo>
                      <a:pt x="261" y="34"/>
                    </a:lnTo>
                    <a:lnTo>
                      <a:pt x="241" y="34"/>
                    </a:lnTo>
                    <a:lnTo>
                      <a:pt x="241" y="42"/>
                    </a:lnTo>
                    <a:lnTo>
                      <a:pt x="245" y="44"/>
                    </a:lnTo>
                    <a:lnTo>
                      <a:pt x="247" y="48"/>
                    </a:lnTo>
                    <a:lnTo>
                      <a:pt x="249" y="54"/>
                    </a:lnTo>
                    <a:lnTo>
                      <a:pt x="207" y="54"/>
                    </a:lnTo>
                    <a:lnTo>
                      <a:pt x="209" y="57"/>
                    </a:lnTo>
                    <a:lnTo>
                      <a:pt x="209" y="63"/>
                    </a:lnTo>
                    <a:lnTo>
                      <a:pt x="211" y="69"/>
                    </a:lnTo>
                    <a:lnTo>
                      <a:pt x="216" y="69"/>
                    </a:lnTo>
                    <a:lnTo>
                      <a:pt x="218" y="67"/>
                    </a:lnTo>
                    <a:lnTo>
                      <a:pt x="222" y="65"/>
                    </a:lnTo>
                    <a:lnTo>
                      <a:pt x="230" y="73"/>
                    </a:lnTo>
                    <a:lnTo>
                      <a:pt x="243" y="73"/>
                    </a:lnTo>
                    <a:lnTo>
                      <a:pt x="259" y="71"/>
                    </a:lnTo>
                    <a:lnTo>
                      <a:pt x="276" y="69"/>
                    </a:lnTo>
                    <a:lnTo>
                      <a:pt x="264" y="92"/>
                    </a:lnTo>
                    <a:lnTo>
                      <a:pt x="261" y="77"/>
                    </a:lnTo>
                    <a:lnTo>
                      <a:pt x="253" y="80"/>
                    </a:lnTo>
                    <a:lnTo>
                      <a:pt x="241" y="84"/>
                    </a:lnTo>
                    <a:lnTo>
                      <a:pt x="236" y="80"/>
                    </a:lnTo>
                    <a:lnTo>
                      <a:pt x="226" y="75"/>
                    </a:lnTo>
                    <a:lnTo>
                      <a:pt x="218" y="73"/>
                    </a:lnTo>
                    <a:lnTo>
                      <a:pt x="216" y="77"/>
                    </a:lnTo>
                    <a:lnTo>
                      <a:pt x="216" y="82"/>
                    </a:lnTo>
                    <a:lnTo>
                      <a:pt x="214" y="88"/>
                    </a:lnTo>
                    <a:lnTo>
                      <a:pt x="203" y="75"/>
                    </a:lnTo>
                    <a:lnTo>
                      <a:pt x="191" y="67"/>
                    </a:lnTo>
                    <a:lnTo>
                      <a:pt x="172" y="69"/>
                    </a:lnTo>
                    <a:lnTo>
                      <a:pt x="167" y="77"/>
                    </a:lnTo>
                    <a:lnTo>
                      <a:pt x="161" y="86"/>
                    </a:lnTo>
                    <a:lnTo>
                      <a:pt x="155" y="92"/>
                    </a:lnTo>
                    <a:lnTo>
                      <a:pt x="147" y="90"/>
                    </a:lnTo>
                    <a:lnTo>
                      <a:pt x="132" y="84"/>
                    </a:lnTo>
                    <a:lnTo>
                      <a:pt x="113" y="84"/>
                    </a:lnTo>
                    <a:lnTo>
                      <a:pt x="111" y="86"/>
                    </a:lnTo>
                    <a:lnTo>
                      <a:pt x="107" y="86"/>
                    </a:lnTo>
                    <a:lnTo>
                      <a:pt x="103" y="88"/>
                    </a:lnTo>
                    <a:lnTo>
                      <a:pt x="103" y="96"/>
                    </a:lnTo>
                    <a:lnTo>
                      <a:pt x="111" y="94"/>
                    </a:lnTo>
                    <a:lnTo>
                      <a:pt x="122" y="94"/>
                    </a:lnTo>
                    <a:lnTo>
                      <a:pt x="136" y="92"/>
                    </a:lnTo>
                    <a:lnTo>
                      <a:pt x="113" y="102"/>
                    </a:lnTo>
                    <a:lnTo>
                      <a:pt x="138" y="102"/>
                    </a:lnTo>
                    <a:lnTo>
                      <a:pt x="168" y="100"/>
                    </a:lnTo>
                    <a:lnTo>
                      <a:pt x="155" y="104"/>
                    </a:lnTo>
                    <a:lnTo>
                      <a:pt x="120" y="111"/>
                    </a:lnTo>
                    <a:lnTo>
                      <a:pt x="117" y="123"/>
                    </a:lnTo>
                    <a:lnTo>
                      <a:pt x="138" y="117"/>
                    </a:lnTo>
                    <a:lnTo>
                      <a:pt x="161" y="111"/>
                    </a:lnTo>
                    <a:lnTo>
                      <a:pt x="184" y="107"/>
                    </a:lnTo>
                    <a:lnTo>
                      <a:pt x="176" y="115"/>
                    </a:lnTo>
                    <a:lnTo>
                      <a:pt x="163" y="117"/>
                    </a:lnTo>
                    <a:lnTo>
                      <a:pt x="155" y="117"/>
                    </a:lnTo>
                    <a:lnTo>
                      <a:pt x="143" y="119"/>
                    </a:lnTo>
                    <a:lnTo>
                      <a:pt x="138" y="125"/>
                    </a:lnTo>
                    <a:lnTo>
                      <a:pt x="130" y="130"/>
                    </a:lnTo>
                    <a:lnTo>
                      <a:pt x="128" y="134"/>
                    </a:lnTo>
                    <a:lnTo>
                      <a:pt x="149" y="132"/>
                    </a:lnTo>
                    <a:lnTo>
                      <a:pt x="180" y="130"/>
                    </a:lnTo>
                    <a:lnTo>
                      <a:pt x="203" y="130"/>
                    </a:lnTo>
                    <a:lnTo>
                      <a:pt x="211" y="138"/>
                    </a:lnTo>
                    <a:lnTo>
                      <a:pt x="218" y="138"/>
                    </a:lnTo>
                    <a:lnTo>
                      <a:pt x="228" y="128"/>
                    </a:lnTo>
                    <a:lnTo>
                      <a:pt x="234" y="127"/>
                    </a:lnTo>
                    <a:lnTo>
                      <a:pt x="234" y="142"/>
                    </a:lnTo>
                    <a:lnTo>
                      <a:pt x="245" y="144"/>
                    </a:lnTo>
                    <a:lnTo>
                      <a:pt x="261" y="146"/>
                    </a:lnTo>
                    <a:lnTo>
                      <a:pt x="272" y="146"/>
                    </a:lnTo>
                    <a:lnTo>
                      <a:pt x="276" y="134"/>
                    </a:lnTo>
                    <a:lnTo>
                      <a:pt x="284" y="134"/>
                    </a:lnTo>
                    <a:lnTo>
                      <a:pt x="284" y="123"/>
                    </a:lnTo>
                    <a:lnTo>
                      <a:pt x="289" y="128"/>
                    </a:lnTo>
                    <a:lnTo>
                      <a:pt x="291" y="132"/>
                    </a:lnTo>
                    <a:lnTo>
                      <a:pt x="291" y="134"/>
                    </a:lnTo>
                    <a:lnTo>
                      <a:pt x="307" y="136"/>
                    </a:lnTo>
                    <a:lnTo>
                      <a:pt x="324" y="130"/>
                    </a:lnTo>
                    <a:lnTo>
                      <a:pt x="337" y="127"/>
                    </a:lnTo>
                    <a:lnTo>
                      <a:pt x="362" y="125"/>
                    </a:lnTo>
                    <a:lnTo>
                      <a:pt x="385" y="125"/>
                    </a:lnTo>
                    <a:lnTo>
                      <a:pt x="410" y="123"/>
                    </a:lnTo>
                    <a:lnTo>
                      <a:pt x="429" y="119"/>
                    </a:lnTo>
                    <a:lnTo>
                      <a:pt x="449" y="113"/>
                    </a:lnTo>
                    <a:lnTo>
                      <a:pt x="472" y="107"/>
                    </a:lnTo>
                    <a:lnTo>
                      <a:pt x="470" y="109"/>
                    </a:lnTo>
                    <a:lnTo>
                      <a:pt x="464" y="113"/>
                    </a:lnTo>
                    <a:lnTo>
                      <a:pt x="458" y="115"/>
                    </a:lnTo>
                    <a:lnTo>
                      <a:pt x="456" y="119"/>
                    </a:lnTo>
                    <a:lnTo>
                      <a:pt x="483" y="119"/>
                    </a:lnTo>
                    <a:lnTo>
                      <a:pt x="464" y="121"/>
                    </a:lnTo>
                    <a:lnTo>
                      <a:pt x="443" y="127"/>
                    </a:lnTo>
                    <a:lnTo>
                      <a:pt x="422" y="130"/>
                    </a:lnTo>
                    <a:lnTo>
                      <a:pt x="422" y="132"/>
                    </a:lnTo>
                    <a:lnTo>
                      <a:pt x="420" y="136"/>
                    </a:lnTo>
                    <a:lnTo>
                      <a:pt x="418" y="138"/>
                    </a:lnTo>
                    <a:lnTo>
                      <a:pt x="447" y="138"/>
                    </a:lnTo>
                    <a:lnTo>
                      <a:pt x="454" y="136"/>
                    </a:lnTo>
                    <a:lnTo>
                      <a:pt x="460" y="134"/>
                    </a:lnTo>
                    <a:lnTo>
                      <a:pt x="456" y="138"/>
                    </a:lnTo>
                    <a:lnTo>
                      <a:pt x="445" y="146"/>
                    </a:lnTo>
                    <a:lnTo>
                      <a:pt x="424" y="148"/>
                    </a:lnTo>
                    <a:lnTo>
                      <a:pt x="406" y="146"/>
                    </a:lnTo>
                    <a:lnTo>
                      <a:pt x="391" y="14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5" name="Freeform 301"/>
              <p:cNvSpPr>
                <a:spLocks/>
              </p:cNvSpPr>
              <p:nvPr/>
            </p:nvSpPr>
            <p:spPr bwMode="auto">
              <a:xfrm>
                <a:off x="1965836" y="1884363"/>
                <a:ext cx="156027" cy="73025"/>
              </a:xfrm>
              <a:custGeom>
                <a:avLst/>
                <a:gdLst>
                  <a:gd name="T0" fmla="*/ 1 w 177"/>
                  <a:gd name="T1" fmla="*/ 2 h 89"/>
                  <a:gd name="T2" fmla="*/ 0 w 177"/>
                  <a:gd name="T3" fmla="*/ 6 h 89"/>
                  <a:gd name="T4" fmla="*/ 3 w 177"/>
                  <a:gd name="T5" fmla="*/ 5 h 89"/>
                  <a:gd name="T6" fmla="*/ 3 w 177"/>
                  <a:gd name="T7" fmla="*/ 8 h 89"/>
                  <a:gd name="T8" fmla="*/ 5 w 177"/>
                  <a:gd name="T9" fmla="*/ 7 h 89"/>
                  <a:gd name="T10" fmla="*/ 6 w 177"/>
                  <a:gd name="T11" fmla="*/ 8 h 89"/>
                  <a:gd name="T12" fmla="*/ 5 w 177"/>
                  <a:gd name="T13" fmla="*/ 10 h 89"/>
                  <a:gd name="T14" fmla="*/ 8 w 177"/>
                  <a:gd name="T15" fmla="*/ 10 h 89"/>
                  <a:gd name="T16" fmla="*/ 9 w 177"/>
                  <a:gd name="T17" fmla="*/ 11 h 89"/>
                  <a:gd name="T18" fmla="*/ 10 w 177"/>
                  <a:gd name="T19" fmla="*/ 13 h 89"/>
                  <a:gd name="T20" fmla="*/ 7 w 177"/>
                  <a:gd name="T21" fmla="*/ 16 h 89"/>
                  <a:gd name="T22" fmla="*/ 24 w 177"/>
                  <a:gd name="T23" fmla="*/ 12 h 89"/>
                  <a:gd name="T24" fmla="*/ 32 w 177"/>
                  <a:gd name="T25" fmla="*/ 17 h 89"/>
                  <a:gd name="T26" fmla="*/ 33 w 177"/>
                  <a:gd name="T27" fmla="*/ 19 h 89"/>
                  <a:gd name="T28" fmla="*/ 36 w 177"/>
                  <a:gd name="T29" fmla="*/ 19 h 89"/>
                  <a:gd name="T30" fmla="*/ 39 w 177"/>
                  <a:gd name="T31" fmla="*/ 21 h 89"/>
                  <a:gd name="T32" fmla="*/ 41 w 177"/>
                  <a:gd name="T33" fmla="*/ 24 h 89"/>
                  <a:gd name="T34" fmla="*/ 47 w 177"/>
                  <a:gd name="T35" fmla="*/ 21 h 89"/>
                  <a:gd name="T36" fmla="*/ 45 w 177"/>
                  <a:gd name="T37" fmla="*/ 17 h 89"/>
                  <a:gd name="T38" fmla="*/ 40 w 177"/>
                  <a:gd name="T39" fmla="*/ 12 h 89"/>
                  <a:gd name="T40" fmla="*/ 33 w 177"/>
                  <a:gd name="T41" fmla="*/ 10 h 89"/>
                  <a:gd name="T42" fmla="*/ 30 w 177"/>
                  <a:gd name="T43" fmla="*/ 6 h 89"/>
                  <a:gd name="T44" fmla="*/ 30 w 177"/>
                  <a:gd name="T45" fmla="*/ 7 h 89"/>
                  <a:gd name="T46" fmla="*/ 26 w 177"/>
                  <a:gd name="T47" fmla="*/ 5 h 89"/>
                  <a:gd name="T48" fmla="*/ 23 w 177"/>
                  <a:gd name="T49" fmla="*/ 5 h 89"/>
                  <a:gd name="T50" fmla="*/ 21 w 177"/>
                  <a:gd name="T51" fmla="*/ 6 h 89"/>
                  <a:gd name="T52" fmla="*/ 16 w 177"/>
                  <a:gd name="T53" fmla="*/ 3 h 89"/>
                  <a:gd name="T54" fmla="*/ 14 w 177"/>
                  <a:gd name="T55" fmla="*/ 5 h 89"/>
                  <a:gd name="T56" fmla="*/ 11 w 177"/>
                  <a:gd name="T57" fmla="*/ 6 h 89"/>
                  <a:gd name="T58" fmla="*/ 11 w 177"/>
                  <a:gd name="T59" fmla="*/ 3 h 89"/>
                  <a:gd name="T60" fmla="*/ 8 w 177"/>
                  <a:gd name="T61" fmla="*/ 1 h 89"/>
                  <a:gd name="T62" fmla="*/ 2 w 177"/>
                  <a:gd name="T63" fmla="*/ 0 h 8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7"/>
                  <a:gd name="T97" fmla="*/ 0 h 89"/>
                  <a:gd name="T98" fmla="*/ 177 w 177"/>
                  <a:gd name="T99" fmla="*/ 89 h 8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7" h="89">
                    <a:moveTo>
                      <a:pt x="8" y="0"/>
                    </a:moveTo>
                    <a:lnTo>
                      <a:pt x="2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4" y="21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2" y="31"/>
                    </a:lnTo>
                    <a:lnTo>
                      <a:pt x="16" y="31"/>
                    </a:lnTo>
                    <a:lnTo>
                      <a:pt x="18" y="27"/>
                    </a:lnTo>
                    <a:lnTo>
                      <a:pt x="23" y="27"/>
                    </a:lnTo>
                    <a:lnTo>
                      <a:pt x="21" y="31"/>
                    </a:lnTo>
                    <a:lnTo>
                      <a:pt x="20" y="37"/>
                    </a:lnTo>
                    <a:lnTo>
                      <a:pt x="20" y="39"/>
                    </a:lnTo>
                    <a:lnTo>
                      <a:pt x="25" y="40"/>
                    </a:lnTo>
                    <a:lnTo>
                      <a:pt x="31" y="37"/>
                    </a:lnTo>
                    <a:lnTo>
                      <a:pt x="35" y="35"/>
                    </a:lnTo>
                    <a:lnTo>
                      <a:pt x="35" y="40"/>
                    </a:lnTo>
                    <a:lnTo>
                      <a:pt x="31" y="42"/>
                    </a:lnTo>
                    <a:lnTo>
                      <a:pt x="39" y="50"/>
                    </a:lnTo>
                    <a:lnTo>
                      <a:pt x="25" y="54"/>
                    </a:lnTo>
                    <a:lnTo>
                      <a:pt x="27" y="58"/>
                    </a:lnTo>
                    <a:lnTo>
                      <a:pt x="60" y="48"/>
                    </a:lnTo>
                    <a:lnTo>
                      <a:pt x="89" y="46"/>
                    </a:lnTo>
                    <a:lnTo>
                      <a:pt x="119" y="58"/>
                    </a:lnTo>
                    <a:lnTo>
                      <a:pt x="121" y="62"/>
                    </a:lnTo>
                    <a:lnTo>
                      <a:pt x="125" y="65"/>
                    </a:lnTo>
                    <a:lnTo>
                      <a:pt x="127" y="69"/>
                    </a:lnTo>
                    <a:lnTo>
                      <a:pt x="133" y="71"/>
                    </a:lnTo>
                    <a:lnTo>
                      <a:pt x="137" y="71"/>
                    </a:lnTo>
                    <a:lnTo>
                      <a:pt x="142" y="73"/>
                    </a:lnTo>
                    <a:lnTo>
                      <a:pt x="146" y="77"/>
                    </a:lnTo>
                    <a:lnTo>
                      <a:pt x="150" y="85"/>
                    </a:lnTo>
                    <a:lnTo>
                      <a:pt x="154" y="89"/>
                    </a:lnTo>
                    <a:lnTo>
                      <a:pt x="169" y="89"/>
                    </a:lnTo>
                    <a:lnTo>
                      <a:pt x="177" y="77"/>
                    </a:lnTo>
                    <a:lnTo>
                      <a:pt x="177" y="65"/>
                    </a:lnTo>
                    <a:lnTo>
                      <a:pt x="169" y="62"/>
                    </a:lnTo>
                    <a:lnTo>
                      <a:pt x="156" y="42"/>
                    </a:lnTo>
                    <a:lnTo>
                      <a:pt x="150" y="44"/>
                    </a:lnTo>
                    <a:lnTo>
                      <a:pt x="131" y="42"/>
                    </a:lnTo>
                    <a:lnTo>
                      <a:pt x="127" y="39"/>
                    </a:lnTo>
                    <a:lnTo>
                      <a:pt x="121" y="29"/>
                    </a:lnTo>
                    <a:lnTo>
                      <a:pt x="115" y="23"/>
                    </a:lnTo>
                    <a:lnTo>
                      <a:pt x="112" y="23"/>
                    </a:lnTo>
                    <a:lnTo>
                      <a:pt x="112" y="27"/>
                    </a:lnTo>
                    <a:lnTo>
                      <a:pt x="108" y="27"/>
                    </a:lnTo>
                    <a:lnTo>
                      <a:pt x="98" y="17"/>
                    </a:lnTo>
                    <a:lnTo>
                      <a:pt x="89" y="15"/>
                    </a:lnTo>
                    <a:lnTo>
                      <a:pt x="87" y="19"/>
                    </a:lnTo>
                    <a:lnTo>
                      <a:pt x="83" y="23"/>
                    </a:lnTo>
                    <a:lnTo>
                      <a:pt x="77" y="23"/>
                    </a:lnTo>
                    <a:lnTo>
                      <a:pt x="77" y="15"/>
                    </a:lnTo>
                    <a:lnTo>
                      <a:pt x="62" y="12"/>
                    </a:lnTo>
                    <a:lnTo>
                      <a:pt x="54" y="8"/>
                    </a:lnTo>
                    <a:lnTo>
                      <a:pt x="54" y="19"/>
                    </a:lnTo>
                    <a:lnTo>
                      <a:pt x="50" y="19"/>
                    </a:lnTo>
                    <a:lnTo>
                      <a:pt x="43" y="23"/>
                    </a:lnTo>
                    <a:lnTo>
                      <a:pt x="41" y="19"/>
                    </a:lnTo>
                    <a:lnTo>
                      <a:pt x="41" y="12"/>
                    </a:lnTo>
                    <a:lnTo>
                      <a:pt x="39" y="8"/>
                    </a:lnTo>
                    <a:lnTo>
                      <a:pt x="29" y="4"/>
                    </a:lnTo>
                    <a:lnTo>
                      <a:pt x="16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6" name="Freeform 302"/>
              <p:cNvSpPr>
                <a:spLocks/>
              </p:cNvSpPr>
              <p:nvPr/>
            </p:nvSpPr>
            <p:spPr bwMode="auto">
              <a:xfrm>
                <a:off x="2139008" y="1898650"/>
                <a:ext cx="73727" cy="57150"/>
              </a:xfrm>
              <a:custGeom>
                <a:avLst/>
                <a:gdLst>
                  <a:gd name="T0" fmla="*/ 0 w 85"/>
                  <a:gd name="T1" fmla="*/ 0 h 68"/>
                  <a:gd name="T2" fmla="*/ 0 w 85"/>
                  <a:gd name="T3" fmla="*/ 8 h 68"/>
                  <a:gd name="T4" fmla="*/ 3 w 85"/>
                  <a:gd name="T5" fmla="*/ 9 h 68"/>
                  <a:gd name="T6" fmla="*/ 6 w 85"/>
                  <a:gd name="T7" fmla="*/ 10 h 68"/>
                  <a:gd name="T8" fmla="*/ 7 w 85"/>
                  <a:gd name="T9" fmla="*/ 11 h 68"/>
                  <a:gd name="T10" fmla="*/ 7 w 85"/>
                  <a:gd name="T11" fmla="*/ 12 h 68"/>
                  <a:gd name="T12" fmla="*/ 5 w 85"/>
                  <a:gd name="T13" fmla="*/ 12 h 68"/>
                  <a:gd name="T14" fmla="*/ 8 w 85"/>
                  <a:gd name="T15" fmla="*/ 17 h 68"/>
                  <a:gd name="T16" fmla="*/ 10 w 85"/>
                  <a:gd name="T17" fmla="*/ 19 h 68"/>
                  <a:gd name="T18" fmla="*/ 16 w 85"/>
                  <a:gd name="T19" fmla="*/ 17 h 68"/>
                  <a:gd name="T20" fmla="*/ 17 w 85"/>
                  <a:gd name="T21" fmla="*/ 17 h 68"/>
                  <a:gd name="T22" fmla="*/ 19 w 85"/>
                  <a:gd name="T23" fmla="*/ 17 h 68"/>
                  <a:gd name="T24" fmla="*/ 22 w 85"/>
                  <a:gd name="T25" fmla="*/ 16 h 68"/>
                  <a:gd name="T26" fmla="*/ 20 w 85"/>
                  <a:gd name="T27" fmla="*/ 8 h 68"/>
                  <a:gd name="T28" fmla="*/ 18 w 85"/>
                  <a:gd name="T29" fmla="*/ 7 h 68"/>
                  <a:gd name="T30" fmla="*/ 16 w 85"/>
                  <a:gd name="T31" fmla="*/ 8 h 68"/>
                  <a:gd name="T32" fmla="*/ 14 w 85"/>
                  <a:gd name="T33" fmla="*/ 7 h 68"/>
                  <a:gd name="T34" fmla="*/ 11 w 85"/>
                  <a:gd name="T35" fmla="*/ 4 h 68"/>
                  <a:gd name="T36" fmla="*/ 7 w 85"/>
                  <a:gd name="T37" fmla="*/ 3 h 68"/>
                  <a:gd name="T38" fmla="*/ 4 w 85"/>
                  <a:gd name="T39" fmla="*/ 2 h 68"/>
                  <a:gd name="T40" fmla="*/ 0 w 85"/>
                  <a:gd name="T41" fmla="*/ 0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5"/>
                  <a:gd name="T64" fmla="*/ 0 h 68"/>
                  <a:gd name="T65" fmla="*/ 85 w 85"/>
                  <a:gd name="T66" fmla="*/ 68 h 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5" h="68">
                    <a:moveTo>
                      <a:pt x="0" y="0"/>
                    </a:moveTo>
                    <a:lnTo>
                      <a:pt x="0" y="31"/>
                    </a:lnTo>
                    <a:lnTo>
                      <a:pt x="10" y="33"/>
                    </a:lnTo>
                    <a:lnTo>
                      <a:pt x="21" y="35"/>
                    </a:lnTo>
                    <a:lnTo>
                      <a:pt x="27" y="39"/>
                    </a:lnTo>
                    <a:lnTo>
                      <a:pt x="27" y="43"/>
                    </a:lnTo>
                    <a:lnTo>
                      <a:pt x="19" y="43"/>
                    </a:lnTo>
                    <a:lnTo>
                      <a:pt x="31" y="60"/>
                    </a:lnTo>
                    <a:lnTo>
                      <a:pt x="38" y="68"/>
                    </a:lnTo>
                    <a:lnTo>
                      <a:pt x="62" y="62"/>
                    </a:lnTo>
                    <a:lnTo>
                      <a:pt x="67" y="60"/>
                    </a:lnTo>
                    <a:lnTo>
                      <a:pt x="75" y="60"/>
                    </a:lnTo>
                    <a:lnTo>
                      <a:pt x="85" y="58"/>
                    </a:lnTo>
                    <a:lnTo>
                      <a:pt x="77" y="31"/>
                    </a:lnTo>
                    <a:lnTo>
                      <a:pt x="69" y="27"/>
                    </a:lnTo>
                    <a:lnTo>
                      <a:pt x="62" y="29"/>
                    </a:lnTo>
                    <a:lnTo>
                      <a:pt x="54" y="27"/>
                    </a:lnTo>
                    <a:lnTo>
                      <a:pt x="42" y="16"/>
                    </a:lnTo>
                    <a:lnTo>
                      <a:pt x="27" y="10"/>
                    </a:lnTo>
                    <a:lnTo>
                      <a:pt x="14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7" name="Freeform 303"/>
              <p:cNvSpPr>
                <a:spLocks/>
              </p:cNvSpPr>
              <p:nvPr/>
            </p:nvSpPr>
            <p:spPr bwMode="auto">
              <a:xfrm>
                <a:off x="1852673" y="1903413"/>
                <a:ext cx="46294" cy="25400"/>
              </a:xfrm>
              <a:custGeom>
                <a:avLst/>
                <a:gdLst>
                  <a:gd name="T0" fmla="*/ 8 w 52"/>
                  <a:gd name="T1" fmla="*/ 0 h 31"/>
                  <a:gd name="T2" fmla="*/ 7 w 52"/>
                  <a:gd name="T3" fmla="*/ 1 h 31"/>
                  <a:gd name="T4" fmla="*/ 5 w 52"/>
                  <a:gd name="T5" fmla="*/ 2 h 31"/>
                  <a:gd name="T6" fmla="*/ 3 w 52"/>
                  <a:gd name="T7" fmla="*/ 3 h 31"/>
                  <a:gd name="T8" fmla="*/ 0 w 52"/>
                  <a:gd name="T9" fmla="*/ 3 h 31"/>
                  <a:gd name="T10" fmla="*/ 1 w 52"/>
                  <a:gd name="T11" fmla="*/ 5 h 31"/>
                  <a:gd name="T12" fmla="*/ 1 w 52"/>
                  <a:gd name="T13" fmla="*/ 6 h 31"/>
                  <a:gd name="T14" fmla="*/ 5 w 52"/>
                  <a:gd name="T15" fmla="*/ 7 h 31"/>
                  <a:gd name="T16" fmla="*/ 6 w 52"/>
                  <a:gd name="T17" fmla="*/ 8 h 31"/>
                  <a:gd name="T18" fmla="*/ 8 w 52"/>
                  <a:gd name="T19" fmla="*/ 8 h 31"/>
                  <a:gd name="T20" fmla="*/ 10 w 52"/>
                  <a:gd name="T21" fmla="*/ 8 h 31"/>
                  <a:gd name="T22" fmla="*/ 14 w 52"/>
                  <a:gd name="T23" fmla="*/ 6 h 31"/>
                  <a:gd name="T24" fmla="*/ 13 w 52"/>
                  <a:gd name="T25" fmla="*/ 2 h 31"/>
                  <a:gd name="T26" fmla="*/ 8 w 52"/>
                  <a:gd name="T27" fmla="*/ 0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"/>
                  <a:gd name="T43" fmla="*/ 0 h 31"/>
                  <a:gd name="T44" fmla="*/ 52 w 52"/>
                  <a:gd name="T45" fmla="*/ 31 h 3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" h="31">
                    <a:moveTo>
                      <a:pt x="31" y="0"/>
                    </a:moveTo>
                    <a:lnTo>
                      <a:pt x="25" y="2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0" y="12"/>
                    </a:lnTo>
                    <a:lnTo>
                      <a:pt x="4" y="17"/>
                    </a:lnTo>
                    <a:lnTo>
                      <a:pt x="4" y="21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31" y="31"/>
                    </a:lnTo>
                    <a:lnTo>
                      <a:pt x="38" y="31"/>
                    </a:lnTo>
                    <a:lnTo>
                      <a:pt x="52" y="21"/>
                    </a:lnTo>
                    <a:lnTo>
                      <a:pt x="48" y="6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8" name="Freeform 304"/>
              <p:cNvSpPr>
                <a:spLocks/>
              </p:cNvSpPr>
              <p:nvPr/>
            </p:nvSpPr>
            <p:spPr bwMode="auto">
              <a:xfrm>
                <a:off x="1797806" y="1911350"/>
                <a:ext cx="51438" cy="19050"/>
              </a:xfrm>
              <a:custGeom>
                <a:avLst/>
                <a:gdLst>
                  <a:gd name="T0" fmla="*/ 2 w 58"/>
                  <a:gd name="T1" fmla="*/ 0 h 23"/>
                  <a:gd name="T2" fmla="*/ 0 w 58"/>
                  <a:gd name="T3" fmla="*/ 4 h 23"/>
                  <a:gd name="T4" fmla="*/ 6 w 58"/>
                  <a:gd name="T5" fmla="*/ 3 h 23"/>
                  <a:gd name="T6" fmla="*/ 8 w 58"/>
                  <a:gd name="T7" fmla="*/ 3 h 23"/>
                  <a:gd name="T8" fmla="*/ 9 w 58"/>
                  <a:gd name="T9" fmla="*/ 4 h 23"/>
                  <a:gd name="T10" fmla="*/ 10 w 58"/>
                  <a:gd name="T11" fmla="*/ 5 h 23"/>
                  <a:gd name="T12" fmla="*/ 11 w 58"/>
                  <a:gd name="T13" fmla="*/ 5 h 23"/>
                  <a:gd name="T14" fmla="*/ 11 w 58"/>
                  <a:gd name="T15" fmla="*/ 6 h 23"/>
                  <a:gd name="T16" fmla="*/ 16 w 58"/>
                  <a:gd name="T17" fmla="*/ 3 h 23"/>
                  <a:gd name="T18" fmla="*/ 15 w 58"/>
                  <a:gd name="T19" fmla="*/ 3 h 23"/>
                  <a:gd name="T20" fmla="*/ 14 w 58"/>
                  <a:gd name="T21" fmla="*/ 2 h 23"/>
                  <a:gd name="T22" fmla="*/ 14 w 58"/>
                  <a:gd name="T23" fmla="*/ 0 h 23"/>
                  <a:gd name="T24" fmla="*/ 2 w 58"/>
                  <a:gd name="T25" fmla="*/ 0 h 2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23"/>
                  <a:gd name="T41" fmla="*/ 58 w 58"/>
                  <a:gd name="T42" fmla="*/ 23 h 2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23">
                    <a:moveTo>
                      <a:pt x="8" y="0"/>
                    </a:moveTo>
                    <a:lnTo>
                      <a:pt x="0" y="15"/>
                    </a:lnTo>
                    <a:lnTo>
                      <a:pt x="23" y="11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9" y="17"/>
                    </a:lnTo>
                    <a:lnTo>
                      <a:pt x="43" y="19"/>
                    </a:lnTo>
                    <a:lnTo>
                      <a:pt x="43" y="23"/>
                    </a:lnTo>
                    <a:lnTo>
                      <a:pt x="58" y="11"/>
                    </a:lnTo>
                    <a:lnTo>
                      <a:pt x="56" y="9"/>
                    </a:lnTo>
                    <a:lnTo>
                      <a:pt x="54" y="5"/>
                    </a:lnTo>
                    <a:lnTo>
                      <a:pt x="5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9" name="Freeform 305"/>
              <p:cNvSpPr>
                <a:spLocks/>
              </p:cNvSpPr>
              <p:nvPr/>
            </p:nvSpPr>
            <p:spPr bwMode="auto">
              <a:xfrm>
                <a:off x="1806379" y="1930400"/>
                <a:ext cx="80586" cy="52388"/>
              </a:xfrm>
              <a:custGeom>
                <a:avLst/>
                <a:gdLst>
                  <a:gd name="T0" fmla="*/ 18 w 90"/>
                  <a:gd name="T1" fmla="*/ 0 h 61"/>
                  <a:gd name="T2" fmla="*/ 17 w 90"/>
                  <a:gd name="T3" fmla="*/ 2 h 61"/>
                  <a:gd name="T4" fmla="*/ 16 w 90"/>
                  <a:gd name="T5" fmla="*/ 2 h 61"/>
                  <a:gd name="T6" fmla="*/ 15 w 90"/>
                  <a:gd name="T7" fmla="*/ 1 h 61"/>
                  <a:gd name="T8" fmla="*/ 13 w 90"/>
                  <a:gd name="T9" fmla="*/ 1 h 61"/>
                  <a:gd name="T10" fmla="*/ 9 w 90"/>
                  <a:gd name="T11" fmla="*/ 3 h 61"/>
                  <a:gd name="T12" fmla="*/ 6 w 90"/>
                  <a:gd name="T13" fmla="*/ 5 h 61"/>
                  <a:gd name="T14" fmla="*/ 3 w 90"/>
                  <a:gd name="T15" fmla="*/ 6 h 61"/>
                  <a:gd name="T16" fmla="*/ 2 w 90"/>
                  <a:gd name="T17" fmla="*/ 6 h 61"/>
                  <a:gd name="T18" fmla="*/ 1 w 90"/>
                  <a:gd name="T19" fmla="*/ 5 h 61"/>
                  <a:gd name="T20" fmla="*/ 0 w 90"/>
                  <a:gd name="T21" fmla="*/ 5 h 61"/>
                  <a:gd name="T22" fmla="*/ 0 w 90"/>
                  <a:gd name="T23" fmla="*/ 16 h 61"/>
                  <a:gd name="T24" fmla="*/ 5 w 90"/>
                  <a:gd name="T25" fmla="*/ 18 h 61"/>
                  <a:gd name="T26" fmla="*/ 9 w 90"/>
                  <a:gd name="T27" fmla="*/ 17 h 61"/>
                  <a:gd name="T28" fmla="*/ 15 w 90"/>
                  <a:gd name="T29" fmla="*/ 17 h 61"/>
                  <a:gd name="T30" fmla="*/ 18 w 90"/>
                  <a:gd name="T31" fmla="*/ 16 h 61"/>
                  <a:gd name="T32" fmla="*/ 19 w 90"/>
                  <a:gd name="T33" fmla="*/ 14 h 61"/>
                  <a:gd name="T34" fmla="*/ 20 w 90"/>
                  <a:gd name="T35" fmla="*/ 12 h 61"/>
                  <a:gd name="T36" fmla="*/ 21 w 90"/>
                  <a:gd name="T37" fmla="*/ 10 h 61"/>
                  <a:gd name="T38" fmla="*/ 20 w 90"/>
                  <a:gd name="T39" fmla="*/ 9 h 61"/>
                  <a:gd name="T40" fmla="*/ 19 w 90"/>
                  <a:gd name="T41" fmla="*/ 9 h 61"/>
                  <a:gd name="T42" fmla="*/ 18 w 90"/>
                  <a:gd name="T43" fmla="*/ 6 h 61"/>
                  <a:gd name="T44" fmla="*/ 22 w 90"/>
                  <a:gd name="T45" fmla="*/ 6 h 61"/>
                  <a:gd name="T46" fmla="*/ 25 w 90"/>
                  <a:gd name="T47" fmla="*/ 4 h 61"/>
                  <a:gd name="T48" fmla="*/ 22 w 90"/>
                  <a:gd name="T49" fmla="*/ 1 h 61"/>
                  <a:gd name="T50" fmla="*/ 18 w 90"/>
                  <a:gd name="T51" fmla="*/ 0 h 6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0"/>
                  <a:gd name="T79" fmla="*/ 0 h 61"/>
                  <a:gd name="T80" fmla="*/ 90 w 90"/>
                  <a:gd name="T81" fmla="*/ 61 h 6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0" h="61">
                    <a:moveTo>
                      <a:pt x="65" y="0"/>
                    </a:moveTo>
                    <a:lnTo>
                      <a:pt x="61" y="7"/>
                    </a:lnTo>
                    <a:lnTo>
                      <a:pt x="57" y="7"/>
                    </a:lnTo>
                    <a:lnTo>
                      <a:pt x="54" y="4"/>
                    </a:lnTo>
                    <a:lnTo>
                      <a:pt x="46" y="4"/>
                    </a:lnTo>
                    <a:lnTo>
                      <a:pt x="34" y="9"/>
                    </a:lnTo>
                    <a:lnTo>
                      <a:pt x="23" y="17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54"/>
                    </a:lnTo>
                    <a:lnTo>
                      <a:pt x="19" y="61"/>
                    </a:lnTo>
                    <a:lnTo>
                      <a:pt x="33" y="59"/>
                    </a:lnTo>
                    <a:lnTo>
                      <a:pt x="54" y="57"/>
                    </a:lnTo>
                    <a:lnTo>
                      <a:pt x="65" y="54"/>
                    </a:lnTo>
                    <a:lnTo>
                      <a:pt x="69" y="48"/>
                    </a:lnTo>
                    <a:lnTo>
                      <a:pt x="73" y="40"/>
                    </a:lnTo>
                    <a:lnTo>
                      <a:pt x="77" y="34"/>
                    </a:lnTo>
                    <a:lnTo>
                      <a:pt x="73" y="31"/>
                    </a:lnTo>
                    <a:lnTo>
                      <a:pt x="69" y="29"/>
                    </a:lnTo>
                    <a:lnTo>
                      <a:pt x="65" y="23"/>
                    </a:lnTo>
                    <a:lnTo>
                      <a:pt x="81" y="23"/>
                    </a:lnTo>
                    <a:lnTo>
                      <a:pt x="90" y="13"/>
                    </a:lnTo>
                    <a:lnTo>
                      <a:pt x="82" y="4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0" name="Freeform 306"/>
              <p:cNvSpPr>
                <a:spLocks/>
              </p:cNvSpPr>
              <p:nvPr/>
            </p:nvSpPr>
            <p:spPr bwMode="auto">
              <a:xfrm>
                <a:off x="1571481" y="1938338"/>
                <a:ext cx="181746" cy="98425"/>
              </a:xfrm>
              <a:custGeom>
                <a:avLst/>
                <a:gdLst>
                  <a:gd name="T0" fmla="*/ 46 w 207"/>
                  <a:gd name="T1" fmla="*/ 1 h 116"/>
                  <a:gd name="T2" fmla="*/ 45 w 207"/>
                  <a:gd name="T3" fmla="*/ 3 h 116"/>
                  <a:gd name="T4" fmla="*/ 42 w 207"/>
                  <a:gd name="T5" fmla="*/ 6 h 116"/>
                  <a:gd name="T6" fmla="*/ 36 w 207"/>
                  <a:gd name="T7" fmla="*/ 5 h 116"/>
                  <a:gd name="T8" fmla="*/ 29 w 207"/>
                  <a:gd name="T9" fmla="*/ 6 h 116"/>
                  <a:gd name="T10" fmla="*/ 23 w 207"/>
                  <a:gd name="T11" fmla="*/ 9 h 116"/>
                  <a:gd name="T12" fmla="*/ 17 w 207"/>
                  <a:gd name="T13" fmla="*/ 14 h 116"/>
                  <a:gd name="T14" fmla="*/ 15 w 207"/>
                  <a:gd name="T15" fmla="*/ 13 h 116"/>
                  <a:gd name="T16" fmla="*/ 14 w 207"/>
                  <a:gd name="T17" fmla="*/ 14 h 116"/>
                  <a:gd name="T18" fmla="*/ 11 w 207"/>
                  <a:gd name="T19" fmla="*/ 18 h 116"/>
                  <a:gd name="T20" fmla="*/ 10 w 207"/>
                  <a:gd name="T21" fmla="*/ 21 h 116"/>
                  <a:gd name="T22" fmla="*/ 4 w 207"/>
                  <a:gd name="T23" fmla="*/ 21 h 116"/>
                  <a:gd name="T24" fmla="*/ 0 w 207"/>
                  <a:gd name="T25" fmla="*/ 24 h 116"/>
                  <a:gd name="T26" fmla="*/ 5 w 207"/>
                  <a:gd name="T27" fmla="*/ 30 h 116"/>
                  <a:gd name="T28" fmla="*/ 13 w 207"/>
                  <a:gd name="T29" fmla="*/ 30 h 116"/>
                  <a:gd name="T30" fmla="*/ 14 w 207"/>
                  <a:gd name="T31" fmla="*/ 32 h 116"/>
                  <a:gd name="T32" fmla="*/ 16 w 207"/>
                  <a:gd name="T33" fmla="*/ 32 h 116"/>
                  <a:gd name="T34" fmla="*/ 17 w 207"/>
                  <a:gd name="T35" fmla="*/ 30 h 116"/>
                  <a:gd name="T36" fmla="*/ 19 w 207"/>
                  <a:gd name="T37" fmla="*/ 31 h 116"/>
                  <a:gd name="T38" fmla="*/ 21 w 207"/>
                  <a:gd name="T39" fmla="*/ 31 h 116"/>
                  <a:gd name="T40" fmla="*/ 24 w 207"/>
                  <a:gd name="T41" fmla="*/ 32 h 116"/>
                  <a:gd name="T42" fmla="*/ 27 w 207"/>
                  <a:gd name="T43" fmla="*/ 28 h 116"/>
                  <a:gd name="T44" fmla="*/ 28 w 207"/>
                  <a:gd name="T45" fmla="*/ 24 h 116"/>
                  <a:gd name="T46" fmla="*/ 28 w 207"/>
                  <a:gd name="T47" fmla="*/ 26 h 116"/>
                  <a:gd name="T48" fmla="*/ 30 w 207"/>
                  <a:gd name="T49" fmla="*/ 24 h 116"/>
                  <a:gd name="T50" fmla="*/ 33 w 207"/>
                  <a:gd name="T51" fmla="*/ 22 h 116"/>
                  <a:gd name="T52" fmla="*/ 32 w 207"/>
                  <a:gd name="T53" fmla="*/ 18 h 116"/>
                  <a:gd name="T54" fmla="*/ 34 w 207"/>
                  <a:gd name="T55" fmla="*/ 18 h 116"/>
                  <a:gd name="T56" fmla="*/ 36 w 207"/>
                  <a:gd name="T57" fmla="*/ 18 h 116"/>
                  <a:gd name="T58" fmla="*/ 36 w 207"/>
                  <a:gd name="T59" fmla="*/ 14 h 116"/>
                  <a:gd name="T60" fmla="*/ 38 w 207"/>
                  <a:gd name="T61" fmla="*/ 17 h 116"/>
                  <a:gd name="T62" fmla="*/ 38 w 207"/>
                  <a:gd name="T63" fmla="*/ 22 h 116"/>
                  <a:gd name="T64" fmla="*/ 40 w 207"/>
                  <a:gd name="T65" fmla="*/ 23 h 116"/>
                  <a:gd name="T66" fmla="*/ 48 w 207"/>
                  <a:gd name="T67" fmla="*/ 16 h 116"/>
                  <a:gd name="T68" fmla="*/ 48 w 207"/>
                  <a:gd name="T69" fmla="*/ 13 h 116"/>
                  <a:gd name="T70" fmla="*/ 52 w 207"/>
                  <a:gd name="T71" fmla="*/ 13 h 116"/>
                  <a:gd name="T72" fmla="*/ 51 w 207"/>
                  <a:gd name="T73" fmla="*/ 12 h 116"/>
                  <a:gd name="T74" fmla="*/ 53 w 207"/>
                  <a:gd name="T75" fmla="*/ 10 h 116"/>
                  <a:gd name="T76" fmla="*/ 54 w 207"/>
                  <a:gd name="T77" fmla="*/ 7 h 116"/>
                  <a:gd name="T78" fmla="*/ 50 w 207"/>
                  <a:gd name="T79" fmla="*/ 1 h 1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7"/>
                  <a:gd name="T121" fmla="*/ 0 h 116"/>
                  <a:gd name="T122" fmla="*/ 207 w 207"/>
                  <a:gd name="T123" fmla="*/ 116 h 11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7" h="116">
                    <a:moveTo>
                      <a:pt x="177" y="0"/>
                    </a:moveTo>
                    <a:lnTo>
                      <a:pt x="173" y="4"/>
                    </a:lnTo>
                    <a:lnTo>
                      <a:pt x="167" y="12"/>
                    </a:lnTo>
                    <a:lnTo>
                      <a:pt x="169" y="12"/>
                    </a:lnTo>
                    <a:lnTo>
                      <a:pt x="163" y="16"/>
                    </a:lnTo>
                    <a:lnTo>
                      <a:pt x="160" y="22"/>
                    </a:lnTo>
                    <a:lnTo>
                      <a:pt x="150" y="24"/>
                    </a:lnTo>
                    <a:lnTo>
                      <a:pt x="138" y="16"/>
                    </a:lnTo>
                    <a:lnTo>
                      <a:pt x="125" y="16"/>
                    </a:lnTo>
                    <a:lnTo>
                      <a:pt x="110" y="20"/>
                    </a:lnTo>
                    <a:lnTo>
                      <a:pt x="96" y="24"/>
                    </a:lnTo>
                    <a:lnTo>
                      <a:pt x="87" y="31"/>
                    </a:lnTo>
                    <a:lnTo>
                      <a:pt x="75" y="43"/>
                    </a:lnTo>
                    <a:lnTo>
                      <a:pt x="65" y="50"/>
                    </a:lnTo>
                    <a:lnTo>
                      <a:pt x="60" y="50"/>
                    </a:lnTo>
                    <a:lnTo>
                      <a:pt x="58" y="47"/>
                    </a:lnTo>
                    <a:lnTo>
                      <a:pt x="54" y="47"/>
                    </a:lnTo>
                    <a:lnTo>
                      <a:pt x="52" y="50"/>
                    </a:lnTo>
                    <a:lnTo>
                      <a:pt x="48" y="56"/>
                    </a:lnTo>
                    <a:lnTo>
                      <a:pt x="42" y="62"/>
                    </a:lnTo>
                    <a:lnTo>
                      <a:pt x="39" y="62"/>
                    </a:lnTo>
                    <a:lnTo>
                      <a:pt x="39" y="73"/>
                    </a:lnTo>
                    <a:lnTo>
                      <a:pt x="19" y="73"/>
                    </a:lnTo>
                    <a:lnTo>
                      <a:pt x="16" y="75"/>
                    </a:lnTo>
                    <a:lnTo>
                      <a:pt x="6" y="81"/>
                    </a:lnTo>
                    <a:lnTo>
                      <a:pt x="0" y="85"/>
                    </a:lnTo>
                    <a:lnTo>
                      <a:pt x="10" y="93"/>
                    </a:lnTo>
                    <a:lnTo>
                      <a:pt x="19" y="104"/>
                    </a:lnTo>
                    <a:lnTo>
                      <a:pt x="27" y="116"/>
                    </a:lnTo>
                    <a:lnTo>
                      <a:pt x="50" y="104"/>
                    </a:lnTo>
                    <a:lnTo>
                      <a:pt x="50" y="106"/>
                    </a:lnTo>
                    <a:lnTo>
                      <a:pt x="52" y="110"/>
                    </a:lnTo>
                    <a:lnTo>
                      <a:pt x="58" y="112"/>
                    </a:lnTo>
                    <a:lnTo>
                      <a:pt x="62" y="110"/>
                    </a:lnTo>
                    <a:lnTo>
                      <a:pt x="65" y="106"/>
                    </a:lnTo>
                    <a:lnTo>
                      <a:pt x="65" y="104"/>
                    </a:lnTo>
                    <a:lnTo>
                      <a:pt x="67" y="104"/>
                    </a:lnTo>
                    <a:lnTo>
                      <a:pt x="73" y="108"/>
                    </a:lnTo>
                    <a:lnTo>
                      <a:pt x="73" y="93"/>
                    </a:lnTo>
                    <a:lnTo>
                      <a:pt x="81" y="108"/>
                    </a:lnTo>
                    <a:lnTo>
                      <a:pt x="85" y="110"/>
                    </a:lnTo>
                    <a:lnTo>
                      <a:pt x="90" y="110"/>
                    </a:lnTo>
                    <a:lnTo>
                      <a:pt x="92" y="112"/>
                    </a:lnTo>
                    <a:lnTo>
                      <a:pt x="104" y="100"/>
                    </a:lnTo>
                    <a:lnTo>
                      <a:pt x="106" y="91"/>
                    </a:lnTo>
                    <a:lnTo>
                      <a:pt x="106" y="85"/>
                    </a:lnTo>
                    <a:lnTo>
                      <a:pt x="106" y="87"/>
                    </a:lnTo>
                    <a:lnTo>
                      <a:pt x="108" y="89"/>
                    </a:lnTo>
                    <a:lnTo>
                      <a:pt x="115" y="93"/>
                    </a:lnTo>
                    <a:lnTo>
                      <a:pt x="115" y="85"/>
                    </a:lnTo>
                    <a:lnTo>
                      <a:pt x="123" y="85"/>
                    </a:lnTo>
                    <a:lnTo>
                      <a:pt x="125" y="77"/>
                    </a:lnTo>
                    <a:lnTo>
                      <a:pt x="123" y="70"/>
                    </a:lnTo>
                    <a:lnTo>
                      <a:pt x="123" y="62"/>
                    </a:lnTo>
                    <a:lnTo>
                      <a:pt x="127" y="60"/>
                    </a:lnTo>
                    <a:lnTo>
                      <a:pt x="131" y="64"/>
                    </a:lnTo>
                    <a:lnTo>
                      <a:pt x="135" y="66"/>
                    </a:lnTo>
                    <a:lnTo>
                      <a:pt x="136" y="62"/>
                    </a:lnTo>
                    <a:lnTo>
                      <a:pt x="136" y="56"/>
                    </a:lnTo>
                    <a:lnTo>
                      <a:pt x="138" y="50"/>
                    </a:lnTo>
                    <a:lnTo>
                      <a:pt x="150" y="50"/>
                    </a:lnTo>
                    <a:lnTo>
                      <a:pt x="146" y="58"/>
                    </a:lnTo>
                    <a:lnTo>
                      <a:pt x="138" y="77"/>
                    </a:lnTo>
                    <a:lnTo>
                      <a:pt x="144" y="77"/>
                    </a:lnTo>
                    <a:lnTo>
                      <a:pt x="148" y="79"/>
                    </a:lnTo>
                    <a:lnTo>
                      <a:pt x="154" y="81"/>
                    </a:lnTo>
                    <a:lnTo>
                      <a:pt x="167" y="70"/>
                    </a:lnTo>
                    <a:lnTo>
                      <a:pt x="181" y="54"/>
                    </a:lnTo>
                    <a:lnTo>
                      <a:pt x="177" y="43"/>
                    </a:lnTo>
                    <a:lnTo>
                      <a:pt x="184" y="45"/>
                    </a:lnTo>
                    <a:lnTo>
                      <a:pt x="190" y="45"/>
                    </a:lnTo>
                    <a:lnTo>
                      <a:pt x="200" y="47"/>
                    </a:lnTo>
                    <a:lnTo>
                      <a:pt x="200" y="43"/>
                    </a:lnTo>
                    <a:lnTo>
                      <a:pt x="196" y="41"/>
                    </a:lnTo>
                    <a:lnTo>
                      <a:pt x="196" y="35"/>
                    </a:lnTo>
                    <a:lnTo>
                      <a:pt x="204" y="35"/>
                    </a:lnTo>
                    <a:lnTo>
                      <a:pt x="202" y="29"/>
                    </a:lnTo>
                    <a:lnTo>
                      <a:pt x="207" y="24"/>
                    </a:lnTo>
                    <a:lnTo>
                      <a:pt x="202" y="10"/>
                    </a:lnTo>
                    <a:lnTo>
                      <a:pt x="190" y="4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1" name="Freeform 307"/>
              <p:cNvSpPr>
                <a:spLocks/>
              </p:cNvSpPr>
              <p:nvPr/>
            </p:nvSpPr>
            <p:spPr bwMode="auto">
              <a:xfrm>
                <a:off x="2185302" y="1947863"/>
                <a:ext cx="70298" cy="22225"/>
              </a:xfrm>
              <a:custGeom>
                <a:avLst/>
                <a:gdLst>
                  <a:gd name="T0" fmla="*/ 13 w 79"/>
                  <a:gd name="T1" fmla="*/ 0 h 27"/>
                  <a:gd name="T2" fmla="*/ 11 w 79"/>
                  <a:gd name="T3" fmla="*/ 1 h 27"/>
                  <a:gd name="T4" fmla="*/ 6 w 79"/>
                  <a:gd name="T5" fmla="*/ 3 h 27"/>
                  <a:gd name="T6" fmla="*/ 7 w 79"/>
                  <a:gd name="T7" fmla="*/ 3 h 27"/>
                  <a:gd name="T8" fmla="*/ 4 w 79"/>
                  <a:gd name="T9" fmla="*/ 3 h 27"/>
                  <a:gd name="T10" fmla="*/ 3 w 79"/>
                  <a:gd name="T11" fmla="*/ 3 h 27"/>
                  <a:gd name="T12" fmla="*/ 3 w 79"/>
                  <a:gd name="T13" fmla="*/ 3 h 27"/>
                  <a:gd name="T14" fmla="*/ 1 w 79"/>
                  <a:gd name="T15" fmla="*/ 2 h 27"/>
                  <a:gd name="T16" fmla="*/ 0 w 79"/>
                  <a:gd name="T17" fmla="*/ 5 h 27"/>
                  <a:gd name="T18" fmla="*/ 2 w 79"/>
                  <a:gd name="T19" fmla="*/ 5 h 27"/>
                  <a:gd name="T20" fmla="*/ 3 w 79"/>
                  <a:gd name="T21" fmla="*/ 4 h 27"/>
                  <a:gd name="T22" fmla="*/ 4 w 79"/>
                  <a:gd name="T23" fmla="*/ 4 h 27"/>
                  <a:gd name="T24" fmla="*/ 7 w 79"/>
                  <a:gd name="T25" fmla="*/ 5 h 27"/>
                  <a:gd name="T26" fmla="*/ 10 w 79"/>
                  <a:gd name="T27" fmla="*/ 6 h 27"/>
                  <a:gd name="T28" fmla="*/ 13 w 79"/>
                  <a:gd name="T29" fmla="*/ 7 h 27"/>
                  <a:gd name="T30" fmla="*/ 21 w 79"/>
                  <a:gd name="T31" fmla="*/ 5 h 27"/>
                  <a:gd name="T32" fmla="*/ 21 w 79"/>
                  <a:gd name="T33" fmla="*/ 1 h 27"/>
                  <a:gd name="T34" fmla="*/ 13 w 79"/>
                  <a:gd name="T35" fmla="*/ 0 h 2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9"/>
                  <a:gd name="T55" fmla="*/ 0 h 27"/>
                  <a:gd name="T56" fmla="*/ 79 w 79"/>
                  <a:gd name="T57" fmla="*/ 27 h 2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9" h="27">
                    <a:moveTo>
                      <a:pt x="50" y="0"/>
                    </a:moveTo>
                    <a:lnTo>
                      <a:pt x="42" y="4"/>
                    </a:lnTo>
                    <a:lnTo>
                      <a:pt x="23" y="12"/>
                    </a:lnTo>
                    <a:lnTo>
                      <a:pt x="25" y="12"/>
                    </a:lnTo>
                    <a:lnTo>
                      <a:pt x="15" y="12"/>
                    </a:lnTo>
                    <a:lnTo>
                      <a:pt x="11" y="10"/>
                    </a:lnTo>
                    <a:lnTo>
                      <a:pt x="9" y="10"/>
                    </a:lnTo>
                    <a:lnTo>
                      <a:pt x="4" y="8"/>
                    </a:lnTo>
                    <a:lnTo>
                      <a:pt x="0" y="19"/>
                    </a:lnTo>
                    <a:lnTo>
                      <a:pt x="6" y="17"/>
                    </a:lnTo>
                    <a:lnTo>
                      <a:pt x="9" y="15"/>
                    </a:lnTo>
                    <a:lnTo>
                      <a:pt x="15" y="15"/>
                    </a:lnTo>
                    <a:lnTo>
                      <a:pt x="25" y="17"/>
                    </a:lnTo>
                    <a:lnTo>
                      <a:pt x="38" y="23"/>
                    </a:lnTo>
                    <a:lnTo>
                      <a:pt x="50" y="27"/>
                    </a:lnTo>
                    <a:lnTo>
                      <a:pt x="79" y="17"/>
                    </a:lnTo>
                    <a:lnTo>
                      <a:pt x="79" y="4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2" name="Freeform 309"/>
              <p:cNvSpPr>
                <a:spLocks/>
              </p:cNvSpPr>
              <p:nvPr/>
            </p:nvSpPr>
            <p:spPr bwMode="auto">
              <a:xfrm>
                <a:off x="2180158" y="1976438"/>
                <a:ext cx="365207" cy="115888"/>
              </a:xfrm>
              <a:custGeom>
                <a:avLst/>
                <a:gdLst>
                  <a:gd name="T0" fmla="*/ 2 w 415"/>
                  <a:gd name="T1" fmla="*/ 5 h 138"/>
                  <a:gd name="T2" fmla="*/ 12 w 415"/>
                  <a:gd name="T3" fmla="*/ 11 h 138"/>
                  <a:gd name="T4" fmla="*/ 18 w 415"/>
                  <a:gd name="T5" fmla="*/ 11 h 138"/>
                  <a:gd name="T6" fmla="*/ 23 w 415"/>
                  <a:gd name="T7" fmla="*/ 13 h 138"/>
                  <a:gd name="T8" fmla="*/ 30 w 415"/>
                  <a:gd name="T9" fmla="*/ 23 h 138"/>
                  <a:gd name="T10" fmla="*/ 29 w 415"/>
                  <a:gd name="T11" fmla="*/ 32 h 138"/>
                  <a:gd name="T12" fmla="*/ 31 w 415"/>
                  <a:gd name="T13" fmla="*/ 38 h 138"/>
                  <a:gd name="T14" fmla="*/ 33 w 415"/>
                  <a:gd name="T15" fmla="*/ 35 h 138"/>
                  <a:gd name="T16" fmla="*/ 36 w 415"/>
                  <a:gd name="T17" fmla="*/ 39 h 138"/>
                  <a:gd name="T18" fmla="*/ 39 w 415"/>
                  <a:gd name="T19" fmla="*/ 37 h 138"/>
                  <a:gd name="T20" fmla="*/ 47 w 415"/>
                  <a:gd name="T21" fmla="*/ 31 h 138"/>
                  <a:gd name="T22" fmla="*/ 48 w 415"/>
                  <a:gd name="T23" fmla="*/ 38 h 138"/>
                  <a:gd name="T24" fmla="*/ 61 w 415"/>
                  <a:gd name="T25" fmla="*/ 35 h 138"/>
                  <a:gd name="T26" fmla="*/ 62 w 415"/>
                  <a:gd name="T27" fmla="*/ 36 h 138"/>
                  <a:gd name="T28" fmla="*/ 67 w 415"/>
                  <a:gd name="T29" fmla="*/ 36 h 138"/>
                  <a:gd name="T30" fmla="*/ 70 w 415"/>
                  <a:gd name="T31" fmla="*/ 38 h 138"/>
                  <a:gd name="T32" fmla="*/ 77 w 415"/>
                  <a:gd name="T33" fmla="*/ 35 h 138"/>
                  <a:gd name="T34" fmla="*/ 82 w 415"/>
                  <a:gd name="T35" fmla="*/ 37 h 138"/>
                  <a:gd name="T36" fmla="*/ 84 w 415"/>
                  <a:gd name="T37" fmla="*/ 33 h 138"/>
                  <a:gd name="T38" fmla="*/ 87 w 415"/>
                  <a:gd name="T39" fmla="*/ 37 h 138"/>
                  <a:gd name="T40" fmla="*/ 90 w 415"/>
                  <a:gd name="T41" fmla="*/ 35 h 138"/>
                  <a:gd name="T42" fmla="*/ 105 w 415"/>
                  <a:gd name="T43" fmla="*/ 29 h 138"/>
                  <a:gd name="T44" fmla="*/ 109 w 415"/>
                  <a:gd name="T45" fmla="*/ 27 h 138"/>
                  <a:gd name="T46" fmla="*/ 104 w 415"/>
                  <a:gd name="T47" fmla="*/ 21 h 138"/>
                  <a:gd name="T48" fmla="*/ 98 w 415"/>
                  <a:gd name="T49" fmla="*/ 21 h 138"/>
                  <a:gd name="T50" fmla="*/ 94 w 415"/>
                  <a:gd name="T51" fmla="*/ 17 h 138"/>
                  <a:gd name="T52" fmla="*/ 87 w 415"/>
                  <a:gd name="T53" fmla="*/ 16 h 138"/>
                  <a:gd name="T54" fmla="*/ 84 w 415"/>
                  <a:gd name="T55" fmla="*/ 17 h 138"/>
                  <a:gd name="T56" fmla="*/ 81 w 415"/>
                  <a:gd name="T57" fmla="*/ 16 h 138"/>
                  <a:gd name="T58" fmla="*/ 68 w 415"/>
                  <a:gd name="T59" fmla="*/ 20 h 138"/>
                  <a:gd name="T60" fmla="*/ 56 w 415"/>
                  <a:gd name="T61" fmla="*/ 22 h 138"/>
                  <a:gd name="T62" fmla="*/ 54 w 415"/>
                  <a:gd name="T63" fmla="*/ 21 h 138"/>
                  <a:gd name="T64" fmla="*/ 52 w 415"/>
                  <a:gd name="T65" fmla="*/ 21 h 138"/>
                  <a:gd name="T66" fmla="*/ 45 w 415"/>
                  <a:gd name="T67" fmla="*/ 18 h 138"/>
                  <a:gd name="T68" fmla="*/ 44 w 415"/>
                  <a:gd name="T69" fmla="*/ 16 h 138"/>
                  <a:gd name="T70" fmla="*/ 38 w 415"/>
                  <a:gd name="T71" fmla="*/ 17 h 138"/>
                  <a:gd name="T72" fmla="*/ 35 w 415"/>
                  <a:gd name="T73" fmla="*/ 14 h 138"/>
                  <a:gd name="T74" fmla="*/ 40 w 415"/>
                  <a:gd name="T75" fmla="*/ 15 h 138"/>
                  <a:gd name="T76" fmla="*/ 43 w 415"/>
                  <a:gd name="T77" fmla="*/ 11 h 138"/>
                  <a:gd name="T78" fmla="*/ 36 w 415"/>
                  <a:gd name="T79" fmla="*/ 9 h 138"/>
                  <a:gd name="T80" fmla="*/ 32 w 415"/>
                  <a:gd name="T81" fmla="*/ 5 h 138"/>
                  <a:gd name="T82" fmla="*/ 26 w 415"/>
                  <a:gd name="T83" fmla="*/ 6 h 138"/>
                  <a:gd name="T84" fmla="*/ 19 w 415"/>
                  <a:gd name="T85" fmla="*/ 3 h 138"/>
                  <a:gd name="T86" fmla="*/ 8 w 415"/>
                  <a:gd name="T87" fmla="*/ 1 h 13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5"/>
                  <a:gd name="T133" fmla="*/ 0 h 138"/>
                  <a:gd name="T134" fmla="*/ 415 w 415"/>
                  <a:gd name="T135" fmla="*/ 138 h 13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5" h="138">
                    <a:moveTo>
                      <a:pt x="12" y="0"/>
                    </a:moveTo>
                    <a:lnTo>
                      <a:pt x="0" y="11"/>
                    </a:lnTo>
                    <a:lnTo>
                      <a:pt x="8" y="19"/>
                    </a:lnTo>
                    <a:lnTo>
                      <a:pt x="16" y="30"/>
                    </a:lnTo>
                    <a:lnTo>
                      <a:pt x="23" y="38"/>
                    </a:lnTo>
                    <a:lnTo>
                      <a:pt x="46" y="38"/>
                    </a:lnTo>
                    <a:lnTo>
                      <a:pt x="54" y="46"/>
                    </a:lnTo>
                    <a:lnTo>
                      <a:pt x="64" y="44"/>
                    </a:lnTo>
                    <a:lnTo>
                      <a:pt x="69" y="40"/>
                    </a:lnTo>
                    <a:lnTo>
                      <a:pt x="77" y="38"/>
                    </a:lnTo>
                    <a:lnTo>
                      <a:pt x="81" y="46"/>
                    </a:lnTo>
                    <a:lnTo>
                      <a:pt x="88" y="48"/>
                    </a:lnTo>
                    <a:lnTo>
                      <a:pt x="104" y="57"/>
                    </a:lnTo>
                    <a:lnTo>
                      <a:pt x="115" y="73"/>
                    </a:lnTo>
                    <a:lnTo>
                      <a:pt x="113" y="84"/>
                    </a:lnTo>
                    <a:lnTo>
                      <a:pt x="110" y="94"/>
                    </a:lnTo>
                    <a:lnTo>
                      <a:pt x="108" y="103"/>
                    </a:lnTo>
                    <a:lnTo>
                      <a:pt x="110" y="115"/>
                    </a:lnTo>
                    <a:lnTo>
                      <a:pt x="113" y="126"/>
                    </a:lnTo>
                    <a:lnTo>
                      <a:pt x="115" y="138"/>
                    </a:lnTo>
                    <a:lnTo>
                      <a:pt x="119" y="136"/>
                    </a:lnTo>
                    <a:lnTo>
                      <a:pt x="121" y="134"/>
                    </a:lnTo>
                    <a:lnTo>
                      <a:pt x="125" y="134"/>
                    </a:lnTo>
                    <a:lnTo>
                      <a:pt x="125" y="126"/>
                    </a:lnTo>
                    <a:lnTo>
                      <a:pt x="133" y="128"/>
                    </a:lnTo>
                    <a:lnTo>
                      <a:pt x="135" y="134"/>
                    </a:lnTo>
                    <a:lnTo>
                      <a:pt x="136" y="138"/>
                    </a:lnTo>
                    <a:lnTo>
                      <a:pt x="140" y="136"/>
                    </a:lnTo>
                    <a:lnTo>
                      <a:pt x="144" y="132"/>
                    </a:lnTo>
                    <a:lnTo>
                      <a:pt x="148" y="130"/>
                    </a:lnTo>
                    <a:lnTo>
                      <a:pt x="165" y="126"/>
                    </a:lnTo>
                    <a:lnTo>
                      <a:pt x="171" y="123"/>
                    </a:lnTo>
                    <a:lnTo>
                      <a:pt x="177" y="111"/>
                    </a:lnTo>
                    <a:lnTo>
                      <a:pt x="179" y="117"/>
                    </a:lnTo>
                    <a:lnTo>
                      <a:pt x="183" y="126"/>
                    </a:lnTo>
                    <a:lnTo>
                      <a:pt x="184" y="134"/>
                    </a:lnTo>
                    <a:lnTo>
                      <a:pt x="223" y="134"/>
                    </a:lnTo>
                    <a:lnTo>
                      <a:pt x="225" y="130"/>
                    </a:lnTo>
                    <a:lnTo>
                      <a:pt x="229" y="124"/>
                    </a:lnTo>
                    <a:lnTo>
                      <a:pt x="230" y="123"/>
                    </a:lnTo>
                    <a:lnTo>
                      <a:pt x="236" y="124"/>
                    </a:lnTo>
                    <a:lnTo>
                      <a:pt x="236" y="128"/>
                    </a:lnTo>
                    <a:lnTo>
                      <a:pt x="238" y="134"/>
                    </a:lnTo>
                    <a:lnTo>
                      <a:pt x="248" y="130"/>
                    </a:lnTo>
                    <a:lnTo>
                      <a:pt x="254" y="128"/>
                    </a:lnTo>
                    <a:lnTo>
                      <a:pt x="261" y="126"/>
                    </a:lnTo>
                    <a:lnTo>
                      <a:pt x="261" y="134"/>
                    </a:lnTo>
                    <a:lnTo>
                      <a:pt x="265" y="134"/>
                    </a:lnTo>
                    <a:lnTo>
                      <a:pt x="273" y="132"/>
                    </a:lnTo>
                    <a:lnTo>
                      <a:pt x="284" y="128"/>
                    </a:lnTo>
                    <a:lnTo>
                      <a:pt x="292" y="126"/>
                    </a:lnTo>
                    <a:lnTo>
                      <a:pt x="296" y="126"/>
                    </a:lnTo>
                    <a:lnTo>
                      <a:pt x="303" y="130"/>
                    </a:lnTo>
                    <a:lnTo>
                      <a:pt x="311" y="130"/>
                    </a:lnTo>
                    <a:lnTo>
                      <a:pt x="319" y="123"/>
                    </a:lnTo>
                    <a:lnTo>
                      <a:pt x="315" y="119"/>
                    </a:lnTo>
                    <a:lnTo>
                      <a:pt x="317" y="117"/>
                    </a:lnTo>
                    <a:lnTo>
                      <a:pt x="323" y="115"/>
                    </a:lnTo>
                    <a:lnTo>
                      <a:pt x="326" y="126"/>
                    </a:lnTo>
                    <a:lnTo>
                      <a:pt x="330" y="130"/>
                    </a:lnTo>
                    <a:lnTo>
                      <a:pt x="334" y="126"/>
                    </a:lnTo>
                    <a:lnTo>
                      <a:pt x="342" y="123"/>
                    </a:lnTo>
                    <a:lnTo>
                      <a:pt x="342" y="126"/>
                    </a:lnTo>
                    <a:lnTo>
                      <a:pt x="396" y="126"/>
                    </a:lnTo>
                    <a:lnTo>
                      <a:pt x="396" y="109"/>
                    </a:lnTo>
                    <a:lnTo>
                      <a:pt x="399" y="103"/>
                    </a:lnTo>
                    <a:lnTo>
                      <a:pt x="403" y="100"/>
                    </a:lnTo>
                    <a:lnTo>
                      <a:pt x="411" y="98"/>
                    </a:lnTo>
                    <a:lnTo>
                      <a:pt x="415" y="96"/>
                    </a:lnTo>
                    <a:lnTo>
                      <a:pt x="415" y="84"/>
                    </a:lnTo>
                    <a:lnTo>
                      <a:pt x="407" y="80"/>
                    </a:lnTo>
                    <a:lnTo>
                      <a:pt x="394" y="73"/>
                    </a:lnTo>
                    <a:lnTo>
                      <a:pt x="388" y="69"/>
                    </a:lnTo>
                    <a:lnTo>
                      <a:pt x="378" y="69"/>
                    </a:lnTo>
                    <a:lnTo>
                      <a:pt x="373" y="73"/>
                    </a:lnTo>
                    <a:lnTo>
                      <a:pt x="365" y="73"/>
                    </a:lnTo>
                    <a:lnTo>
                      <a:pt x="361" y="69"/>
                    </a:lnTo>
                    <a:lnTo>
                      <a:pt x="359" y="63"/>
                    </a:lnTo>
                    <a:lnTo>
                      <a:pt x="357" y="61"/>
                    </a:lnTo>
                    <a:lnTo>
                      <a:pt x="338" y="57"/>
                    </a:lnTo>
                    <a:lnTo>
                      <a:pt x="330" y="57"/>
                    </a:lnTo>
                    <a:lnTo>
                      <a:pt x="326" y="65"/>
                    </a:lnTo>
                    <a:lnTo>
                      <a:pt x="321" y="65"/>
                    </a:lnTo>
                    <a:lnTo>
                      <a:pt x="317" y="61"/>
                    </a:lnTo>
                    <a:lnTo>
                      <a:pt x="311" y="61"/>
                    </a:lnTo>
                    <a:lnTo>
                      <a:pt x="311" y="59"/>
                    </a:lnTo>
                    <a:lnTo>
                      <a:pt x="305" y="57"/>
                    </a:lnTo>
                    <a:lnTo>
                      <a:pt x="300" y="57"/>
                    </a:lnTo>
                    <a:lnTo>
                      <a:pt x="284" y="65"/>
                    </a:lnTo>
                    <a:lnTo>
                      <a:pt x="257" y="71"/>
                    </a:lnTo>
                    <a:lnTo>
                      <a:pt x="238" y="73"/>
                    </a:lnTo>
                    <a:lnTo>
                      <a:pt x="215" y="69"/>
                    </a:lnTo>
                    <a:lnTo>
                      <a:pt x="215" y="80"/>
                    </a:lnTo>
                    <a:lnTo>
                      <a:pt x="211" y="78"/>
                    </a:lnTo>
                    <a:lnTo>
                      <a:pt x="209" y="75"/>
                    </a:lnTo>
                    <a:lnTo>
                      <a:pt x="207" y="73"/>
                    </a:lnTo>
                    <a:lnTo>
                      <a:pt x="202" y="73"/>
                    </a:lnTo>
                    <a:lnTo>
                      <a:pt x="200" y="75"/>
                    </a:lnTo>
                    <a:lnTo>
                      <a:pt x="196" y="76"/>
                    </a:lnTo>
                    <a:lnTo>
                      <a:pt x="188" y="75"/>
                    </a:lnTo>
                    <a:lnTo>
                      <a:pt x="179" y="69"/>
                    </a:lnTo>
                    <a:lnTo>
                      <a:pt x="171" y="65"/>
                    </a:lnTo>
                    <a:lnTo>
                      <a:pt x="171" y="69"/>
                    </a:lnTo>
                    <a:lnTo>
                      <a:pt x="167" y="73"/>
                    </a:lnTo>
                    <a:lnTo>
                      <a:pt x="167" y="57"/>
                    </a:lnTo>
                    <a:lnTo>
                      <a:pt x="161" y="57"/>
                    </a:lnTo>
                    <a:lnTo>
                      <a:pt x="150" y="61"/>
                    </a:lnTo>
                    <a:lnTo>
                      <a:pt x="144" y="61"/>
                    </a:lnTo>
                    <a:lnTo>
                      <a:pt x="144" y="53"/>
                    </a:lnTo>
                    <a:lnTo>
                      <a:pt x="138" y="51"/>
                    </a:lnTo>
                    <a:lnTo>
                      <a:pt x="135" y="51"/>
                    </a:lnTo>
                    <a:lnTo>
                      <a:pt x="133" y="50"/>
                    </a:lnTo>
                    <a:lnTo>
                      <a:pt x="140" y="50"/>
                    </a:lnTo>
                    <a:lnTo>
                      <a:pt x="152" y="53"/>
                    </a:lnTo>
                    <a:lnTo>
                      <a:pt x="158" y="48"/>
                    </a:lnTo>
                    <a:lnTo>
                      <a:pt x="163" y="46"/>
                    </a:lnTo>
                    <a:lnTo>
                      <a:pt x="163" y="38"/>
                    </a:lnTo>
                    <a:lnTo>
                      <a:pt x="152" y="38"/>
                    </a:lnTo>
                    <a:lnTo>
                      <a:pt x="144" y="36"/>
                    </a:lnTo>
                    <a:lnTo>
                      <a:pt x="136" y="32"/>
                    </a:lnTo>
                    <a:lnTo>
                      <a:pt x="129" y="30"/>
                    </a:lnTo>
                    <a:lnTo>
                      <a:pt x="125" y="25"/>
                    </a:lnTo>
                    <a:lnTo>
                      <a:pt x="123" y="19"/>
                    </a:lnTo>
                    <a:lnTo>
                      <a:pt x="123" y="15"/>
                    </a:lnTo>
                    <a:lnTo>
                      <a:pt x="111" y="17"/>
                    </a:lnTo>
                    <a:lnTo>
                      <a:pt x="98" y="23"/>
                    </a:lnTo>
                    <a:lnTo>
                      <a:pt x="81" y="23"/>
                    </a:lnTo>
                    <a:lnTo>
                      <a:pt x="77" y="19"/>
                    </a:lnTo>
                    <a:lnTo>
                      <a:pt x="73" y="11"/>
                    </a:lnTo>
                    <a:lnTo>
                      <a:pt x="69" y="7"/>
                    </a:lnTo>
                    <a:lnTo>
                      <a:pt x="50" y="3"/>
                    </a:lnTo>
                    <a:lnTo>
                      <a:pt x="29" y="1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3" name="Freeform 310"/>
              <p:cNvSpPr>
                <a:spLocks/>
              </p:cNvSpPr>
              <p:nvPr/>
            </p:nvSpPr>
            <p:spPr bwMode="auto">
              <a:xfrm>
                <a:off x="2042992" y="1979613"/>
                <a:ext cx="118307" cy="92075"/>
              </a:xfrm>
              <a:custGeom>
                <a:avLst/>
                <a:gdLst>
                  <a:gd name="T0" fmla="*/ 14 w 134"/>
                  <a:gd name="T1" fmla="*/ 1 h 108"/>
                  <a:gd name="T2" fmla="*/ 19 w 134"/>
                  <a:gd name="T3" fmla="*/ 5 h 108"/>
                  <a:gd name="T4" fmla="*/ 13 w 134"/>
                  <a:gd name="T5" fmla="*/ 6 h 108"/>
                  <a:gd name="T6" fmla="*/ 14 w 134"/>
                  <a:gd name="T7" fmla="*/ 10 h 108"/>
                  <a:gd name="T8" fmla="*/ 17 w 134"/>
                  <a:gd name="T9" fmla="*/ 11 h 108"/>
                  <a:gd name="T10" fmla="*/ 15 w 134"/>
                  <a:gd name="T11" fmla="*/ 13 h 108"/>
                  <a:gd name="T12" fmla="*/ 19 w 134"/>
                  <a:gd name="T13" fmla="*/ 16 h 108"/>
                  <a:gd name="T14" fmla="*/ 17 w 134"/>
                  <a:gd name="T15" fmla="*/ 18 h 108"/>
                  <a:gd name="T16" fmla="*/ 14 w 134"/>
                  <a:gd name="T17" fmla="*/ 17 h 108"/>
                  <a:gd name="T18" fmla="*/ 15 w 134"/>
                  <a:gd name="T19" fmla="*/ 15 h 108"/>
                  <a:gd name="T20" fmla="*/ 11 w 134"/>
                  <a:gd name="T21" fmla="*/ 11 h 108"/>
                  <a:gd name="T22" fmla="*/ 8 w 134"/>
                  <a:gd name="T23" fmla="*/ 6 h 108"/>
                  <a:gd name="T24" fmla="*/ 4 w 134"/>
                  <a:gd name="T25" fmla="*/ 9 h 108"/>
                  <a:gd name="T26" fmla="*/ 6 w 134"/>
                  <a:gd name="T27" fmla="*/ 11 h 108"/>
                  <a:gd name="T28" fmla="*/ 5 w 134"/>
                  <a:gd name="T29" fmla="*/ 13 h 108"/>
                  <a:gd name="T30" fmla="*/ 7 w 134"/>
                  <a:gd name="T31" fmla="*/ 15 h 108"/>
                  <a:gd name="T32" fmla="*/ 8 w 134"/>
                  <a:gd name="T33" fmla="*/ 20 h 108"/>
                  <a:gd name="T34" fmla="*/ 1 w 134"/>
                  <a:gd name="T35" fmla="*/ 21 h 108"/>
                  <a:gd name="T36" fmla="*/ 1 w 134"/>
                  <a:gd name="T37" fmla="*/ 24 h 108"/>
                  <a:gd name="T38" fmla="*/ 1 w 134"/>
                  <a:gd name="T39" fmla="*/ 27 h 108"/>
                  <a:gd name="T40" fmla="*/ 11 w 134"/>
                  <a:gd name="T41" fmla="*/ 22 h 108"/>
                  <a:gd name="T42" fmla="*/ 17 w 134"/>
                  <a:gd name="T43" fmla="*/ 21 h 108"/>
                  <a:gd name="T44" fmla="*/ 19 w 134"/>
                  <a:gd name="T45" fmla="*/ 22 h 108"/>
                  <a:gd name="T46" fmla="*/ 14 w 134"/>
                  <a:gd name="T47" fmla="*/ 25 h 108"/>
                  <a:gd name="T48" fmla="*/ 14 w 134"/>
                  <a:gd name="T49" fmla="*/ 31 h 108"/>
                  <a:gd name="T50" fmla="*/ 19 w 134"/>
                  <a:gd name="T51" fmla="*/ 31 h 108"/>
                  <a:gd name="T52" fmla="*/ 21 w 134"/>
                  <a:gd name="T53" fmla="*/ 31 h 108"/>
                  <a:gd name="T54" fmla="*/ 35 w 134"/>
                  <a:gd name="T55" fmla="*/ 30 h 108"/>
                  <a:gd name="T56" fmla="*/ 36 w 134"/>
                  <a:gd name="T57" fmla="*/ 27 h 108"/>
                  <a:gd name="T58" fmla="*/ 34 w 134"/>
                  <a:gd name="T59" fmla="*/ 24 h 108"/>
                  <a:gd name="T60" fmla="*/ 34 w 134"/>
                  <a:gd name="T61" fmla="*/ 22 h 108"/>
                  <a:gd name="T62" fmla="*/ 35 w 134"/>
                  <a:gd name="T63" fmla="*/ 19 h 108"/>
                  <a:gd name="T64" fmla="*/ 31 w 134"/>
                  <a:gd name="T65" fmla="*/ 15 h 108"/>
                  <a:gd name="T66" fmla="*/ 30 w 134"/>
                  <a:gd name="T67" fmla="*/ 6 h 108"/>
                  <a:gd name="T68" fmla="*/ 26 w 134"/>
                  <a:gd name="T69" fmla="*/ 3 h 108"/>
                  <a:gd name="T70" fmla="*/ 25 w 134"/>
                  <a:gd name="T71" fmla="*/ 1 h 108"/>
                  <a:gd name="T72" fmla="*/ 23 w 134"/>
                  <a:gd name="T73" fmla="*/ 3 h 108"/>
                  <a:gd name="T74" fmla="*/ 23 w 134"/>
                  <a:gd name="T75" fmla="*/ 6 h 108"/>
                  <a:gd name="T76" fmla="*/ 24 w 134"/>
                  <a:gd name="T77" fmla="*/ 6 h 108"/>
                  <a:gd name="T78" fmla="*/ 20 w 134"/>
                  <a:gd name="T79" fmla="*/ 6 h 108"/>
                  <a:gd name="T80" fmla="*/ 20 w 134"/>
                  <a:gd name="T81" fmla="*/ 4 h 108"/>
                  <a:gd name="T82" fmla="*/ 17 w 134"/>
                  <a:gd name="T83" fmla="*/ 0 h 1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4"/>
                  <a:gd name="T127" fmla="*/ 0 h 108"/>
                  <a:gd name="T128" fmla="*/ 134 w 134"/>
                  <a:gd name="T129" fmla="*/ 108 h 1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4" h="108">
                    <a:moveTo>
                      <a:pt x="65" y="0"/>
                    </a:moveTo>
                    <a:lnTo>
                      <a:pt x="53" y="4"/>
                    </a:lnTo>
                    <a:lnTo>
                      <a:pt x="53" y="10"/>
                    </a:lnTo>
                    <a:lnTo>
                      <a:pt x="69" y="16"/>
                    </a:lnTo>
                    <a:lnTo>
                      <a:pt x="69" y="23"/>
                    </a:lnTo>
                    <a:lnTo>
                      <a:pt x="50" y="23"/>
                    </a:lnTo>
                    <a:lnTo>
                      <a:pt x="53" y="27"/>
                    </a:lnTo>
                    <a:lnTo>
                      <a:pt x="55" y="35"/>
                    </a:lnTo>
                    <a:lnTo>
                      <a:pt x="61" y="39"/>
                    </a:lnTo>
                    <a:lnTo>
                      <a:pt x="65" y="39"/>
                    </a:lnTo>
                    <a:lnTo>
                      <a:pt x="63" y="43"/>
                    </a:lnTo>
                    <a:lnTo>
                      <a:pt x="59" y="47"/>
                    </a:lnTo>
                    <a:lnTo>
                      <a:pt x="69" y="54"/>
                    </a:lnTo>
                    <a:lnTo>
                      <a:pt x="69" y="56"/>
                    </a:lnTo>
                    <a:lnTo>
                      <a:pt x="65" y="58"/>
                    </a:lnTo>
                    <a:lnTo>
                      <a:pt x="65" y="62"/>
                    </a:lnTo>
                    <a:lnTo>
                      <a:pt x="53" y="62"/>
                    </a:lnTo>
                    <a:lnTo>
                      <a:pt x="53" y="60"/>
                    </a:lnTo>
                    <a:lnTo>
                      <a:pt x="55" y="54"/>
                    </a:lnTo>
                    <a:lnTo>
                      <a:pt x="57" y="50"/>
                    </a:lnTo>
                    <a:lnTo>
                      <a:pt x="50" y="45"/>
                    </a:lnTo>
                    <a:lnTo>
                      <a:pt x="42" y="37"/>
                    </a:lnTo>
                    <a:lnTo>
                      <a:pt x="36" y="27"/>
                    </a:lnTo>
                    <a:lnTo>
                      <a:pt x="30" y="20"/>
                    </a:lnTo>
                    <a:lnTo>
                      <a:pt x="19" y="20"/>
                    </a:lnTo>
                    <a:lnTo>
                      <a:pt x="15" y="31"/>
                    </a:lnTo>
                    <a:lnTo>
                      <a:pt x="23" y="31"/>
                    </a:lnTo>
                    <a:lnTo>
                      <a:pt x="23" y="37"/>
                    </a:lnTo>
                    <a:lnTo>
                      <a:pt x="21" y="41"/>
                    </a:lnTo>
                    <a:lnTo>
                      <a:pt x="19" y="47"/>
                    </a:lnTo>
                    <a:lnTo>
                      <a:pt x="23" y="48"/>
                    </a:lnTo>
                    <a:lnTo>
                      <a:pt x="26" y="52"/>
                    </a:lnTo>
                    <a:lnTo>
                      <a:pt x="30" y="54"/>
                    </a:lnTo>
                    <a:lnTo>
                      <a:pt x="30" y="70"/>
                    </a:lnTo>
                    <a:lnTo>
                      <a:pt x="5" y="70"/>
                    </a:lnTo>
                    <a:lnTo>
                      <a:pt x="3" y="75"/>
                    </a:lnTo>
                    <a:lnTo>
                      <a:pt x="0" y="77"/>
                    </a:lnTo>
                    <a:lnTo>
                      <a:pt x="2" y="83"/>
                    </a:lnTo>
                    <a:lnTo>
                      <a:pt x="3" y="87"/>
                    </a:lnTo>
                    <a:lnTo>
                      <a:pt x="3" y="93"/>
                    </a:lnTo>
                    <a:lnTo>
                      <a:pt x="21" y="85"/>
                    </a:lnTo>
                    <a:lnTo>
                      <a:pt x="40" y="77"/>
                    </a:lnTo>
                    <a:lnTo>
                      <a:pt x="61" y="73"/>
                    </a:lnTo>
                    <a:lnTo>
                      <a:pt x="65" y="73"/>
                    </a:lnTo>
                    <a:lnTo>
                      <a:pt x="69" y="75"/>
                    </a:lnTo>
                    <a:lnTo>
                      <a:pt x="69" y="77"/>
                    </a:lnTo>
                    <a:lnTo>
                      <a:pt x="63" y="79"/>
                    </a:lnTo>
                    <a:lnTo>
                      <a:pt x="55" y="85"/>
                    </a:lnTo>
                    <a:lnTo>
                      <a:pt x="50" y="89"/>
                    </a:lnTo>
                    <a:lnTo>
                      <a:pt x="53" y="108"/>
                    </a:lnTo>
                    <a:lnTo>
                      <a:pt x="61" y="108"/>
                    </a:lnTo>
                    <a:lnTo>
                      <a:pt x="69" y="106"/>
                    </a:lnTo>
                    <a:lnTo>
                      <a:pt x="76" y="108"/>
                    </a:lnTo>
                    <a:lnTo>
                      <a:pt x="80" y="106"/>
                    </a:lnTo>
                    <a:lnTo>
                      <a:pt x="94" y="104"/>
                    </a:lnTo>
                    <a:lnTo>
                      <a:pt x="130" y="104"/>
                    </a:lnTo>
                    <a:lnTo>
                      <a:pt x="130" y="95"/>
                    </a:lnTo>
                    <a:lnTo>
                      <a:pt x="134" y="93"/>
                    </a:lnTo>
                    <a:lnTo>
                      <a:pt x="132" y="89"/>
                    </a:lnTo>
                    <a:lnTo>
                      <a:pt x="128" y="83"/>
                    </a:lnTo>
                    <a:lnTo>
                      <a:pt x="126" y="85"/>
                    </a:lnTo>
                    <a:lnTo>
                      <a:pt x="128" y="77"/>
                    </a:lnTo>
                    <a:lnTo>
                      <a:pt x="130" y="72"/>
                    </a:lnTo>
                    <a:lnTo>
                      <a:pt x="130" y="66"/>
                    </a:lnTo>
                    <a:lnTo>
                      <a:pt x="119" y="66"/>
                    </a:lnTo>
                    <a:lnTo>
                      <a:pt x="117" y="50"/>
                    </a:lnTo>
                    <a:lnTo>
                      <a:pt x="117" y="37"/>
                    </a:lnTo>
                    <a:lnTo>
                      <a:pt x="115" y="23"/>
                    </a:lnTo>
                    <a:lnTo>
                      <a:pt x="99" y="20"/>
                    </a:lnTo>
                    <a:lnTo>
                      <a:pt x="99" y="12"/>
                    </a:lnTo>
                    <a:lnTo>
                      <a:pt x="96" y="8"/>
                    </a:lnTo>
                    <a:lnTo>
                      <a:pt x="96" y="4"/>
                    </a:lnTo>
                    <a:lnTo>
                      <a:pt x="90" y="6"/>
                    </a:lnTo>
                    <a:lnTo>
                      <a:pt x="88" y="12"/>
                    </a:lnTo>
                    <a:lnTo>
                      <a:pt x="88" y="16"/>
                    </a:lnTo>
                    <a:lnTo>
                      <a:pt x="86" y="20"/>
                    </a:lnTo>
                    <a:lnTo>
                      <a:pt x="94" y="20"/>
                    </a:lnTo>
                    <a:lnTo>
                      <a:pt x="92" y="23"/>
                    </a:lnTo>
                    <a:lnTo>
                      <a:pt x="80" y="25"/>
                    </a:lnTo>
                    <a:lnTo>
                      <a:pt x="74" y="22"/>
                    </a:lnTo>
                    <a:lnTo>
                      <a:pt x="76" y="20"/>
                    </a:lnTo>
                    <a:lnTo>
                      <a:pt x="73" y="14"/>
                    </a:lnTo>
                    <a:lnTo>
                      <a:pt x="67" y="6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4" name="Freeform 311"/>
              <p:cNvSpPr>
                <a:spLocks/>
              </p:cNvSpPr>
              <p:nvPr/>
            </p:nvSpPr>
            <p:spPr bwMode="auto">
              <a:xfrm>
                <a:off x="2003557" y="1982788"/>
                <a:ext cx="51438" cy="61913"/>
              </a:xfrm>
              <a:custGeom>
                <a:avLst/>
                <a:gdLst>
                  <a:gd name="T0" fmla="*/ 2 w 57"/>
                  <a:gd name="T1" fmla="*/ 0 h 73"/>
                  <a:gd name="T2" fmla="*/ 1 w 57"/>
                  <a:gd name="T3" fmla="*/ 3 h 73"/>
                  <a:gd name="T4" fmla="*/ 1 w 57"/>
                  <a:gd name="T5" fmla="*/ 6 h 73"/>
                  <a:gd name="T6" fmla="*/ 2 w 57"/>
                  <a:gd name="T7" fmla="*/ 5 h 73"/>
                  <a:gd name="T8" fmla="*/ 2 w 57"/>
                  <a:gd name="T9" fmla="*/ 7 h 73"/>
                  <a:gd name="T10" fmla="*/ 1 w 57"/>
                  <a:gd name="T11" fmla="*/ 7 h 73"/>
                  <a:gd name="T12" fmla="*/ 0 w 57"/>
                  <a:gd name="T13" fmla="*/ 7 h 73"/>
                  <a:gd name="T14" fmla="*/ 1 w 57"/>
                  <a:gd name="T15" fmla="*/ 11 h 73"/>
                  <a:gd name="T16" fmla="*/ 3 w 57"/>
                  <a:gd name="T17" fmla="*/ 11 h 73"/>
                  <a:gd name="T18" fmla="*/ 6 w 57"/>
                  <a:gd name="T19" fmla="*/ 11 h 73"/>
                  <a:gd name="T20" fmla="*/ 6 w 57"/>
                  <a:gd name="T21" fmla="*/ 10 h 73"/>
                  <a:gd name="T22" fmla="*/ 9 w 57"/>
                  <a:gd name="T23" fmla="*/ 11 h 73"/>
                  <a:gd name="T24" fmla="*/ 9 w 57"/>
                  <a:gd name="T25" fmla="*/ 11 h 73"/>
                  <a:gd name="T26" fmla="*/ 7 w 57"/>
                  <a:gd name="T27" fmla="*/ 12 h 73"/>
                  <a:gd name="T28" fmla="*/ 6 w 57"/>
                  <a:gd name="T29" fmla="*/ 12 h 73"/>
                  <a:gd name="T30" fmla="*/ 4 w 57"/>
                  <a:gd name="T31" fmla="*/ 13 h 73"/>
                  <a:gd name="T32" fmla="*/ 3 w 57"/>
                  <a:gd name="T33" fmla="*/ 15 h 73"/>
                  <a:gd name="T34" fmla="*/ 7 w 57"/>
                  <a:gd name="T35" fmla="*/ 14 h 73"/>
                  <a:gd name="T36" fmla="*/ 6 w 57"/>
                  <a:gd name="T37" fmla="*/ 15 h 73"/>
                  <a:gd name="T38" fmla="*/ 6 w 57"/>
                  <a:gd name="T39" fmla="*/ 18 h 73"/>
                  <a:gd name="T40" fmla="*/ 5 w 57"/>
                  <a:gd name="T41" fmla="*/ 19 h 73"/>
                  <a:gd name="T42" fmla="*/ 3 w 57"/>
                  <a:gd name="T43" fmla="*/ 20 h 73"/>
                  <a:gd name="T44" fmla="*/ 5 w 57"/>
                  <a:gd name="T45" fmla="*/ 21 h 73"/>
                  <a:gd name="T46" fmla="*/ 9 w 57"/>
                  <a:gd name="T47" fmla="*/ 20 h 73"/>
                  <a:gd name="T48" fmla="*/ 13 w 57"/>
                  <a:gd name="T49" fmla="*/ 18 h 73"/>
                  <a:gd name="T50" fmla="*/ 16 w 57"/>
                  <a:gd name="T51" fmla="*/ 15 h 73"/>
                  <a:gd name="T52" fmla="*/ 15 w 57"/>
                  <a:gd name="T53" fmla="*/ 14 h 73"/>
                  <a:gd name="T54" fmla="*/ 16 w 57"/>
                  <a:gd name="T55" fmla="*/ 12 h 73"/>
                  <a:gd name="T56" fmla="*/ 15 w 57"/>
                  <a:gd name="T57" fmla="*/ 9 h 73"/>
                  <a:gd name="T58" fmla="*/ 12 w 57"/>
                  <a:gd name="T59" fmla="*/ 9 h 73"/>
                  <a:gd name="T60" fmla="*/ 12 w 57"/>
                  <a:gd name="T61" fmla="*/ 7 h 73"/>
                  <a:gd name="T62" fmla="*/ 12 w 57"/>
                  <a:gd name="T63" fmla="*/ 5 h 73"/>
                  <a:gd name="T64" fmla="*/ 6 w 57"/>
                  <a:gd name="T65" fmla="*/ 5 h 73"/>
                  <a:gd name="T66" fmla="*/ 7 w 57"/>
                  <a:gd name="T67" fmla="*/ 5 h 73"/>
                  <a:gd name="T68" fmla="*/ 6 w 57"/>
                  <a:gd name="T69" fmla="*/ 5 h 73"/>
                  <a:gd name="T70" fmla="*/ 7 w 57"/>
                  <a:gd name="T71" fmla="*/ 4 h 73"/>
                  <a:gd name="T72" fmla="*/ 7 w 57"/>
                  <a:gd name="T73" fmla="*/ 2 h 73"/>
                  <a:gd name="T74" fmla="*/ 7 w 57"/>
                  <a:gd name="T75" fmla="*/ 1 h 73"/>
                  <a:gd name="T76" fmla="*/ 5 w 57"/>
                  <a:gd name="T77" fmla="*/ 1 h 73"/>
                  <a:gd name="T78" fmla="*/ 4 w 57"/>
                  <a:gd name="T79" fmla="*/ 1 h 73"/>
                  <a:gd name="T80" fmla="*/ 2 w 57"/>
                  <a:gd name="T81" fmla="*/ 0 h 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7"/>
                  <a:gd name="T124" fmla="*/ 0 h 73"/>
                  <a:gd name="T125" fmla="*/ 57 w 57"/>
                  <a:gd name="T126" fmla="*/ 73 h 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7" h="73">
                    <a:moveTo>
                      <a:pt x="7" y="0"/>
                    </a:moveTo>
                    <a:lnTo>
                      <a:pt x="1" y="10"/>
                    </a:lnTo>
                    <a:lnTo>
                      <a:pt x="3" y="21"/>
                    </a:lnTo>
                    <a:lnTo>
                      <a:pt x="7" y="19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0" y="27"/>
                    </a:lnTo>
                    <a:lnTo>
                      <a:pt x="3" y="39"/>
                    </a:lnTo>
                    <a:lnTo>
                      <a:pt x="11" y="37"/>
                    </a:lnTo>
                    <a:lnTo>
                      <a:pt x="21" y="37"/>
                    </a:lnTo>
                    <a:lnTo>
                      <a:pt x="23" y="35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26" y="41"/>
                    </a:lnTo>
                    <a:lnTo>
                      <a:pt x="21" y="43"/>
                    </a:lnTo>
                    <a:lnTo>
                      <a:pt x="15" y="46"/>
                    </a:lnTo>
                    <a:lnTo>
                      <a:pt x="11" y="52"/>
                    </a:lnTo>
                    <a:lnTo>
                      <a:pt x="25" y="50"/>
                    </a:lnTo>
                    <a:lnTo>
                      <a:pt x="23" y="54"/>
                    </a:lnTo>
                    <a:lnTo>
                      <a:pt x="23" y="62"/>
                    </a:lnTo>
                    <a:lnTo>
                      <a:pt x="17" y="66"/>
                    </a:lnTo>
                    <a:lnTo>
                      <a:pt x="11" y="71"/>
                    </a:lnTo>
                    <a:lnTo>
                      <a:pt x="19" y="73"/>
                    </a:lnTo>
                    <a:lnTo>
                      <a:pt x="34" y="69"/>
                    </a:lnTo>
                    <a:lnTo>
                      <a:pt x="46" y="64"/>
                    </a:lnTo>
                    <a:lnTo>
                      <a:pt x="57" y="54"/>
                    </a:lnTo>
                    <a:lnTo>
                      <a:pt x="53" y="50"/>
                    </a:lnTo>
                    <a:lnTo>
                      <a:pt x="57" y="43"/>
                    </a:lnTo>
                    <a:lnTo>
                      <a:pt x="53" y="31"/>
                    </a:lnTo>
                    <a:lnTo>
                      <a:pt x="44" y="31"/>
                    </a:lnTo>
                    <a:lnTo>
                      <a:pt x="42" y="27"/>
                    </a:lnTo>
                    <a:lnTo>
                      <a:pt x="42" y="16"/>
                    </a:lnTo>
                    <a:lnTo>
                      <a:pt x="23" y="16"/>
                    </a:lnTo>
                    <a:lnTo>
                      <a:pt x="25" y="16"/>
                    </a:lnTo>
                    <a:lnTo>
                      <a:pt x="23" y="16"/>
                    </a:lnTo>
                    <a:lnTo>
                      <a:pt x="25" y="14"/>
                    </a:lnTo>
                    <a:lnTo>
                      <a:pt x="25" y="8"/>
                    </a:lnTo>
                    <a:lnTo>
                      <a:pt x="26" y="4"/>
                    </a:lnTo>
                    <a:lnTo>
                      <a:pt x="19" y="2"/>
                    </a:lnTo>
                    <a:lnTo>
                      <a:pt x="13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5" name="Freeform 312"/>
              <p:cNvSpPr>
                <a:spLocks/>
              </p:cNvSpPr>
              <p:nvPr/>
            </p:nvSpPr>
            <p:spPr bwMode="auto">
              <a:xfrm>
                <a:off x="2180158" y="2036763"/>
                <a:ext cx="56581" cy="50800"/>
              </a:xfrm>
              <a:custGeom>
                <a:avLst/>
                <a:gdLst>
                  <a:gd name="T0" fmla="*/ 6 w 65"/>
                  <a:gd name="T1" fmla="*/ 0 h 61"/>
                  <a:gd name="T2" fmla="*/ 5 w 65"/>
                  <a:gd name="T3" fmla="*/ 1 h 61"/>
                  <a:gd name="T4" fmla="*/ 5 w 65"/>
                  <a:gd name="T5" fmla="*/ 4 h 61"/>
                  <a:gd name="T6" fmla="*/ 4 w 65"/>
                  <a:gd name="T7" fmla="*/ 5 h 61"/>
                  <a:gd name="T8" fmla="*/ 2 w 65"/>
                  <a:gd name="T9" fmla="*/ 5 h 61"/>
                  <a:gd name="T10" fmla="*/ 1 w 65"/>
                  <a:gd name="T11" fmla="*/ 9 h 61"/>
                  <a:gd name="T12" fmla="*/ 0 w 65"/>
                  <a:gd name="T13" fmla="*/ 12 h 61"/>
                  <a:gd name="T14" fmla="*/ 4 w 65"/>
                  <a:gd name="T15" fmla="*/ 12 h 61"/>
                  <a:gd name="T16" fmla="*/ 5 w 65"/>
                  <a:gd name="T17" fmla="*/ 14 h 61"/>
                  <a:gd name="T18" fmla="*/ 8 w 65"/>
                  <a:gd name="T19" fmla="*/ 15 h 61"/>
                  <a:gd name="T20" fmla="*/ 10 w 65"/>
                  <a:gd name="T21" fmla="*/ 14 h 61"/>
                  <a:gd name="T22" fmla="*/ 12 w 65"/>
                  <a:gd name="T23" fmla="*/ 15 h 61"/>
                  <a:gd name="T24" fmla="*/ 14 w 65"/>
                  <a:gd name="T25" fmla="*/ 17 h 61"/>
                  <a:gd name="T26" fmla="*/ 15 w 65"/>
                  <a:gd name="T27" fmla="*/ 15 h 61"/>
                  <a:gd name="T28" fmla="*/ 16 w 65"/>
                  <a:gd name="T29" fmla="*/ 13 h 61"/>
                  <a:gd name="T30" fmla="*/ 17 w 65"/>
                  <a:gd name="T31" fmla="*/ 12 h 61"/>
                  <a:gd name="T32" fmla="*/ 16 w 65"/>
                  <a:gd name="T33" fmla="*/ 7 h 61"/>
                  <a:gd name="T34" fmla="*/ 15 w 65"/>
                  <a:gd name="T35" fmla="*/ 3 h 61"/>
                  <a:gd name="T36" fmla="*/ 13 w 65"/>
                  <a:gd name="T37" fmla="*/ 0 h 61"/>
                  <a:gd name="T38" fmla="*/ 11 w 65"/>
                  <a:gd name="T39" fmla="*/ 0 h 61"/>
                  <a:gd name="T40" fmla="*/ 9 w 65"/>
                  <a:gd name="T41" fmla="*/ 1 h 61"/>
                  <a:gd name="T42" fmla="*/ 8 w 65"/>
                  <a:gd name="T43" fmla="*/ 1 h 61"/>
                  <a:gd name="T44" fmla="*/ 8 w 65"/>
                  <a:gd name="T45" fmla="*/ 1 h 61"/>
                  <a:gd name="T46" fmla="*/ 7 w 65"/>
                  <a:gd name="T47" fmla="*/ 0 h 61"/>
                  <a:gd name="T48" fmla="*/ 6 w 65"/>
                  <a:gd name="T49" fmla="*/ 0 h 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5"/>
                  <a:gd name="T76" fmla="*/ 0 h 61"/>
                  <a:gd name="T77" fmla="*/ 65 w 65"/>
                  <a:gd name="T78" fmla="*/ 61 h 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5" h="61">
                    <a:moveTo>
                      <a:pt x="23" y="0"/>
                    </a:moveTo>
                    <a:lnTo>
                      <a:pt x="19" y="4"/>
                    </a:lnTo>
                    <a:lnTo>
                      <a:pt x="17" y="13"/>
                    </a:lnTo>
                    <a:lnTo>
                      <a:pt x="16" y="19"/>
                    </a:lnTo>
                    <a:lnTo>
                      <a:pt x="8" y="19"/>
                    </a:lnTo>
                    <a:lnTo>
                      <a:pt x="4" y="34"/>
                    </a:lnTo>
                    <a:lnTo>
                      <a:pt x="0" y="42"/>
                    </a:lnTo>
                    <a:lnTo>
                      <a:pt x="16" y="42"/>
                    </a:lnTo>
                    <a:lnTo>
                      <a:pt x="19" y="50"/>
                    </a:lnTo>
                    <a:lnTo>
                      <a:pt x="29" y="54"/>
                    </a:lnTo>
                    <a:lnTo>
                      <a:pt x="37" y="52"/>
                    </a:lnTo>
                    <a:lnTo>
                      <a:pt x="46" y="54"/>
                    </a:lnTo>
                    <a:lnTo>
                      <a:pt x="54" y="61"/>
                    </a:lnTo>
                    <a:lnTo>
                      <a:pt x="58" y="55"/>
                    </a:lnTo>
                    <a:lnTo>
                      <a:pt x="64" y="48"/>
                    </a:lnTo>
                    <a:lnTo>
                      <a:pt x="65" y="42"/>
                    </a:lnTo>
                    <a:lnTo>
                      <a:pt x="64" y="25"/>
                    </a:lnTo>
                    <a:lnTo>
                      <a:pt x="58" y="11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2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6" name="Freeform 313"/>
              <p:cNvSpPr>
                <a:spLocks/>
              </p:cNvSpPr>
              <p:nvPr/>
            </p:nvSpPr>
            <p:spPr bwMode="auto">
              <a:xfrm>
                <a:off x="1557764" y="2081213"/>
                <a:ext cx="209179" cy="144463"/>
              </a:xfrm>
              <a:custGeom>
                <a:avLst/>
                <a:gdLst>
                  <a:gd name="T0" fmla="*/ 21 w 238"/>
                  <a:gd name="T1" fmla="*/ 1 h 173"/>
                  <a:gd name="T2" fmla="*/ 17 w 238"/>
                  <a:gd name="T3" fmla="*/ 3 h 173"/>
                  <a:gd name="T4" fmla="*/ 8 w 238"/>
                  <a:gd name="T5" fmla="*/ 6 h 173"/>
                  <a:gd name="T6" fmla="*/ 3 w 238"/>
                  <a:gd name="T7" fmla="*/ 13 h 173"/>
                  <a:gd name="T8" fmla="*/ 5 w 238"/>
                  <a:gd name="T9" fmla="*/ 22 h 173"/>
                  <a:gd name="T10" fmla="*/ 4 w 238"/>
                  <a:gd name="T11" fmla="*/ 23 h 173"/>
                  <a:gd name="T12" fmla="*/ 3 w 238"/>
                  <a:gd name="T13" fmla="*/ 24 h 173"/>
                  <a:gd name="T14" fmla="*/ 4 w 238"/>
                  <a:gd name="T15" fmla="*/ 27 h 173"/>
                  <a:gd name="T16" fmla="*/ 2 w 238"/>
                  <a:gd name="T17" fmla="*/ 33 h 173"/>
                  <a:gd name="T18" fmla="*/ 2 w 238"/>
                  <a:gd name="T19" fmla="*/ 38 h 173"/>
                  <a:gd name="T20" fmla="*/ 6 w 238"/>
                  <a:gd name="T21" fmla="*/ 41 h 173"/>
                  <a:gd name="T22" fmla="*/ 8 w 238"/>
                  <a:gd name="T23" fmla="*/ 46 h 173"/>
                  <a:gd name="T24" fmla="*/ 11 w 238"/>
                  <a:gd name="T25" fmla="*/ 48 h 173"/>
                  <a:gd name="T26" fmla="*/ 14 w 238"/>
                  <a:gd name="T27" fmla="*/ 48 h 173"/>
                  <a:gd name="T28" fmla="*/ 17 w 238"/>
                  <a:gd name="T29" fmla="*/ 42 h 173"/>
                  <a:gd name="T30" fmla="*/ 21 w 238"/>
                  <a:gd name="T31" fmla="*/ 41 h 173"/>
                  <a:gd name="T32" fmla="*/ 22 w 238"/>
                  <a:gd name="T33" fmla="*/ 41 h 173"/>
                  <a:gd name="T34" fmla="*/ 26 w 238"/>
                  <a:gd name="T35" fmla="*/ 41 h 173"/>
                  <a:gd name="T36" fmla="*/ 32 w 238"/>
                  <a:gd name="T37" fmla="*/ 39 h 173"/>
                  <a:gd name="T38" fmla="*/ 33 w 238"/>
                  <a:gd name="T39" fmla="*/ 32 h 173"/>
                  <a:gd name="T40" fmla="*/ 49 w 238"/>
                  <a:gd name="T41" fmla="*/ 19 h 173"/>
                  <a:gd name="T42" fmla="*/ 58 w 238"/>
                  <a:gd name="T43" fmla="*/ 16 h 173"/>
                  <a:gd name="T44" fmla="*/ 60 w 238"/>
                  <a:gd name="T45" fmla="*/ 17 h 173"/>
                  <a:gd name="T46" fmla="*/ 62 w 238"/>
                  <a:gd name="T47" fmla="*/ 15 h 173"/>
                  <a:gd name="T48" fmla="*/ 63 w 238"/>
                  <a:gd name="T49" fmla="*/ 13 h 173"/>
                  <a:gd name="T50" fmla="*/ 60 w 238"/>
                  <a:gd name="T51" fmla="*/ 12 h 173"/>
                  <a:gd name="T52" fmla="*/ 56 w 238"/>
                  <a:gd name="T53" fmla="*/ 8 h 173"/>
                  <a:gd name="T54" fmla="*/ 48 w 238"/>
                  <a:gd name="T55" fmla="*/ 6 h 173"/>
                  <a:gd name="T56" fmla="*/ 37 w 238"/>
                  <a:gd name="T57" fmla="*/ 7 h 173"/>
                  <a:gd name="T58" fmla="*/ 31 w 238"/>
                  <a:gd name="T59" fmla="*/ 4 h 173"/>
                  <a:gd name="T60" fmla="*/ 24 w 238"/>
                  <a:gd name="T61" fmla="*/ 2 h 173"/>
                  <a:gd name="T62" fmla="*/ 23 w 238"/>
                  <a:gd name="T63" fmla="*/ 0 h 17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8"/>
                  <a:gd name="T97" fmla="*/ 0 h 173"/>
                  <a:gd name="T98" fmla="*/ 238 w 238"/>
                  <a:gd name="T99" fmla="*/ 173 h 17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8" h="173">
                    <a:moveTo>
                      <a:pt x="84" y="0"/>
                    </a:moveTo>
                    <a:lnTo>
                      <a:pt x="79" y="1"/>
                    </a:lnTo>
                    <a:lnTo>
                      <a:pt x="71" y="7"/>
                    </a:lnTo>
                    <a:lnTo>
                      <a:pt x="65" y="11"/>
                    </a:lnTo>
                    <a:lnTo>
                      <a:pt x="46" y="17"/>
                    </a:lnTo>
                    <a:lnTo>
                      <a:pt x="29" y="21"/>
                    </a:lnTo>
                    <a:lnTo>
                      <a:pt x="11" y="26"/>
                    </a:lnTo>
                    <a:lnTo>
                      <a:pt x="11" y="46"/>
                    </a:lnTo>
                    <a:lnTo>
                      <a:pt x="13" y="67"/>
                    </a:lnTo>
                    <a:lnTo>
                      <a:pt x="19" y="80"/>
                    </a:lnTo>
                    <a:lnTo>
                      <a:pt x="15" y="82"/>
                    </a:lnTo>
                    <a:lnTo>
                      <a:pt x="13" y="84"/>
                    </a:lnTo>
                    <a:lnTo>
                      <a:pt x="8" y="84"/>
                    </a:lnTo>
                    <a:lnTo>
                      <a:pt x="9" y="88"/>
                    </a:lnTo>
                    <a:lnTo>
                      <a:pt x="11" y="96"/>
                    </a:lnTo>
                    <a:lnTo>
                      <a:pt x="15" y="99"/>
                    </a:lnTo>
                    <a:lnTo>
                      <a:pt x="11" y="105"/>
                    </a:lnTo>
                    <a:lnTo>
                      <a:pt x="6" y="119"/>
                    </a:lnTo>
                    <a:lnTo>
                      <a:pt x="0" y="134"/>
                    </a:lnTo>
                    <a:lnTo>
                      <a:pt x="8" y="138"/>
                    </a:lnTo>
                    <a:lnTo>
                      <a:pt x="17" y="144"/>
                    </a:lnTo>
                    <a:lnTo>
                      <a:pt x="23" y="149"/>
                    </a:lnTo>
                    <a:lnTo>
                      <a:pt x="27" y="157"/>
                    </a:lnTo>
                    <a:lnTo>
                      <a:pt x="29" y="167"/>
                    </a:lnTo>
                    <a:lnTo>
                      <a:pt x="34" y="173"/>
                    </a:lnTo>
                    <a:lnTo>
                      <a:pt x="40" y="173"/>
                    </a:lnTo>
                    <a:lnTo>
                      <a:pt x="48" y="171"/>
                    </a:lnTo>
                    <a:lnTo>
                      <a:pt x="54" y="173"/>
                    </a:lnTo>
                    <a:lnTo>
                      <a:pt x="59" y="163"/>
                    </a:lnTo>
                    <a:lnTo>
                      <a:pt x="67" y="153"/>
                    </a:lnTo>
                    <a:lnTo>
                      <a:pt x="73" y="146"/>
                    </a:lnTo>
                    <a:lnTo>
                      <a:pt x="79" y="146"/>
                    </a:lnTo>
                    <a:lnTo>
                      <a:pt x="77" y="149"/>
                    </a:lnTo>
                    <a:lnTo>
                      <a:pt x="84" y="149"/>
                    </a:lnTo>
                    <a:lnTo>
                      <a:pt x="80" y="153"/>
                    </a:lnTo>
                    <a:lnTo>
                      <a:pt x="100" y="149"/>
                    </a:lnTo>
                    <a:lnTo>
                      <a:pt x="115" y="149"/>
                    </a:lnTo>
                    <a:lnTo>
                      <a:pt x="121" y="140"/>
                    </a:lnTo>
                    <a:lnTo>
                      <a:pt x="123" y="126"/>
                    </a:lnTo>
                    <a:lnTo>
                      <a:pt x="127" y="115"/>
                    </a:lnTo>
                    <a:lnTo>
                      <a:pt x="150" y="92"/>
                    </a:lnTo>
                    <a:lnTo>
                      <a:pt x="186" y="69"/>
                    </a:lnTo>
                    <a:lnTo>
                      <a:pt x="219" y="57"/>
                    </a:lnTo>
                    <a:lnTo>
                      <a:pt x="222" y="57"/>
                    </a:lnTo>
                    <a:lnTo>
                      <a:pt x="224" y="61"/>
                    </a:lnTo>
                    <a:lnTo>
                      <a:pt x="230" y="61"/>
                    </a:lnTo>
                    <a:lnTo>
                      <a:pt x="232" y="59"/>
                    </a:lnTo>
                    <a:lnTo>
                      <a:pt x="234" y="55"/>
                    </a:lnTo>
                    <a:lnTo>
                      <a:pt x="238" y="53"/>
                    </a:lnTo>
                    <a:lnTo>
                      <a:pt x="238" y="46"/>
                    </a:lnTo>
                    <a:lnTo>
                      <a:pt x="232" y="44"/>
                    </a:lnTo>
                    <a:lnTo>
                      <a:pt x="228" y="44"/>
                    </a:lnTo>
                    <a:lnTo>
                      <a:pt x="222" y="42"/>
                    </a:lnTo>
                    <a:lnTo>
                      <a:pt x="215" y="30"/>
                    </a:lnTo>
                    <a:lnTo>
                      <a:pt x="211" y="26"/>
                    </a:lnTo>
                    <a:lnTo>
                      <a:pt x="184" y="21"/>
                    </a:lnTo>
                    <a:lnTo>
                      <a:pt x="161" y="25"/>
                    </a:lnTo>
                    <a:lnTo>
                      <a:pt x="142" y="26"/>
                    </a:lnTo>
                    <a:lnTo>
                      <a:pt x="134" y="19"/>
                    </a:lnTo>
                    <a:lnTo>
                      <a:pt x="119" y="15"/>
                    </a:lnTo>
                    <a:lnTo>
                      <a:pt x="92" y="7"/>
                    </a:lnTo>
                    <a:lnTo>
                      <a:pt x="90" y="5"/>
                    </a:lnTo>
                    <a:lnTo>
                      <a:pt x="90" y="1"/>
                    </a:lnTo>
                    <a:lnTo>
                      <a:pt x="88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7" name="Freeform 314"/>
              <p:cNvSpPr>
                <a:spLocks/>
              </p:cNvSpPr>
              <p:nvPr/>
            </p:nvSpPr>
            <p:spPr bwMode="auto">
              <a:xfrm>
                <a:off x="2037848" y="2092326"/>
                <a:ext cx="147454" cy="130175"/>
              </a:xfrm>
              <a:custGeom>
                <a:avLst/>
                <a:gdLst>
                  <a:gd name="T0" fmla="*/ 29 w 167"/>
                  <a:gd name="T1" fmla="*/ 2 h 154"/>
                  <a:gd name="T2" fmla="*/ 22 w 167"/>
                  <a:gd name="T3" fmla="*/ 7 h 154"/>
                  <a:gd name="T4" fmla="*/ 14 w 167"/>
                  <a:gd name="T5" fmla="*/ 6 h 154"/>
                  <a:gd name="T6" fmla="*/ 12 w 167"/>
                  <a:gd name="T7" fmla="*/ 8 h 154"/>
                  <a:gd name="T8" fmla="*/ 10 w 167"/>
                  <a:gd name="T9" fmla="*/ 11 h 154"/>
                  <a:gd name="T10" fmla="*/ 10 w 167"/>
                  <a:gd name="T11" fmla="*/ 13 h 154"/>
                  <a:gd name="T12" fmla="*/ 13 w 167"/>
                  <a:gd name="T13" fmla="*/ 15 h 154"/>
                  <a:gd name="T14" fmla="*/ 17 w 167"/>
                  <a:gd name="T15" fmla="*/ 15 h 154"/>
                  <a:gd name="T16" fmla="*/ 16 w 167"/>
                  <a:gd name="T17" fmla="*/ 22 h 154"/>
                  <a:gd name="T18" fmla="*/ 12 w 167"/>
                  <a:gd name="T19" fmla="*/ 22 h 154"/>
                  <a:gd name="T20" fmla="*/ 5 w 167"/>
                  <a:gd name="T21" fmla="*/ 21 h 154"/>
                  <a:gd name="T22" fmla="*/ 3 w 167"/>
                  <a:gd name="T23" fmla="*/ 18 h 154"/>
                  <a:gd name="T24" fmla="*/ 0 w 167"/>
                  <a:gd name="T25" fmla="*/ 19 h 154"/>
                  <a:gd name="T26" fmla="*/ 1 w 167"/>
                  <a:gd name="T27" fmla="*/ 23 h 154"/>
                  <a:gd name="T28" fmla="*/ 4 w 167"/>
                  <a:gd name="T29" fmla="*/ 27 h 154"/>
                  <a:gd name="T30" fmla="*/ 9 w 167"/>
                  <a:gd name="T31" fmla="*/ 29 h 154"/>
                  <a:gd name="T32" fmla="*/ 13 w 167"/>
                  <a:gd name="T33" fmla="*/ 29 h 154"/>
                  <a:gd name="T34" fmla="*/ 15 w 167"/>
                  <a:gd name="T35" fmla="*/ 32 h 154"/>
                  <a:gd name="T36" fmla="*/ 19 w 167"/>
                  <a:gd name="T37" fmla="*/ 33 h 154"/>
                  <a:gd name="T38" fmla="*/ 22 w 167"/>
                  <a:gd name="T39" fmla="*/ 37 h 154"/>
                  <a:gd name="T40" fmla="*/ 23 w 167"/>
                  <a:gd name="T41" fmla="*/ 43 h 154"/>
                  <a:gd name="T42" fmla="*/ 26 w 167"/>
                  <a:gd name="T43" fmla="*/ 44 h 154"/>
                  <a:gd name="T44" fmla="*/ 31 w 167"/>
                  <a:gd name="T45" fmla="*/ 40 h 154"/>
                  <a:gd name="T46" fmla="*/ 36 w 167"/>
                  <a:gd name="T47" fmla="*/ 36 h 154"/>
                  <a:gd name="T48" fmla="*/ 40 w 167"/>
                  <a:gd name="T49" fmla="*/ 36 h 154"/>
                  <a:gd name="T50" fmla="*/ 43 w 167"/>
                  <a:gd name="T51" fmla="*/ 34 h 154"/>
                  <a:gd name="T52" fmla="*/ 44 w 167"/>
                  <a:gd name="T53" fmla="*/ 31 h 154"/>
                  <a:gd name="T54" fmla="*/ 43 w 167"/>
                  <a:gd name="T55" fmla="*/ 25 h 154"/>
                  <a:gd name="T56" fmla="*/ 44 w 167"/>
                  <a:gd name="T57" fmla="*/ 22 h 154"/>
                  <a:gd name="T58" fmla="*/ 41 w 167"/>
                  <a:gd name="T59" fmla="*/ 21 h 154"/>
                  <a:gd name="T60" fmla="*/ 36 w 167"/>
                  <a:gd name="T61" fmla="*/ 19 h 154"/>
                  <a:gd name="T62" fmla="*/ 31 w 167"/>
                  <a:gd name="T63" fmla="*/ 17 h 154"/>
                  <a:gd name="T64" fmla="*/ 31 w 167"/>
                  <a:gd name="T65" fmla="*/ 14 h 154"/>
                  <a:gd name="T66" fmla="*/ 37 w 167"/>
                  <a:gd name="T67" fmla="*/ 11 h 154"/>
                  <a:gd name="T68" fmla="*/ 33 w 167"/>
                  <a:gd name="T69" fmla="*/ 5 h 154"/>
                  <a:gd name="T70" fmla="*/ 33 w 167"/>
                  <a:gd name="T71" fmla="*/ 1 h 1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7"/>
                  <a:gd name="T109" fmla="*/ 0 h 154"/>
                  <a:gd name="T110" fmla="*/ 167 w 167"/>
                  <a:gd name="T111" fmla="*/ 154 h 1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7" h="154">
                    <a:moveTo>
                      <a:pt x="111" y="0"/>
                    </a:moveTo>
                    <a:lnTo>
                      <a:pt x="111" y="8"/>
                    </a:lnTo>
                    <a:lnTo>
                      <a:pt x="77" y="19"/>
                    </a:lnTo>
                    <a:lnTo>
                      <a:pt x="84" y="27"/>
                    </a:lnTo>
                    <a:lnTo>
                      <a:pt x="58" y="23"/>
                    </a:lnTo>
                    <a:lnTo>
                      <a:pt x="54" y="23"/>
                    </a:lnTo>
                    <a:lnTo>
                      <a:pt x="48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8" y="38"/>
                    </a:lnTo>
                    <a:lnTo>
                      <a:pt x="34" y="38"/>
                    </a:lnTo>
                    <a:lnTo>
                      <a:pt x="36" y="46"/>
                    </a:lnTo>
                    <a:lnTo>
                      <a:pt x="38" y="50"/>
                    </a:lnTo>
                    <a:lnTo>
                      <a:pt x="48" y="52"/>
                    </a:lnTo>
                    <a:lnTo>
                      <a:pt x="56" y="52"/>
                    </a:lnTo>
                    <a:lnTo>
                      <a:pt x="65" y="54"/>
                    </a:lnTo>
                    <a:lnTo>
                      <a:pt x="65" y="69"/>
                    </a:lnTo>
                    <a:lnTo>
                      <a:pt x="61" y="77"/>
                    </a:lnTo>
                    <a:lnTo>
                      <a:pt x="58" y="81"/>
                    </a:lnTo>
                    <a:lnTo>
                      <a:pt x="46" y="79"/>
                    </a:lnTo>
                    <a:lnTo>
                      <a:pt x="31" y="77"/>
                    </a:lnTo>
                    <a:lnTo>
                      <a:pt x="19" y="73"/>
                    </a:lnTo>
                    <a:lnTo>
                      <a:pt x="15" y="61"/>
                    </a:lnTo>
                    <a:lnTo>
                      <a:pt x="11" y="63"/>
                    </a:lnTo>
                    <a:lnTo>
                      <a:pt x="6" y="63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2" y="81"/>
                    </a:lnTo>
                    <a:lnTo>
                      <a:pt x="4" y="84"/>
                    </a:lnTo>
                    <a:lnTo>
                      <a:pt x="15" y="96"/>
                    </a:lnTo>
                    <a:lnTo>
                      <a:pt x="29" y="104"/>
                    </a:lnTo>
                    <a:lnTo>
                      <a:pt x="34" y="102"/>
                    </a:lnTo>
                    <a:lnTo>
                      <a:pt x="46" y="96"/>
                    </a:lnTo>
                    <a:lnTo>
                      <a:pt x="50" y="102"/>
                    </a:lnTo>
                    <a:lnTo>
                      <a:pt x="54" y="109"/>
                    </a:lnTo>
                    <a:lnTo>
                      <a:pt x="58" y="115"/>
                    </a:lnTo>
                    <a:lnTo>
                      <a:pt x="63" y="115"/>
                    </a:lnTo>
                    <a:lnTo>
                      <a:pt x="71" y="117"/>
                    </a:lnTo>
                    <a:lnTo>
                      <a:pt x="77" y="119"/>
                    </a:lnTo>
                    <a:lnTo>
                      <a:pt x="81" y="129"/>
                    </a:lnTo>
                    <a:lnTo>
                      <a:pt x="82" y="140"/>
                    </a:lnTo>
                    <a:lnTo>
                      <a:pt x="88" y="150"/>
                    </a:lnTo>
                    <a:lnTo>
                      <a:pt x="92" y="150"/>
                    </a:lnTo>
                    <a:lnTo>
                      <a:pt x="100" y="154"/>
                    </a:lnTo>
                    <a:lnTo>
                      <a:pt x="109" y="146"/>
                    </a:lnTo>
                    <a:lnTo>
                      <a:pt x="117" y="140"/>
                    </a:lnTo>
                    <a:lnTo>
                      <a:pt x="130" y="134"/>
                    </a:lnTo>
                    <a:lnTo>
                      <a:pt x="134" y="127"/>
                    </a:lnTo>
                    <a:lnTo>
                      <a:pt x="144" y="125"/>
                    </a:lnTo>
                    <a:lnTo>
                      <a:pt x="150" y="125"/>
                    </a:lnTo>
                    <a:lnTo>
                      <a:pt x="157" y="123"/>
                    </a:lnTo>
                    <a:lnTo>
                      <a:pt x="161" y="119"/>
                    </a:lnTo>
                    <a:lnTo>
                      <a:pt x="161" y="115"/>
                    </a:lnTo>
                    <a:lnTo>
                      <a:pt x="165" y="111"/>
                    </a:lnTo>
                    <a:lnTo>
                      <a:pt x="163" y="100"/>
                    </a:lnTo>
                    <a:lnTo>
                      <a:pt x="163" y="88"/>
                    </a:lnTo>
                    <a:lnTo>
                      <a:pt x="161" y="81"/>
                    </a:lnTo>
                    <a:lnTo>
                      <a:pt x="167" y="77"/>
                    </a:lnTo>
                    <a:lnTo>
                      <a:pt x="159" y="75"/>
                    </a:lnTo>
                    <a:lnTo>
                      <a:pt x="153" y="73"/>
                    </a:lnTo>
                    <a:lnTo>
                      <a:pt x="142" y="84"/>
                    </a:lnTo>
                    <a:lnTo>
                      <a:pt x="136" y="67"/>
                    </a:lnTo>
                    <a:lnTo>
                      <a:pt x="134" y="63"/>
                    </a:lnTo>
                    <a:lnTo>
                      <a:pt x="119" y="61"/>
                    </a:lnTo>
                    <a:lnTo>
                      <a:pt x="119" y="58"/>
                    </a:lnTo>
                    <a:lnTo>
                      <a:pt x="117" y="50"/>
                    </a:lnTo>
                    <a:lnTo>
                      <a:pt x="115" y="46"/>
                    </a:lnTo>
                    <a:lnTo>
                      <a:pt x="138" y="40"/>
                    </a:lnTo>
                    <a:lnTo>
                      <a:pt x="140" y="35"/>
                    </a:lnTo>
                    <a:lnTo>
                      <a:pt x="127" y="19"/>
                    </a:lnTo>
                    <a:lnTo>
                      <a:pt x="115" y="13"/>
                    </a:lnTo>
                    <a:lnTo>
                      <a:pt x="125" y="2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8" name="Freeform 315"/>
              <p:cNvSpPr>
                <a:spLocks/>
              </p:cNvSpPr>
              <p:nvPr/>
            </p:nvSpPr>
            <p:spPr bwMode="auto">
              <a:xfrm>
                <a:off x="1676071" y="2124075"/>
                <a:ext cx="414929" cy="206375"/>
              </a:xfrm>
              <a:custGeom>
                <a:avLst/>
                <a:gdLst>
                  <a:gd name="T0" fmla="*/ 24 w 470"/>
                  <a:gd name="T1" fmla="*/ 7 h 246"/>
                  <a:gd name="T2" fmla="*/ 12 w 470"/>
                  <a:gd name="T3" fmla="*/ 11 h 246"/>
                  <a:gd name="T4" fmla="*/ 9 w 470"/>
                  <a:gd name="T5" fmla="*/ 15 h 246"/>
                  <a:gd name="T6" fmla="*/ 3 w 470"/>
                  <a:gd name="T7" fmla="*/ 22 h 246"/>
                  <a:gd name="T8" fmla="*/ 2 w 470"/>
                  <a:gd name="T9" fmla="*/ 28 h 246"/>
                  <a:gd name="T10" fmla="*/ 8 w 470"/>
                  <a:gd name="T11" fmla="*/ 27 h 246"/>
                  <a:gd name="T12" fmla="*/ 8 w 470"/>
                  <a:gd name="T13" fmla="*/ 31 h 246"/>
                  <a:gd name="T14" fmla="*/ 11 w 470"/>
                  <a:gd name="T15" fmla="*/ 32 h 246"/>
                  <a:gd name="T16" fmla="*/ 23 w 470"/>
                  <a:gd name="T17" fmla="*/ 28 h 246"/>
                  <a:gd name="T18" fmla="*/ 22 w 470"/>
                  <a:gd name="T19" fmla="*/ 31 h 246"/>
                  <a:gd name="T20" fmla="*/ 12 w 470"/>
                  <a:gd name="T21" fmla="*/ 35 h 246"/>
                  <a:gd name="T22" fmla="*/ 11 w 470"/>
                  <a:gd name="T23" fmla="*/ 40 h 246"/>
                  <a:gd name="T24" fmla="*/ 37 w 470"/>
                  <a:gd name="T25" fmla="*/ 38 h 246"/>
                  <a:gd name="T26" fmla="*/ 44 w 470"/>
                  <a:gd name="T27" fmla="*/ 37 h 246"/>
                  <a:gd name="T28" fmla="*/ 50 w 470"/>
                  <a:gd name="T29" fmla="*/ 39 h 246"/>
                  <a:gd name="T30" fmla="*/ 48 w 470"/>
                  <a:gd name="T31" fmla="*/ 45 h 246"/>
                  <a:gd name="T32" fmla="*/ 30 w 470"/>
                  <a:gd name="T33" fmla="*/ 44 h 246"/>
                  <a:gd name="T34" fmla="*/ 20 w 470"/>
                  <a:gd name="T35" fmla="*/ 47 h 246"/>
                  <a:gd name="T36" fmla="*/ 19 w 470"/>
                  <a:gd name="T37" fmla="*/ 55 h 246"/>
                  <a:gd name="T38" fmla="*/ 31 w 470"/>
                  <a:gd name="T39" fmla="*/ 60 h 246"/>
                  <a:gd name="T40" fmla="*/ 38 w 470"/>
                  <a:gd name="T41" fmla="*/ 67 h 246"/>
                  <a:gd name="T42" fmla="*/ 58 w 470"/>
                  <a:gd name="T43" fmla="*/ 67 h 246"/>
                  <a:gd name="T44" fmla="*/ 74 w 470"/>
                  <a:gd name="T45" fmla="*/ 60 h 246"/>
                  <a:gd name="T46" fmla="*/ 81 w 470"/>
                  <a:gd name="T47" fmla="*/ 57 h 246"/>
                  <a:gd name="T48" fmla="*/ 90 w 470"/>
                  <a:gd name="T49" fmla="*/ 51 h 246"/>
                  <a:gd name="T50" fmla="*/ 91 w 470"/>
                  <a:gd name="T51" fmla="*/ 57 h 246"/>
                  <a:gd name="T52" fmla="*/ 97 w 470"/>
                  <a:gd name="T53" fmla="*/ 62 h 246"/>
                  <a:gd name="T54" fmla="*/ 105 w 470"/>
                  <a:gd name="T55" fmla="*/ 62 h 246"/>
                  <a:gd name="T56" fmla="*/ 109 w 470"/>
                  <a:gd name="T57" fmla="*/ 62 h 246"/>
                  <a:gd name="T58" fmla="*/ 116 w 470"/>
                  <a:gd name="T59" fmla="*/ 61 h 246"/>
                  <a:gd name="T60" fmla="*/ 115 w 470"/>
                  <a:gd name="T61" fmla="*/ 55 h 246"/>
                  <a:gd name="T62" fmla="*/ 110 w 470"/>
                  <a:gd name="T63" fmla="*/ 56 h 246"/>
                  <a:gd name="T64" fmla="*/ 107 w 470"/>
                  <a:gd name="T65" fmla="*/ 53 h 246"/>
                  <a:gd name="T66" fmla="*/ 117 w 470"/>
                  <a:gd name="T67" fmla="*/ 53 h 246"/>
                  <a:gd name="T68" fmla="*/ 117 w 470"/>
                  <a:gd name="T69" fmla="*/ 49 h 246"/>
                  <a:gd name="T70" fmla="*/ 120 w 470"/>
                  <a:gd name="T71" fmla="*/ 51 h 246"/>
                  <a:gd name="T72" fmla="*/ 125 w 470"/>
                  <a:gd name="T73" fmla="*/ 52 h 246"/>
                  <a:gd name="T74" fmla="*/ 123 w 470"/>
                  <a:gd name="T75" fmla="*/ 45 h 246"/>
                  <a:gd name="T76" fmla="*/ 109 w 470"/>
                  <a:gd name="T77" fmla="*/ 38 h 246"/>
                  <a:gd name="T78" fmla="*/ 107 w 470"/>
                  <a:gd name="T79" fmla="*/ 42 h 246"/>
                  <a:gd name="T80" fmla="*/ 102 w 470"/>
                  <a:gd name="T81" fmla="*/ 40 h 246"/>
                  <a:gd name="T82" fmla="*/ 98 w 470"/>
                  <a:gd name="T83" fmla="*/ 29 h 246"/>
                  <a:gd name="T84" fmla="*/ 93 w 470"/>
                  <a:gd name="T85" fmla="*/ 21 h 246"/>
                  <a:gd name="T86" fmla="*/ 88 w 470"/>
                  <a:gd name="T87" fmla="*/ 17 h 246"/>
                  <a:gd name="T88" fmla="*/ 87 w 470"/>
                  <a:gd name="T89" fmla="*/ 8 h 246"/>
                  <a:gd name="T90" fmla="*/ 78 w 470"/>
                  <a:gd name="T91" fmla="*/ 11 h 246"/>
                  <a:gd name="T92" fmla="*/ 87 w 470"/>
                  <a:gd name="T93" fmla="*/ 17 h 246"/>
                  <a:gd name="T94" fmla="*/ 83 w 470"/>
                  <a:gd name="T95" fmla="*/ 17 h 246"/>
                  <a:gd name="T96" fmla="*/ 80 w 470"/>
                  <a:gd name="T97" fmla="*/ 17 h 246"/>
                  <a:gd name="T98" fmla="*/ 77 w 470"/>
                  <a:gd name="T99" fmla="*/ 21 h 246"/>
                  <a:gd name="T100" fmla="*/ 72 w 470"/>
                  <a:gd name="T101" fmla="*/ 26 h 246"/>
                  <a:gd name="T102" fmla="*/ 74 w 470"/>
                  <a:gd name="T103" fmla="*/ 15 h 246"/>
                  <a:gd name="T104" fmla="*/ 70 w 470"/>
                  <a:gd name="T105" fmla="*/ 9 h 246"/>
                  <a:gd name="T106" fmla="*/ 67 w 470"/>
                  <a:gd name="T107" fmla="*/ 8 h 246"/>
                  <a:gd name="T108" fmla="*/ 63 w 470"/>
                  <a:gd name="T109" fmla="*/ 9 h 246"/>
                  <a:gd name="T110" fmla="*/ 54 w 470"/>
                  <a:gd name="T111" fmla="*/ 7 h 246"/>
                  <a:gd name="T112" fmla="*/ 47 w 470"/>
                  <a:gd name="T113" fmla="*/ 14 h 246"/>
                  <a:gd name="T114" fmla="*/ 37 w 470"/>
                  <a:gd name="T115" fmla="*/ 14 h 246"/>
                  <a:gd name="T116" fmla="*/ 35 w 470"/>
                  <a:gd name="T117" fmla="*/ 1 h 24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0"/>
                  <a:gd name="T178" fmla="*/ 0 h 246"/>
                  <a:gd name="T179" fmla="*/ 470 w 470"/>
                  <a:gd name="T180" fmla="*/ 246 h 24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0" h="246">
                    <a:moveTo>
                      <a:pt x="119" y="0"/>
                    </a:moveTo>
                    <a:lnTo>
                      <a:pt x="112" y="7"/>
                    </a:lnTo>
                    <a:lnTo>
                      <a:pt x="102" y="19"/>
                    </a:lnTo>
                    <a:lnTo>
                      <a:pt x="92" y="26"/>
                    </a:lnTo>
                    <a:lnTo>
                      <a:pt x="65" y="26"/>
                    </a:lnTo>
                    <a:lnTo>
                      <a:pt x="60" y="28"/>
                    </a:lnTo>
                    <a:lnTo>
                      <a:pt x="50" y="38"/>
                    </a:lnTo>
                    <a:lnTo>
                      <a:pt x="46" y="38"/>
                    </a:lnTo>
                    <a:lnTo>
                      <a:pt x="42" y="36"/>
                    </a:lnTo>
                    <a:lnTo>
                      <a:pt x="39" y="38"/>
                    </a:lnTo>
                    <a:lnTo>
                      <a:pt x="33" y="48"/>
                    </a:lnTo>
                    <a:lnTo>
                      <a:pt x="35" y="55"/>
                    </a:lnTo>
                    <a:lnTo>
                      <a:pt x="35" y="65"/>
                    </a:lnTo>
                    <a:lnTo>
                      <a:pt x="31" y="65"/>
                    </a:lnTo>
                    <a:lnTo>
                      <a:pt x="21" y="71"/>
                    </a:lnTo>
                    <a:lnTo>
                      <a:pt x="12" y="80"/>
                    </a:lnTo>
                    <a:lnTo>
                      <a:pt x="4" y="92"/>
                    </a:lnTo>
                    <a:lnTo>
                      <a:pt x="0" y="92"/>
                    </a:lnTo>
                    <a:lnTo>
                      <a:pt x="0" y="99"/>
                    </a:lnTo>
                    <a:lnTo>
                      <a:pt x="8" y="101"/>
                    </a:lnTo>
                    <a:lnTo>
                      <a:pt x="17" y="103"/>
                    </a:lnTo>
                    <a:lnTo>
                      <a:pt x="27" y="103"/>
                    </a:lnTo>
                    <a:lnTo>
                      <a:pt x="29" y="101"/>
                    </a:lnTo>
                    <a:lnTo>
                      <a:pt x="31" y="98"/>
                    </a:lnTo>
                    <a:lnTo>
                      <a:pt x="35" y="96"/>
                    </a:lnTo>
                    <a:lnTo>
                      <a:pt x="35" y="99"/>
                    </a:lnTo>
                    <a:lnTo>
                      <a:pt x="42" y="107"/>
                    </a:lnTo>
                    <a:lnTo>
                      <a:pt x="29" y="109"/>
                    </a:lnTo>
                    <a:lnTo>
                      <a:pt x="27" y="111"/>
                    </a:lnTo>
                    <a:lnTo>
                      <a:pt x="27" y="115"/>
                    </a:lnTo>
                    <a:lnTo>
                      <a:pt x="35" y="113"/>
                    </a:lnTo>
                    <a:lnTo>
                      <a:pt x="42" y="115"/>
                    </a:lnTo>
                    <a:lnTo>
                      <a:pt x="50" y="115"/>
                    </a:lnTo>
                    <a:lnTo>
                      <a:pt x="50" y="103"/>
                    </a:lnTo>
                    <a:lnTo>
                      <a:pt x="69" y="103"/>
                    </a:lnTo>
                    <a:lnTo>
                      <a:pt x="88" y="101"/>
                    </a:lnTo>
                    <a:lnTo>
                      <a:pt x="112" y="99"/>
                    </a:lnTo>
                    <a:lnTo>
                      <a:pt x="115" y="107"/>
                    </a:lnTo>
                    <a:lnTo>
                      <a:pt x="96" y="109"/>
                    </a:lnTo>
                    <a:lnTo>
                      <a:pt x="81" y="109"/>
                    </a:lnTo>
                    <a:lnTo>
                      <a:pt x="65" y="115"/>
                    </a:lnTo>
                    <a:lnTo>
                      <a:pt x="62" y="123"/>
                    </a:lnTo>
                    <a:lnTo>
                      <a:pt x="52" y="124"/>
                    </a:lnTo>
                    <a:lnTo>
                      <a:pt x="44" y="124"/>
                    </a:lnTo>
                    <a:lnTo>
                      <a:pt x="35" y="126"/>
                    </a:lnTo>
                    <a:lnTo>
                      <a:pt x="35" y="138"/>
                    </a:lnTo>
                    <a:lnTo>
                      <a:pt x="41" y="138"/>
                    </a:lnTo>
                    <a:lnTo>
                      <a:pt x="42" y="142"/>
                    </a:lnTo>
                    <a:lnTo>
                      <a:pt x="119" y="142"/>
                    </a:lnTo>
                    <a:lnTo>
                      <a:pt x="125" y="140"/>
                    </a:lnTo>
                    <a:lnTo>
                      <a:pt x="133" y="136"/>
                    </a:lnTo>
                    <a:lnTo>
                      <a:pt x="138" y="134"/>
                    </a:lnTo>
                    <a:lnTo>
                      <a:pt x="144" y="140"/>
                    </a:lnTo>
                    <a:lnTo>
                      <a:pt x="150" y="142"/>
                    </a:lnTo>
                    <a:lnTo>
                      <a:pt x="161" y="130"/>
                    </a:lnTo>
                    <a:lnTo>
                      <a:pt x="167" y="132"/>
                    </a:lnTo>
                    <a:lnTo>
                      <a:pt x="171" y="138"/>
                    </a:lnTo>
                    <a:lnTo>
                      <a:pt x="173" y="142"/>
                    </a:lnTo>
                    <a:lnTo>
                      <a:pt x="183" y="142"/>
                    </a:lnTo>
                    <a:lnTo>
                      <a:pt x="190" y="140"/>
                    </a:lnTo>
                    <a:lnTo>
                      <a:pt x="200" y="138"/>
                    </a:lnTo>
                    <a:lnTo>
                      <a:pt x="194" y="146"/>
                    </a:lnTo>
                    <a:lnTo>
                      <a:pt x="186" y="155"/>
                    </a:lnTo>
                    <a:lnTo>
                      <a:pt x="181" y="161"/>
                    </a:lnTo>
                    <a:lnTo>
                      <a:pt x="160" y="161"/>
                    </a:lnTo>
                    <a:lnTo>
                      <a:pt x="140" y="157"/>
                    </a:lnTo>
                    <a:lnTo>
                      <a:pt x="119" y="157"/>
                    </a:lnTo>
                    <a:lnTo>
                      <a:pt x="113" y="159"/>
                    </a:lnTo>
                    <a:lnTo>
                      <a:pt x="106" y="165"/>
                    </a:lnTo>
                    <a:lnTo>
                      <a:pt x="100" y="167"/>
                    </a:lnTo>
                    <a:lnTo>
                      <a:pt x="87" y="169"/>
                    </a:lnTo>
                    <a:lnTo>
                      <a:pt x="75" y="169"/>
                    </a:lnTo>
                    <a:lnTo>
                      <a:pt x="62" y="167"/>
                    </a:lnTo>
                    <a:lnTo>
                      <a:pt x="62" y="196"/>
                    </a:lnTo>
                    <a:lnTo>
                      <a:pt x="67" y="196"/>
                    </a:lnTo>
                    <a:lnTo>
                      <a:pt x="71" y="197"/>
                    </a:lnTo>
                    <a:lnTo>
                      <a:pt x="77" y="199"/>
                    </a:lnTo>
                    <a:lnTo>
                      <a:pt x="77" y="205"/>
                    </a:lnTo>
                    <a:lnTo>
                      <a:pt x="96" y="211"/>
                    </a:lnTo>
                    <a:lnTo>
                      <a:pt x="117" y="213"/>
                    </a:lnTo>
                    <a:lnTo>
                      <a:pt x="135" y="219"/>
                    </a:lnTo>
                    <a:lnTo>
                      <a:pt x="135" y="240"/>
                    </a:lnTo>
                    <a:lnTo>
                      <a:pt x="140" y="240"/>
                    </a:lnTo>
                    <a:lnTo>
                      <a:pt x="144" y="238"/>
                    </a:lnTo>
                    <a:lnTo>
                      <a:pt x="150" y="238"/>
                    </a:lnTo>
                    <a:lnTo>
                      <a:pt x="150" y="246"/>
                    </a:lnTo>
                    <a:lnTo>
                      <a:pt x="184" y="242"/>
                    </a:lnTo>
                    <a:lnTo>
                      <a:pt x="217" y="240"/>
                    </a:lnTo>
                    <a:lnTo>
                      <a:pt x="246" y="234"/>
                    </a:lnTo>
                    <a:lnTo>
                      <a:pt x="250" y="226"/>
                    </a:lnTo>
                    <a:lnTo>
                      <a:pt x="261" y="221"/>
                    </a:lnTo>
                    <a:lnTo>
                      <a:pt x="280" y="213"/>
                    </a:lnTo>
                    <a:lnTo>
                      <a:pt x="286" y="213"/>
                    </a:lnTo>
                    <a:lnTo>
                      <a:pt x="290" y="215"/>
                    </a:lnTo>
                    <a:lnTo>
                      <a:pt x="296" y="213"/>
                    </a:lnTo>
                    <a:lnTo>
                      <a:pt x="307" y="205"/>
                    </a:lnTo>
                    <a:lnTo>
                      <a:pt x="321" y="192"/>
                    </a:lnTo>
                    <a:lnTo>
                      <a:pt x="330" y="184"/>
                    </a:lnTo>
                    <a:lnTo>
                      <a:pt x="334" y="182"/>
                    </a:lnTo>
                    <a:lnTo>
                      <a:pt x="338" y="182"/>
                    </a:lnTo>
                    <a:lnTo>
                      <a:pt x="342" y="184"/>
                    </a:lnTo>
                    <a:lnTo>
                      <a:pt x="340" y="192"/>
                    </a:lnTo>
                    <a:lnTo>
                      <a:pt x="334" y="203"/>
                    </a:lnTo>
                    <a:lnTo>
                      <a:pt x="342" y="205"/>
                    </a:lnTo>
                    <a:lnTo>
                      <a:pt x="351" y="207"/>
                    </a:lnTo>
                    <a:lnTo>
                      <a:pt x="361" y="211"/>
                    </a:lnTo>
                    <a:lnTo>
                      <a:pt x="361" y="222"/>
                    </a:lnTo>
                    <a:lnTo>
                      <a:pt x="367" y="221"/>
                    </a:lnTo>
                    <a:lnTo>
                      <a:pt x="371" y="217"/>
                    </a:lnTo>
                    <a:lnTo>
                      <a:pt x="376" y="213"/>
                    </a:lnTo>
                    <a:lnTo>
                      <a:pt x="380" y="222"/>
                    </a:lnTo>
                    <a:lnTo>
                      <a:pt x="394" y="221"/>
                    </a:lnTo>
                    <a:lnTo>
                      <a:pt x="399" y="222"/>
                    </a:lnTo>
                    <a:lnTo>
                      <a:pt x="399" y="226"/>
                    </a:lnTo>
                    <a:lnTo>
                      <a:pt x="407" y="224"/>
                    </a:lnTo>
                    <a:lnTo>
                      <a:pt x="409" y="221"/>
                    </a:lnTo>
                    <a:lnTo>
                      <a:pt x="411" y="219"/>
                    </a:lnTo>
                    <a:lnTo>
                      <a:pt x="419" y="219"/>
                    </a:lnTo>
                    <a:lnTo>
                      <a:pt x="428" y="221"/>
                    </a:lnTo>
                    <a:lnTo>
                      <a:pt x="438" y="219"/>
                    </a:lnTo>
                    <a:lnTo>
                      <a:pt x="440" y="215"/>
                    </a:lnTo>
                    <a:lnTo>
                      <a:pt x="444" y="209"/>
                    </a:lnTo>
                    <a:lnTo>
                      <a:pt x="445" y="205"/>
                    </a:lnTo>
                    <a:lnTo>
                      <a:pt x="434" y="197"/>
                    </a:lnTo>
                    <a:lnTo>
                      <a:pt x="426" y="196"/>
                    </a:lnTo>
                    <a:lnTo>
                      <a:pt x="422" y="203"/>
                    </a:lnTo>
                    <a:lnTo>
                      <a:pt x="415" y="201"/>
                    </a:lnTo>
                    <a:lnTo>
                      <a:pt x="413" y="201"/>
                    </a:lnTo>
                    <a:lnTo>
                      <a:pt x="407" y="203"/>
                    </a:lnTo>
                    <a:lnTo>
                      <a:pt x="405" y="197"/>
                    </a:lnTo>
                    <a:lnTo>
                      <a:pt x="405" y="194"/>
                    </a:lnTo>
                    <a:lnTo>
                      <a:pt x="403" y="192"/>
                    </a:lnTo>
                    <a:lnTo>
                      <a:pt x="401" y="186"/>
                    </a:lnTo>
                    <a:lnTo>
                      <a:pt x="421" y="188"/>
                    </a:lnTo>
                    <a:lnTo>
                      <a:pt x="438" y="192"/>
                    </a:lnTo>
                    <a:lnTo>
                      <a:pt x="442" y="192"/>
                    </a:lnTo>
                    <a:lnTo>
                      <a:pt x="430" y="186"/>
                    </a:lnTo>
                    <a:lnTo>
                      <a:pt x="430" y="178"/>
                    </a:lnTo>
                    <a:lnTo>
                      <a:pt x="436" y="178"/>
                    </a:lnTo>
                    <a:lnTo>
                      <a:pt x="440" y="176"/>
                    </a:lnTo>
                    <a:lnTo>
                      <a:pt x="445" y="176"/>
                    </a:lnTo>
                    <a:lnTo>
                      <a:pt x="445" y="184"/>
                    </a:lnTo>
                    <a:lnTo>
                      <a:pt x="449" y="184"/>
                    </a:lnTo>
                    <a:lnTo>
                      <a:pt x="453" y="182"/>
                    </a:lnTo>
                    <a:lnTo>
                      <a:pt x="457" y="184"/>
                    </a:lnTo>
                    <a:lnTo>
                      <a:pt x="457" y="196"/>
                    </a:lnTo>
                    <a:lnTo>
                      <a:pt x="469" y="194"/>
                    </a:lnTo>
                    <a:lnTo>
                      <a:pt x="470" y="186"/>
                    </a:lnTo>
                    <a:lnTo>
                      <a:pt x="465" y="184"/>
                    </a:lnTo>
                    <a:lnTo>
                      <a:pt x="467" y="176"/>
                    </a:lnTo>
                    <a:lnTo>
                      <a:pt x="469" y="167"/>
                    </a:lnTo>
                    <a:lnTo>
                      <a:pt x="465" y="161"/>
                    </a:lnTo>
                    <a:lnTo>
                      <a:pt x="444" y="157"/>
                    </a:lnTo>
                    <a:lnTo>
                      <a:pt x="424" y="157"/>
                    </a:lnTo>
                    <a:lnTo>
                      <a:pt x="411" y="146"/>
                    </a:lnTo>
                    <a:lnTo>
                      <a:pt x="411" y="134"/>
                    </a:lnTo>
                    <a:lnTo>
                      <a:pt x="403" y="134"/>
                    </a:lnTo>
                    <a:lnTo>
                      <a:pt x="407" y="146"/>
                    </a:lnTo>
                    <a:lnTo>
                      <a:pt x="407" y="149"/>
                    </a:lnTo>
                    <a:lnTo>
                      <a:pt x="403" y="149"/>
                    </a:lnTo>
                    <a:lnTo>
                      <a:pt x="403" y="146"/>
                    </a:lnTo>
                    <a:lnTo>
                      <a:pt x="398" y="144"/>
                    </a:lnTo>
                    <a:lnTo>
                      <a:pt x="390" y="142"/>
                    </a:lnTo>
                    <a:lnTo>
                      <a:pt x="384" y="142"/>
                    </a:lnTo>
                    <a:lnTo>
                      <a:pt x="384" y="134"/>
                    </a:lnTo>
                    <a:lnTo>
                      <a:pt x="376" y="123"/>
                    </a:lnTo>
                    <a:lnTo>
                      <a:pt x="374" y="115"/>
                    </a:lnTo>
                    <a:lnTo>
                      <a:pt x="369" y="103"/>
                    </a:lnTo>
                    <a:lnTo>
                      <a:pt x="361" y="99"/>
                    </a:lnTo>
                    <a:lnTo>
                      <a:pt x="357" y="99"/>
                    </a:lnTo>
                    <a:lnTo>
                      <a:pt x="353" y="88"/>
                    </a:lnTo>
                    <a:lnTo>
                      <a:pt x="351" y="76"/>
                    </a:lnTo>
                    <a:lnTo>
                      <a:pt x="346" y="69"/>
                    </a:lnTo>
                    <a:lnTo>
                      <a:pt x="346" y="65"/>
                    </a:lnTo>
                    <a:lnTo>
                      <a:pt x="330" y="65"/>
                    </a:lnTo>
                    <a:lnTo>
                      <a:pt x="332" y="61"/>
                    </a:lnTo>
                    <a:lnTo>
                      <a:pt x="334" y="59"/>
                    </a:lnTo>
                    <a:lnTo>
                      <a:pt x="338" y="57"/>
                    </a:lnTo>
                    <a:lnTo>
                      <a:pt x="338" y="42"/>
                    </a:lnTo>
                    <a:lnTo>
                      <a:pt x="328" y="30"/>
                    </a:lnTo>
                    <a:lnTo>
                      <a:pt x="315" y="15"/>
                    </a:lnTo>
                    <a:lnTo>
                      <a:pt x="303" y="3"/>
                    </a:lnTo>
                    <a:lnTo>
                      <a:pt x="292" y="11"/>
                    </a:lnTo>
                    <a:lnTo>
                      <a:pt x="296" y="40"/>
                    </a:lnTo>
                    <a:lnTo>
                      <a:pt x="303" y="49"/>
                    </a:lnTo>
                    <a:lnTo>
                      <a:pt x="330" y="57"/>
                    </a:lnTo>
                    <a:lnTo>
                      <a:pt x="328" y="59"/>
                    </a:lnTo>
                    <a:lnTo>
                      <a:pt x="326" y="63"/>
                    </a:lnTo>
                    <a:lnTo>
                      <a:pt x="326" y="65"/>
                    </a:lnTo>
                    <a:lnTo>
                      <a:pt x="321" y="63"/>
                    </a:lnTo>
                    <a:lnTo>
                      <a:pt x="319" y="61"/>
                    </a:lnTo>
                    <a:lnTo>
                      <a:pt x="315" y="61"/>
                    </a:lnTo>
                    <a:lnTo>
                      <a:pt x="309" y="67"/>
                    </a:lnTo>
                    <a:lnTo>
                      <a:pt x="303" y="69"/>
                    </a:lnTo>
                    <a:lnTo>
                      <a:pt x="302" y="65"/>
                    </a:lnTo>
                    <a:lnTo>
                      <a:pt x="302" y="63"/>
                    </a:lnTo>
                    <a:lnTo>
                      <a:pt x="296" y="61"/>
                    </a:lnTo>
                    <a:lnTo>
                      <a:pt x="294" y="63"/>
                    </a:lnTo>
                    <a:lnTo>
                      <a:pt x="294" y="69"/>
                    </a:lnTo>
                    <a:lnTo>
                      <a:pt x="292" y="73"/>
                    </a:lnTo>
                    <a:lnTo>
                      <a:pt x="288" y="76"/>
                    </a:lnTo>
                    <a:lnTo>
                      <a:pt x="284" y="88"/>
                    </a:lnTo>
                    <a:lnTo>
                      <a:pt x="280" y="88"/>
                    </a:lnTo>
                    <a:lnTo>
                      <a:pt x="269" y="92"/>
                    </a:lnTo>
                    <a:lnTo>
                      <a:pt x="269" y="82"/>
                    </a:lnTo>
                    <a:lnTo>
                      <a:pt x="271" y="74"/>
                    </a:lnTo>
                    <a:lnTo>
                      <a:pt x="275" y="63"/>
                    </a:lnTo>
                    <a:lnTo>
                      <a:pt x="280" y="55"/>
                    </a:lnTo>
                    <a:lnTo>
                      <a:pt x="280" y="49"/>
                    </a:lnTo>
                    <a:lnTo>
                      <a:pt x="269" y="46"/>
                    </a:lnTo>
                    <a:lnTo>
                      <a:pt x="265" y="40"/>
                    </a:lnTo>
                    <a:lnTo>
                      <a:pt x="265" y="32"/>
                    </a:lnTo>
                    <a:lnTo>
                      <a:pt x="261" y="26"/>
                    </a:lnTo>
                    <a:lnTo>
                      <a:pt x="259" y="26"/>
                    </a:lnTo>
                    <a:lnTo>
                      <a:pt x="257" y="28"/>
                    </a:lnTo>
                    <a:lnTo>
                      <a:pt x="254" y="30"/>
                    </a:lnTo>
                    <a:lnTo>
                      <a:pt x="252" y="28"/>
                    </a:lnTo>
                    <a:lnTo>
                      <a:pt x="246" y="25"/>
                    </a:lnTo>
                    <a:lnTo>
                      <a:pt x="242" y="23"/>
                    </a:lnTo>
                    <a:lnTo>
                      <a:pt x="238" y="32"/>
                    </a:lnTo>
                    <a:lnTo>
                      <a:pt x="234" y="40"/>
                    </a:lnTo>
                    <a:lnTo>
                      <a:pt x="231" y="49"/>
                    </a:lnTo>
                    <a:lnTo>
                      <a:pt x="219" y="49"/>
                    </a:lnTo>
                    <a:lnTo>
                      <a:pt x="204" y="26"/>
                    </a:lnTo>
                    <a:lnTo>
                      <a:pt x="192" y="19"/>
                    </a:lnTo>
                    <a:lnTo>
                      <a:pt x="177" y="19"/>
                    </a:lnTo>
                    <a:lnTo>
                      <a:pt x="177" y="36"/>
                    </a:lnTo>
                    <a:lnTo>
                      <a:pt x="179" y="49"/>
                    </a:lnTo>
                    <a:lnTo>
                      <a:pt x="181" y="65"/>
                    </a:lnTo>
                    <a:lnTo>
                      <a:pt x="169" y="69"/>
                    </a:lnTo>
                    <a:lnTo>
                      <a:pt x="160" y="63"/>
                    </a:lnTo>
                    <a:lnTo>
                      <a:pt x="138" y="49"/>
                    </a:lnTo>
                    <a:lnTo>
                      <a:pt x="138" y="36"/>
                    </a:lnTo>
                    <a:lnTo>
                      <a:pt x="140" y="15"/>
                    </a:lnTo>
                    <a:lnTo>
                      <a:pt x="138" y="3"/>
                    </a:lnTo>
                    <a:lnTo>
                      <a:pt x="133" y="1"/>
                    </a:lnTo>
                    <a:lnTo>
                      <a:pt x="125" y="1"/>
                    </a:lnTo>
                    <a:lnTo>
                      <a:pt x="119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9" name="Freeform 316"/>
              <p:cNvSpPr>
                <a:spLocks/>
              </p:cNvSpPr>
              <p:nvPr/>
            </p:nvSpPr>
            <p:spPr bwMode="auto">
              <a:xfrm>
                <a:off x="2538507" y="2016125"/>
                <a:ext cx="15431" cy="15875"/>
              </a:xfrm>
              <a:custGeom>
                <a:avLst/>
                <a:gdLst>
                  <a:gd name="T0" fmla="*/ 3 w 19"/>
                  <a:gd name="T1" fmla="*/ 0 h 19"/>
                  <a:gd name="T2" fmla="*/ 0 w 19"/>
                  <a:gd name="T3" fmla="*/ 2 h 19"/>
                  <a:gd name="T4" fmla="*/ 0 w 19"/>
                  <a:gd name="T5" fmla="*/ 3 h 19"/>
                  <a:gd name="T6" fmla="*/ 3 w 19"/>
                  <a:gd name="T7" fmla="*/ 5 h 19"/>
                  <a:gd name="T8" fmla="*/ 3 w 19"/>
                  <a:gd name="T9" fmla="*/ 3 h 19"/>
                  <a:gd name="T10" fmla="*/ 4 w 19"/>
                  <a:gd name="T11" fmla="*/ 1 h 19"/>
                  <a:gd name="T12" fmla="*/ 3 w 19"/>
                  <a:gd name="T13" fmla="*/ 0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9"/>
                  <a:gd name="T23" fmla="*/ 19 w 19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9">
                    <a:moveTo>
                      <a:pt x="12" y="0"/>
                    </a:moveTo>
                    <a:lnTo>
                      <a:pt x="0" y="5"/>
                    </a:lnTo>
                    <a:lnTo>
                      <a:pt x="2" y="11"/>
                    </a:lnTo>
                    <a:lnTo>
                      <a:pt x="12" y="19"/>
                    </a:lnTo>
                    <a:lnTo>
                      <a:pt x="15" y="11"/>
                    </a:lnTo>
                    <a:lnTo>
                      <a:pt x="19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80" name="Freeform 317"/>
              <p:cNvSpPr>
                <a:spLocks/>
              </p:cNvSpPr>
              <p:nvPr/>
            </p:nvSpPr>
            <p:spPr bwMode="auto">
              <a:xfrm>
                <a:off x="2697962" y="2211387"/>
                <a:ext cx="3429" cy="4763"/>
              </a:xfrm>
              <a:custGeom>
                <a:avLst/>
                <a:gdLst>
                  <a:gd name="T0" fmla="*/ 0 w 4"/>
                  <a:gd name="T1" fmla="*/ 0 h 8"/>
                  <a:gd name="T2" fmla="*/ 1 w 4"/>
                  <a:gd name="T3" fmla="*/ 1 h 8"/>
                  <a:gd name="T4" fmla="*/ 1 w 4"/>
                  <a:gd name="T5" fmla="*/ 0 h 8"/>
                  <a:gd name="T6" fmla="*/ 0 w 4"/>
                  <a:gd name="T7" fmla="*/ 0 h 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"/>
                  <a:gd name="T13" fmla="*/ 0 h 8"/>
                  <a:gd name="T14" fmla="*/ 4 w 4"/>
                  <a:gd name="T15" fmla="*/ 8 h 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" h="8">
                    <a:moveTo>
                      <a:pt x="0" y="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81" name="Freeform 351"/>
              <p:cNvSpPr>
                <a:spLocks noEditPoints="1"/>
              </p:cNvSpPr>
              <p:nvPr/>
            </p:nvSpPr>
            <p:spPr bwMode="auto">
              <a:xfrm>
                <a:off x="1564623" y="3001962"/>
                <a:ext cx="1253360" cy="700087"/>
              </a:xfrm>
              <a:custGeom>
                <a:avLst/>
                <a:gdLst>
                  <a:gd name="T0" fmla="*/ 274 w 1424"/>
                  <a:gd name="T1" fmla="*/ 64 h 830"/>
                  <a:gd name="T2" fmla="*/ 261 w 1424"/>
                  <a:gd name="T3" fmla="*/ 39 h 830"/>
                  <a:gd name="T4" fmla="*/ 250 w 1424"/>
                  <a:gd name="T5" fmla="*/ 50 h 830"/>
                  <a:gd name="T6" fmla="*/ 242 w 1424"/>
                  <a:gd name="T7" fmla="*/ 77 h 830"/>
                  <a:gd name="T8" fmla="*/ 241 w 1424"/>
                  <a:gd name="T9" fmla="*/ 46 h 830"/>
                  <a:gd name="T10" fmla="*/ 252 w 1424"/>
                  <a:gd name="T11" fmla="*/ 35 h 830"/>
                  <a:gd name="T12" fmla="*/ 262 w 1424"/>
                  <a:gd name="T13" fmla="*/ 35 h 830"/>
                  <a:gd name="T14" fmla="*/ 242 w 1424"/>
                  <a:gd name="T15" fmla="*/ 28 h 830"/>
                  <a:gd name="T16" fmla="*/ 238 w 1424"/>
                  <a:gd name="T17" fmla="*/ 21 h 830"/>
                  <a:gd name="T18" fmla="*/ 220 w 1424"/>
                  <a:gd name="T19" fmla="*/ 26 h 830"/>
                  <a:gd name="T20" fmla="*/ 227 w 1424"/>
                  <a:gd name="T21" fmla="*/ 12 h 830"/>
                  <a:gd name="T22" fmla="*/ 214 w 1424"/>
                  <a:gd name="T23" fmla="*/ 10 h 830"/>
                  <a:gd name="T24" fmla="*/ 199 w 1424"/>
                  <a:gd name="T25" fmla="*/ 7 h 830"/>
                  <a:gd name="T26" fmla="*/ 14 w 1424"/>
                  <a:gd name="T27" fmla="*/ 7 h 830"/>
                  <a:gd name="T28" fmla="*/ 6 w 1424"/>
                  <a:gd name="T29" fmla="*/ 22 h 830"/>
                  <a:gd name="T30" fmla="*/ 4 w 1424"/>
                  <a:gd name="T31" fmla="*/ 74 h 830"/>
                  <a:gd name="T32" fmla="*/ 7 w 1424"/>
                  <a:gd name="T33" fmla="*/ 97 h 830"/>
                  <a:gd name="T34" fmla="*/ 16 w 1424"/>
                  <a:gd name="T35" fmla="*/ 114 h 830"/>
                  <a:gd name="T36" fmla="*/ 25 w 1424"/>
                  <a:gd name="T37" fmla="*/ 137 h 830"/>
                  <a:gd name="T38" fmla="*/ 32 w 1424"/>
                  <a:gd name="T39" fmla="*/ 151 h 830"/>
                  <a:gd name="T40" fmla="*/ 48 w 1424"/>
                  <a:gd name="T41" fmla="*/ 164 h 830"/>
                  <a:gd name="T42" fmla="*/ 119 w 1424"/>
                  <a:gd name="T43" fmla="*/ 175 h 830"/>
                  <a:gd name="T44" fmla="*/ 129 w 1424"/>
                  <a:gd name="T45" fmla="*/ 190 h 830"/>
                  <a:gd name="T46" fmla="*/ 144 w 1424"/>
                  <a:gd name="T47" fmla="*/ 191 h 830"/>
                  <a:gd name="T48" fmla="*/ 158 w 1424"/>
                  <a:gd name="T49" fmla="*/ 207 h 830"/>
                  <a:gd name="T50" fmla="*/ 166 w 1424"/>
                  <a:gd name="T51" fmla="*/ 224 h 830"/>
                  <a:gd name="T52" fmla="*/ 175 w 1424"/>
                  <a:gd name="T53" fmla="*/ 218 h 830"/>
                  <a:gd name="T54" fmla="*/ 183 w 1424"/>
                  <a:gd name="T55" fmla="*/ 205 h 830"/>
                  <a:gd name="T56" fmla="*/ 199 w 1424"/>
                  <a:gd name="T57" fmla="*/ 196 h 830"/>
                  <a:gd name="T58" fmla="*/ 220 w 1424"/>
                  <a:gd name="T59" fmla="*/ 198 h 830"/>
                  <a:gd name="T60" fmla="*/ 230 w 1424"/>
                  <a:gd name="T61" fmla="*/ 199 h 830"/>
                  <a:gd name="T62" fmla="*/ 230 w 1424"/>
                  <a:gd name="T63" fmla="*/ 191 h 830"/>
                  <a:gd name="T64" fmla="*/ 235 w 1424"/>
                  <a:gd name="T65" fmla="*/ 186 h 830"/>
                  <a:gd name="T66" fmla="*/ 245 w 1424"/>
                  <a:gd name="T67" fmla="*/ 186 h 830"/>
                  <a:gd name="T68" fmla="*/ 255 w 1424"/>
                  <a:gd name="T69" fmla="*/ 190 h 830"/>
                  <a:gd name="T70" fmla="*/ 265 w 1424"/>
                  <a:gd name="T71" fmla="*/ 191 h 830"/>
                  <a:gd name="T72" fmla="*/ 274 w 1424"/>
                  <a:gd name="T73" fmla="*/ 210 h 830"/>
                  <a:gd name="T74" fmla="*/ 281 w 1424"/>
                  <a:gd name="T75" fmla="*/ 229 h 830"/>
                  <a:gd name="T76" fmla="*/ 286 w 1424"/>
                  <a:gd name="T77" fmla="*/ 208 h 830"/>
                  <a:gd name="T78" fmla="*/ 278 w 1424"/>
                  <a:gd name="T79" fmla="*/ 185 h 830"/>
                  <a:gd name="T80" fmla="*/ 284 w 1424"/>
                  <a:gd name="T81" fmla="*/ 168 h 830"/>
                  <a:gd name="T82" fmla="*/ 296 w 1424"/>
                  <a:gd name="T83" fmla="*/ 157 h 830"/>
                  <a:gd name="T84" fmla="*/ 309 w 1424"/>
                  <a:gd name="T85" fmla="*/ 143 h 830"/>
                  <a:gd name="T86" fmla="*/ 312 w 1424"/>
                  <a:gd name="T87" fmla="*/ 133 h 830"/>
                  <a:gd name="T88" fmla="*/ 311 w 1424"/>
                  <a:gd name="T89" fmla="*/ 123 h 830"/>
                  <a:gd name="T90" fmla="*/ 309 w 1424"/>
                  <a:gd name="T91" fmla="*/ 114 h 830"/>
                  <a:gd name="T92" fmla="*/ 315 w 1424"/>
                  <a:gd name="T93" fmla="*/ 99 h 830"/>
                  <a:gd name="T94" fmla="*/ 318 w 1424"/>
                  <a:gd name="T95" fmla="*/ 116 h 830"/>
                  <a:gd name="T96" fmla="*/ 332 w 1424"/>
                  <a:gd name="T97" fmla="*/ 93 h 830"/>
                  <a:gd name="T98" fmla="*/ 343 w 1424"/>
                  <a:gd name="T99" fmla="*/ 80 h 830"/>
                  <a:gd name="T100" fmla="*/ 351 w 1424"/>
                  <a:gd name="T101" fmla="*/ 78 h 830"/>
                  <a:gd name="T102" fmla="*/ 351 w 1424"/>
                  <a:gd name="T103" fmla="*/ 68 h 830"/>
                  <a:gd name="T104" fmla="*/ 368 w 1424"/>
                  <a:gd name="T105" fmla="*/ 53 h 830"/>
                  <a:gd name="T106" fmla="*/ 375 w 1424"/>
                  <a:gd name="T107" fmla="*/ 44 h 830"/>
                  <a:gd name="T108" fmla="*/ 368 w 1424"/>
                  <a:gd name="T109" fmla="*/ 23 h 830"/>
                  <a:gd name="T110" fmla="*/ 356 w 1424"/>
                  <a:gd name="T111" fmla="*/ 32 h 830"/>
                  <a:gd name="T112" fmla="*/ 328 w 1424"/>
                  <a:gd name="T113" fmla="*/ 43 h 830"/>
                  <a:gd name="T114" fmla="*/ 295 w 1424"/>
                  <a:gd name="T115" fmla="*/ 62 h 830"/>
                  <a:gd name="T116" fmla="*/ 280 w 1424"/>
                  <a:gd name="T117" fmla="*/ 78 h 830"/>
                  <a:gd name="T118" fmla="*/ 271 w 1424"/>
                  <a:gd name="T119" fmla="*/ 72 h 8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424"/>
                  <a:gd name="T181" fmla="*/ 0 h 830"/>
                  <a:gd name="T182" fmla="*/ 1424 w 1424"/>
                  <a:gd name="T183" fmla="*/ 830 h 8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424" h="830">
                    <a:moveTo>
                      <a:pt x="1034" y="238"/>
                    </a:moveTo>
                    <a:lnTo>
                      <a:pt x="1036" y="236"/>
                    </a:lnTo>
                    <a:lnTo>
                      <a:pt x="1034" y="238"/>
                    </a:lnTo>
                    <a:close/>
                    <a:moveTo>
                      <a:pt x="1034" y="238"/>
                    </a:moveTo>
                    <a:lnTo>
                      <a:pt x="1034" y="246"/>
                    </a:lnTo>
                    <a:lnTo>
                      <a:pt x="1036" y="246"/>
                    </a:lnTo>
                    <a:lnTo>
                      <a:pt x="1036" y="240"/>
                    </a:lnTo>
                    <a:lnTo>
                      <a:pt x="1038" y="236"/>
                    </a:lnTo>
                    <a:lnTo>
                      <a:pt x="1038" y="231"/>
                    </a:lnTo>
                    <a:lnTo>
                      <a:pt x="1040" y="227"/>
                    </a:lnTo>
                    <a:lnTo>
                      <a:pt x="1036" y="215"/>
                    </a:lnTo>
                    <a:lnTo>
                      <a:pt x="1028" y="194"/>
                    </a:lnTo>
                    <a:lnTo>
                      <a:pt x="1017" y="194"/>
                    </a:lnTo>
                    <a:lnTo>
                      <a:pt x="1015" y="198"/>
                    </a:lnTo>
                    <a:lnTo>
                      <a:pt x="1013" y="200"/>
                    </a:lnTo>
                    <a:lnTo>
                      <a:pt x="1005" y="206"/>
                    </a:lnTo>
                    <a:lnTo>
                      <a:pt x="1013" y="181"/>
                    </a:lnTo>
                    <a:lnTo>
                      <a:pt x="1013" y="163"/>
                    </a:lnTo>
                    <a:lnTo>
                      <a:pt x="1005" y="140"/>
                    </a:lnTo>
                    <a:lnTo>
                      <a:pt x="990" y="140"/>
                    </a:lnTo>
                    <a:lnTo>
                      <a:pt x="986" y="133"/>
                    </a:lnTo>
                    <a:lnTo>
                      <a:pt x="982" y="129"/>
                    </a:lnTo>
                    <a:lnTo>
                      <a:pt x="976" y="135"/>
                    </a:lnTo>
                    <a:lnTo>
                      <a:pt x="973" y="142"/>
                    </a:lnTo>
                    <a:lnTo>
                      <a:pt x="967" y="148"/>
                    </a:lnTo>
                    <a:lnTo>
                      <a:pt x="963" y="148"/>
                    </a:lnTo>
                    <a:lnTo>
                      <a:pt x="963" y="160"/>
                    </a:lnTo>
                    <a:lnTo>
                      <a:pt x="948" y="160"/>
                    </a:lnTo>
                    <a:lnTo>
                      <a:pt x="946" y="167"/>
                    </a:lnTo>
                    <a:lnTo>
                      <a:pt x="948" y="177"/>
                    </a:lnTo>
                    <a:lnTo>
                      <a:pt x="948" y="187"/>
                    </a:lnTo>
                    <a:lnTo>
                      <a:pt x="940" y="187"/>
                    </a:lnTo>
                    <a:lnTo>
                      <a:pt x="942" y="206"/>
                    </a:lnTo>
                    <a:lnTo>
                      <a:pt x="946" y="225"/>
                    </a:lnTo>
                    <a:lnTo>
                      <a:pt x="944" y="244"/>
                    </a:lnTo>
                    <a:lnTo>
                      <a:pt x="940" y="250"/>
                    </a:lnTo>
                    <a:lnTo>
                      <a:pt x="930" y="263"/>
                    </a:lnTo>
                    <a:lnTo>
                      <a:pt x="925" y="275"/>
                    </a:lnTo>
                    <a:lnTo>
                      <a:pt x="921" y="275"/>
                    </a:lnTo>
                    <a:lnTo>
                      <a:pt x="917" y="273"/>
                    </a:lnTo>
                    <a:lnTo>
                      <a:pt x="913" y="275"/>
                    </a:lnTo>
                    <a:lnTo>
                      <a:pt x="904" y="244"/>
                    </a:lnTo>
                    <a:lnTo>
                      <a:pt x="902" y="215"/>
                    </a:lnTo>
                    <a:lnTo>
                      <a:pt x="909" y="183"/>
                    </a:lnTo>
                    <a:lnTo>
                      <a:pt x="917" y="183"/>
                    </a:lnTo>
                    <a:lnTo>
                      <a:pt x="919" y="179"/>
                    </a:lnTo>
                    <a:lnTo>
                      <a:pt x="921" y="173"/>
                    </a:lnTo>
                    <a:lnTo>
                      <a:pt x="921" y="156"/>
                    </a:lnTo>
                    <a:lnTo>
                      <a:pt x="917" y="158"/>
                    </a:lnTo>
                    <a:lnTo>
                      <a:pt x="913" y="162"/>
                    </a:lnTo>
                    <a:lnTo>
                      <a:pt x="909" y="163"/>
                    </a:lnTo>
                    <a:lnTo>
                      <a:pt x="909" y="175"/>
                    </a:lnTo>
                    <a:lnTo>
                      <a:pt x="905" y="175"/>
                    </a:lnTo>
                    <a:lnTo>
                      <a:pt x="902" y="173"/>
                    </a:lnTo>
                    <a:lnTo>
                      <a:pt x="898" y="175"/>
                    </a:lnTo>
                    <a:lnTo>
                      <a:pt x="915" y="140"/>
                    </a:lnTo>
                    <a:lnTo>
                      <a:pt x="925" y="129"/>
                    </a:lnTo>
                    <a:lnTo>
                      <a:pt x="930" y="129"/>
                    </a:lnTo>
                    <a:lnTo>
                      <a:pt x="942" y="127"/>
                    </a:lnTo>
                    <a:lnTo>
                      <a:pt x="955" y="125"/>
                    </a:lnTo>
                    <a:lnTo>
                      <a:pt x="955" y="123"/>
                    </a:lnTo>
                    <a:lnTo>
                      <a:pt x="959" y="117"/>
                    </a:lnTo>
                    <a:lnTo>
                      <a:pt x="965" y="117"/>
                    </a:lnTo>
                    <a:lnTo>
                      <a:pt x="969" y="119"/>
                    </a:lnTo>
                    <a:lnTo>
                      <a:pt x="975" y="121"/>
                    </a:lnTo>
                    <a:lnTo>
                      <a:pt x="982" y="123"/>
                    </a:lnTo>
                    <a:lnTo>
                      <a:pt x="986" y="125"/>
                    </a:lnTo>
                    <a:lnTo>
                      <a:pt x="986" y="117"/>
                    </a:lnTo>
                    <a:lnTo>
                      <a:pt x="990" y="117"/>
                    </a:lnTo>
                    <a:lnTo>
                      <a:pt x="994" y="125"/>
                    </a:lnTo>
                    <a:lnTo>
                      <a:pt x="998" y="125"/>
                    </a:lnTo>
                    <a:lnTo>
                      <a:pt x="1003" y="123"/>
                    </a:lnTo>
                    <a:lnTo>
                      <a:pt x="998" y="117"/>
                    </a:lnTo>
                    <a:lnTo>
                      <a:pt x="994" y="110"/>
                    </a:lnTo>
                    <a:lnTo>
                      <a:pt x="975" y="110"/>
                    </a:lnTo>
                    <a:lnTo>
                      <a:pt x="975" y="90"/>
                    </a:lnTo>
                    <a:lnTo>
                      <a:pt x="963" y="94"/>
                    </a:lnTo>
                    <a:lnTo>
                      <a:pt x="944" y="104"/>
                    </a:lnTo>
                    <a:lnTo>
                      <a:pt x="925" y="106"/>
                    </a:lnTo>
                    <a:lnTo>
                      <a:pt x="917" y="100"/>
                    </a:lnTo>
                    <a:lnTo>
                      <a:pt x="911" y="90"/>
                    </a:lnTo>
                    <a:lnTo>
                      <a:pt x="909" y="87"/>
                    </a:lnTo>
                    <a:lnTo>
                      <a:pt x="900" y="85"/>
                    </a:lnTo>
                    <a:lnTo>
                      <a:pt x="892" y="89"/>
                    </a:lnTo>
                    <a:lnTo>
                      <a:pt x="886" y="90"/>
                    </a:lnTo>
                    <a:lnTo>
                      <a:pt x="888" y="87"/>
                    </a:lnTo>
                    <a:lnTo>
                      <a:pt x="884" y="83"/>
                    </a:lnTo>
                    <a:lnTo>
                      <a:pt x="898" y="79"/>
                    </a:lnTo>
                    <a:lnTo>
                      <a:pt x="898" y="77"/>
                    </a:lnTo>
                    <a:lnTo>
                      <a:pt x="902" y="73"/>
                    </a:lnTo>
                    <a:lnTo>
                      <a:pt x="905" y="71"/>
                    </a:lnTo>
                    <a:lnTo>
                      <a:pt x="904" y="69"/>
                    </a:lnTo>
                    <a:lnTo>
                      <a:pt x="902" y="65"/>
                    </a:lnTo>
                    <a:lnTo>
                      <a:pt x="902" y="64"/>
                    </a:lnTo>
                    <a:lnTo>
                      <a:pt x="884" y="75"/>
                    </a:lnTo>
                    <a:lnTo>
                      <a:pt x="869" y="85"/>
                    </a:lnTo>
                    <a:lnTo>
                      <a:pt x="850" y="94"/>
                    </a:lnTo>
                    <a:lnTo>
                      <a:pt x="850" y="98"/>
                    </a:lnTo>
                    <a:lnTo>
                      <a:pt x="840" y="96"/>
                    </a:lnTo>
                    <a:lnTo>
                      <a:pt x="836" y="90"/>
                    </a:lnTo>
                    <a:lnTo>
                      <a:pt x="831" y="87"/>
                    </a:lnTo>
                    <a:lnTo>
                      <a:pt x="825" y="87"/>
                    </a:lnTo>
                    <a:lnTo>
                      <a:pt x="815" y="89"/>
                    </a:lnTo>
                    <a:lnTo>
                      <a:pt x="806" y="90"/>
                    </a:lnTo>
                    <a:lnTo>
                      <a:pt x="809" y="85"/>
                    </a:lnTo>
                    <a:lnTo>
                      <a:pt x="817" y="75"/>
                    </a:lnTo>
                    <a:lnTo>
                      <a:pt x="821" y="71"/>
                    </a:lnTo>
                    <a:lnTo>
                      <a:pt x="865" y="48"/>
                    </a:lnTo>
                    <a:lnTo>
                      <a:pt x="863" y="46"/>
                    </a:lnTo>
                    <a:lnTo>
                      <a:pt x="863" y="44"/>
                    </a:lnTo>
                    <a:lnTo>
                      <a:pt x="861" y="44"/>
                    </a:lnTo>
                    <a:lnTo>
                      <a:pt x="857" y="42"/>
                    </a:lnTo>
                    <a:lnTo>
                      <a:pt x="854" y="42"/>
                    </a:lnTo>
                    <a:lnTo>
                      <a:pt x="850" y="39"/>
                    </a:lnTo>
                    <a:lnTo>
                      <a:pt x="846" y="37"/>
                    </a:lnTo>
                    <a:lnTo>
                      <a:pt x="831" y="37"/>
                    </a:lnTo>
                    <a:lnTo>
                      <a:pt x="827" y="35"/>
                    </a:lnTo>
                    <a:lnTo>
                      <a:pt x="821" y="37"/>
                    </a:lnTo>
                    <a:lnTo>
                      <a:pt x="817" y="37"/>
                    </a:lnTo>
                    <a:lnTo>
                      <a:pt x="813" y="35"/>
                    </a:lnTo>
                    <a:lnTo>
                      <a:pt x="809" y="35"/>
                    </a:lnTo>
                    <a:lnTo>
                      <a:pt x="802" y="33"/>
                    </a:lnTo>
                    <a:lnTo>
                      <a:pt x="796" y="29"/>
                    </a:lnTo>
                    <a:lnTo>
                      <a:pt x="790" y="23"/>
                    </a:lnTo>
                    <a:lnTo>
                      <a:pt x="786" y="23"/>
                    </a:lnTo>
                    <a:lnTo>
                      <a:pt x="781" y="25"/>
                    </a:lnTo>
                    <a:lnTo>
                      <a:pt x="777" y="31"/>
                    </a:lnTo>
                    <a:lnTo>
                      <a:pt x="775" y="31"/>
                    </a:lnTo>
                    <a:lnTo>
                      <a:pt x="769" y="29"/>
                    </a:lnTo>
                    <a:lnTo>
                      <a:pt x="754" y="25"/>
                    </a:lnTo>
                    <a:lnTo>
                      <a:pt x="750" y="23"/>
                    </a:lnTo>
                    <a:lnTo>
                      <a:pt x="748" y="23"/>
                    </a:lnTo>
                    <a:lnTo>
                      <a:pt x="742" y="6"/>
                    </a:lnTo>
                    <a:lnTo>
                      <a:pt x="737" y="0"/>
                    </a:lnTo>
                    <a:lnTo>
                      <a:pt x="733" y="4"/>
                    </a:lnTo>
                    <a:lnTo>
                      <a:pt x="731" y="10"/>
                    </a:lnTo>
                    <a:lnTo>
                      <a:pt x="731" y="12"/>
                    </a:lnTo>
                    <a:lnTo>
                      <a:pt x="57" y="8"/>
                    </a:lnTo>
                    <a:lnTo>
                      <a:pt x="57" y="17"/>
                    </a:lnTo>
                    <a:lnTo>
                      <a:pt x="55" y="25"/>
                    </a:lnTo>
                    <a:lnTo>
                      <a:pt x="55" y="31"/>
                    </a:lnTo>
                    <a:lnTo>
                      <a:pt x="51" y="42"/>
                    </a:lnTo>
                    <a:lnTo>
                      <a:pt x="49" y="44"/>
                    </a:lnTo>
                    <a:lnTo>
                      <a:pt x="19" y="40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1" y="48"/>
                    </a:lnTo>
                    <a:lnTo>
                      <a:pt x="3" y="56"/>
                    </a:lnTo>
                    <a:lnTo>
                      <a:pt x="11" y="65"/>
                    </a:lnTo>
                    <a:lnTo>
                      <a:pt x="21" y="79"/>
                    </a:lnTo>
                    <a:lnTo>
                      <a:pt x="26" y="94"/>
                    </a:lnTo>
                    <a:lnTo>
                      <a:pt x="24" y="106"/>
                    </a:lnTo>
                    <a:lnTo>
                      <a:pt x="21" y="115"/>
                    </a:lnTo>
                    <a:lnTo>
                      <a:pt x="19" y="125"/>
                    </a:lnTo>
                    <a:lnTo>
                      <a:pt x="21" y="138"/>
                    </a:lnTo>
                    <a:lnTo>
                      <a:pt x="23" y="156"/>
                    </a:lnTo>
                    <a:lnTo>
                      <a:pt x="23" y="175"/>
                    </a:lnTo>
                    <a:lnTo>
                      <a:pt x="17" y="202"/>
                    </a:lnTo>
                    <a:lnTo>
                      <a:pt x="11" y="233"/>
                    </a:lnTo>
                    <a:lnTo>
                      <a:pt x="15" y="263"/>
                    </a:lnTo>
                    <a:lnTo>
                      <a:pt x="23" y="267"/>
                    </a:lnTo>
                    <a:lnTo>
                      <a:pt x="26" y="271"/>
                    </a:lnTo>
                    <a:lnTo>
                      <a:pt x="24" y="277"/>
                    </a:lnTo>
                    <a:lnTo>
                      <a:pt x="24" y="288"/>
                    </a:lnTo>
                    <a:lnTo>
                      <a:pt x="26" y="298"/>
                    </a:lnTo>
                    <a:lnTo>
                      <a:pt x="23" y="308"/>
                    </a:lnTo>
                    <a:lnTo>
                      <a:pt x="15" y="333"/>
                    </a:lnTo>
                    <a:lnTo>
                      <a:pt x="17" y="336"/>
                    </a:lnTo>
                    <a:lnTo>
                      <a:pt x="23" y="340"/>
                    </a:lnTo>
                    <a:lnTo>
                      <a:pt x="26" y="344"/>
                    </a:lnTo>
                    <a:lnTo>
                      <a:pt x="30" y="358"/>
                    </a:lnTo>
                    <a:lnTo>
                      <a:pt x="30" y="369"/>
                    </a:lnTo>
                    <a:lnTo>
                      <a:pt x="34" y="383"/>
                    </a:lnTo>
                    <a:lnTo>
                      <a:pt x="38" y="390"/>
                    </a:lnTo>
                    <a:lnTo>
                      <a:pt x="48" y="402"/>
                    </a:lnTo>
                    <a:lnTo>
                      <a:pt x="53" y="411"/>
                    </a:lnTo>
                    <a:lnTo>
                      <a:pt x="59" y="408"/>
                    </a:lnTo>
                    <a:lnTo>
                      <a:pt x="59" y="404"/>
                    </a:lnTo>
                    <a:lnTo>
                      <a:pt x="57" y="400"/>
                    </a:lnTo>
                    <a:lnTo>
                      <a:pt x="63" y="402"/>
                    </a:lnTo>
                    <a:lnTo>
                      <a:pt x="65" y="404"/>
                    </a:lnTo>
                    <a:lnTo>
                      <a:pt x="69" y="404"/>
                    </a:lnTo>
                    <a:lnTo>
                      <a:pt x="65" y="411"/>
                    </a:lnTo>
                    <a:lnTo>
                      <a:pt x="65" y="423"/>
                    </a:lnTo>
                    <a:lnTo>
                      <a:pt x="61" y="432"/>
                    </a:lnTo>
                    <a:lnTo>
                      <a:pt x="80" y="438"/>
                    </a:lnTo>
                    <a:lnTo>
                      <a:pt x="72" y="454"/>
                    </a:lnTo>
                    <a:lnTo>
                      <a:pt x="72" y="463"/>
                    </a:lnTo>
                    <a:lnTo>
                      <a:pt x="80" y="473"/>
                    </a:lnTo>
                    <a:lnTo>
                      <a:pt x="96" y="486"/>
                    </a:lnTo>
                    <a:lnTo>
                      <a:pt x="103" y="492"/>
                    </a:lnTo>
                    <a:lnTo>
                      <a:pt x="101" y="496"/>
                    </a:lnTo>
                    <a:lnTo>
                      <a:pt x="97" y="500"/>
                    </a:lnTo>
                    <a:lnTo>
                      <a:pt x="103" y="504"/>
                    </a:lnTo>
                    <a:lnTo>
                      <a:pt x="107" y="513"/>
                    </a:lnTo>
                    <a:lnTo>
                      <a:pt x="107" y="534"/>
                    </a:lnTo>
                    <a:lnTo>
                      <a:pt x="111" y="534"/>
                    </a:lnTo>
                    <a:lnTo>
                      <a:pt x="111" y="532"/>
                    </a:lnTo>
                    <a:lnTo>
                      <a:pt x="115" y="530"/>
                    </a:lnTo>
                    <a:lnTo>
                      <a:pt x="122" y="534"/>
                    </a:lnTo>
                    <a:lnTo>
                      <a:pt x="145" y="542"/>
                    </a:lnTo>
                    <a:lnTo>
                      <a:pt x="145" y="555"/>
                    </a:lnTo>
                    <a:lnTo>
                      <a:pt x="151" y="554"/>
                    </a:lnTo>
                    <a:lnTo>
                      <a:pt x="153" y="552"/>
                    </a:lnTo>
                    <a:lnTo>
                      <a:pt x="157" y="550"/>
                    </a:lnTo>
                    <a:lnTo>
                      <a:pt x="161" y="555"/>
                    </a:lnTo>
                    <a:lnTo>
                      <a:pt x="165" y="563"/>
                    </a:lnTo>
                    <a:lnTo>
                      <a:pt x="168" y="569"/>
                    </a:lnTo>
                    <a:lnTo>
                      <a:pt x="180" y="575"/>
                    </a:lnTo>
                    <a:lnTo>
                      <a:pt x="182" y="579"/>
                    </a:lnTo>
                    <a:lnTo>
                      <a:pt x="182" y="588"/>
                    </a:lnTo>
                    <a:lnTo>
                      <a:pt x="247" y="580"/>
                    </a:lnTo>
                    <a:lnTo>
                      <a:pt x="247" y="590"/>
                    </a:lnTo>
                    <a:lnTo>
                      <a:pt x="312" y="625"/>
                    </a:lnTo>
                    <a:lnTo>
                      <a:pt x="393" y="629"/>
                    </a:lnTo>
                    <a:lnTo>
                      <a:pt x="393" y="613"/>
                    </a:lnTo>
                    <a:lnTo>
                      <a:pt x="443" y="615"/>
                    </a:lnTo>
                    <a:lnTo>
                      <a:pt x="445" y="615"/>
                    </a:lnTo>
                    <a:lnTo>
                      <a:pt x="449" y="617"/>
                    </a:lnTo>
                    <a:lnTo>
                      <a:pt x="452" y="621"/>
                    </a:lnTo>
                    <a:lnTo>
                      <a:pt x="454" y="625"/>
                    </a:lnTo>
                    <a:lnTo>
                      <a:pt x="456" y="627"/>
                    </a:lnTo>
                    <a:lnTo>
                      <a:pt x="460" y="634"/>
                    </a:lnTo>
                    <a:lnTo>
                      <a:pt x="464" y="638"/>
                    </a:lnTo>
                    <a:lnTo>
                      <a:pt x="476" y="644"/>
                    </a:lnTo>
                    <a:lnTo>
                      <a:pt x="479" y="648"/>
                    </a:lnTo>
                    <a:lnTo>
                      <a:pt x="485" y="655"/>
                    </a:lnTo>
                    <a:lnTo>
                      <a:pt x="489" y="661"/>
                    </a:lnTo>
                    <a:lnTo>
                      <a:pt x="491" y="665"/>
                    </a:lnTo>
                    <a:lnTo>
                      <a:pt x="489" y="671"/>
                    </a:lnTo>
                    <a:lnTo>
                      <a:pt x="491" y="678"/>
                    </a:lnTo>
                    <a:lnTo>
                      <a:pt x="502" y="690"/>
                    </a:lnTo>
                    <a:lnTo>
                      <a:pt x="510" y="694"/>
                    </a:lnTo>
                    <a:lnTo>
                      <a:pt x="525" y="694"/>
                    </a:lnTo>
                    <a:lnTo>
                      <a:pt x="531" y="688"/>
                    </a:lnTo>
                    <a:lnTo>
                      <a:pt x="533" y="682"/>
                    </a:lnTo>
                    <a:lnTo>
                      <a:pt x="537" y="677"/>
                    </a:lnTo>
                    <a:lnTo>
                      <a:pt x="539" y="675"/>
                    </a:lnTo>
                    <a:lnTo>
                      <a:pt x="543" y="675"/>
                    </a:lnTo>
                    <a:lnTo>
                      <a:pt x="548" y="677"/>
                    </a:lnTo>
                    <a:lnTo>
                      <a:pt x="556" y="678"/>
                    </a:lnTo>
                    <a:lnTo>
                      <a:pt x="566" y="678"/>
                    </a:lnTo>
                    <a:lnTo>
                      <a:pt x="570" y="682"/>
                    </a:lnTo>
                    <a:lnTo>
                      <a:pt x="571" y="686"/>
                    </a:lnTo>
                    <a:lnTo>
                      <a:pt x="579" y="698"/>
                    </a:lnTo>
                    <a:lnTo>
                      <a:pt x="589" y="705"/>
                    </a:lnTo>
                    <a:lnTo>
                      <a:pt x="591" y="711"/>
                    </a:lnTo>
                    <a:lnTo>
                      <a:pt x="591" y="719"/>
                    </a:lnTo>
                    <a:lnTo>
                      <a:pt x="593" y="725"/>
                    </a:lnTo>
                    <a:lnTo>
                      <a:pt x="598" y="732"/>
                    </a:lnTo>
                    <a:lnTo>
                      <a:pt x="604" y="738"/>
                    </a:lnTo>
                    <a:lnTo>
                      <a:pt x="608" y="744"/>
                    </a:lnTo>
                    <a:lnTo>
                      <a:pt x="610" y="748"/>
                    </a:lnTo>
                    <a:lnTo>
                      <a:pt x="612" y="755"/>
                    </a:lnTo>
                    <a:lnTo>
                      <a:pt x="618" y="765"/>
                    </a:lnTo>
                    <a:lnTo>
                      <a:pt x="621" y="776"/>
                    </a:lnTo>
                    <a:lnTo>
                      <a:pt x="623" y="780"/>
                    </a:lnTo>
                    <a:lnTo>
                      <a:pt x="623" y="782"/>
                    </a:lnTo>
                    <a:lnTo>
                      <a:pt x="625" y="788"/>
                    </a:lnTo>
                    <a:lnTo>
                      <a:pt x="629" y="792"/>
                    </a:lnTo>
                    <a:lnTo>
                      <a:pt x="644" y="800"/>
                    </a:lnTo>
                    <a:lnTo>
                      <a:pt x="660" y="803"/>
                    </a:lnTo>
                    <a:lnTo>
                      <a:pt x="664" y="807"/>
                    </a:lnTo>
                    <a:lnTo>
                      <a:pt x="666" y="811"/>
                    </a:lnTo>
                    <a:lnTo>
                      <a:pt x="671" y="809"/>
                    </a:lnTo>
                    <a:lnTo>
                      <a:pt x="666" y="801"/>
                    </a:lnTo>
                    <a:lnTo>
                      <a:pt x="662" y="794"/>
                    </a:lnTo>
                    <a:lnTo>
                      <a:pt x="660" y="788"/>
                    </a:lnTo>
                    <a:lnTo>
                      <a:pt x="662" y="782"/>
                    </a:lnTo>
                    <a:lnTo>
                      <a:pt x="662" y="773"/>
                    </a:lnTo>
                    <a:lnTo>
                      <a:pt x="660" y="765"/>
                    </a:lnTo>
                    <a:lnTo>
                      <a:pt x="667" y="765"/>
                    </a:lnTo>
                    <a:lnTo>
                      <a:pt x="667" y="759"/>
                    </a:lnTo>
                    <a:lnTo>
                      <a:pt x="666" y="753"/>
                    </a:lnTo>
                    <a:lnTo>
                      <a:pt x="667" y="750"/>
                    </a:lnTo>
                    <a:lnTo>
                      <a:pt x="675" y="746"/>
                    </a:lnTo>
                    <a:lnTo>
                      <a:pt x="687" y="742"/>
                    </a:lnTo>
                    <a:lnTo>
                      <a:pt x="694" y="738"/>
                    </a:lnTo>
                    <a:lnTo>
                      <a:pt x="696" y="732"/>
                    </a:lnTo>
                    <a:lnTo>
                      <a:pt x="696" y="727"/>
                    </a:lnTo>
                    <a:lnTo>
                      <a:pt x="698" y="723"/>
                    </a:lnTo>
                    <a:lnTo>
                      <a:pt x="706" y="721"/>
                    </a:lnTo>
                    <a:lnTo>
                      <a:pt x="712" y="721"/>
                    </a:lnTo>
                    <a:lnTo>
                      <a:pt x="717" y="719"/>
                    </a:lnTo>
                    <a:lnTo>
                      <a:pt x="727" y="700"/>
                    </a:lnTo>
                    <a:lnTo>
                      <a:pt x="729" y="692"/>
                    </a:lnTo>
                    <a:lnTo>
                      <a:pt x="733" y="694"/>
                    </a:lnTo>
                    <a:lnTo>
                      <a:pt x="738" y="696"/>
                    </a:lnTo>
                    <a:lnTo>
                      <a:pt x="744" y="696"/>
                    </a:lnTo>
                    <a:lnTo>
                      <a:pt x="754" y="692"/>
                    </a:lnTo>
                    <a:lnTo>
                      <a:pt x="763" y="682"/>
                    </a:lnTo>
                    <a:lnTo>
                      <a:pt x="771" y="677"/>
                    </a:lnTo>
                    <a:lnTo>
                      <a:pt x="788" y="680"/>
                    </a:lnTo>
                    <a:lnTo>
                      <a:pt x="809" y="686"/>
                    </a:lnTo>
                    <a:lnTo>
                      <a:pt x="821" y="692"/>
                    </a:lnTo>
                    <a:lnTo>
                      <a:pt x="821" y="696"/>
                    </a:lnTo>
                    <a:lnTo>
                      <a:pt x="821" y="702"/>
                    </a:lnTo>
                    <a:lnTo>
                      <a:pt x="823" y="703"/>
                    </a:lnTo>
                    <a:lnTo>
                      <a:pt x="831" y="703"/>
                    </a:lnTo>
                    <a:lnTo>
                      <a:pt x="834" y="702"/>
                    </a:lnTo>
                    <a:lnTo>
                      <a:pt x="842" y="700"/>
                    </a:lnTo>
                    <a:lnTo>
                      <a:pt x="838" y="692"/>
                    </a:lnTo>
                    <a:lnTo>
                      <a:pt x="838" y="688"/>
                    </a:lnTo>
                    <a:lnTo>
                      <a:pt x="846" y="684"/>
                    </a:lnTo>
                    <a:lnTo>
                      <a:pt x="850" y="680"/>
                    </a:lnTo>
                    <a:lnTo>
                      <a:pt x="861" y="696"/>
                    </a:lnTo>
                    <a:lnTo>
                      <a:pt x="865" y="698"/>
                    </a:lnTo>
                    <a:lnTo>
                      <a:pt x="871" y="696"/>
                    </a:lnTo>
                    <a:lnTo>
                      <a:pt x="875" y="696"/>
                    </a:lnTo>
                    <a:lnTo>
                      <a:pt x="875" y="703"/>
                    </a:lnTo>
                    <a:lnTo>
                      <a:pt x="881" y="703"/>
                    </a:lnTo>
                    <a:lnTo>
                      <a:pt x="884" y="700"/>
                    </a:lnTo>
                    <a:lnTo>
                      <a:pt x="882" y="696"/>
                    </a:lnTo>
                    <a:lnTo>
                      <a:pt x="873" y="692"/>
                    </a:lnTo>
                    <a:lnTo>
                      <a:pt x="873" y="688"/>
                    </a:lnTo>
                    <a:lnTo>
                      <a:pt x="875" y="684"/>
                    </a:lnTo>
                    <a:lnTo>
                      <a:pt x="875" y="682"/>
                    </a:lnTo>
                    <a:lnTo>
                      <a:pt x="877" y="678"/>
                    </a:lnTo>
                    <a:lnTo>
                      <a:pt x="879" y="677"/>
                    </a:lnTo>
                    <a:lnTo>
                      <a:pt x="873" y="675"/>
                    </a:lnTo>
                    <a:lnTo>
                      <a:pt x="867" y="671"/>
                    </a:lnTo>
                    <a:lnTo>
                      <a:pt x="861" y="669"/>
                    </a:lnTo>
                    <a:lnTo>
                      <a:pt x="857" y="669"/>
                    </a:lnTo>
                    <a:lnTo>
                      <a:pt x="854" y="661"/>
                    </a:lnTo>
                    <a:lnTo>
                      <a:pt x="857" y="663"/>
                    </a:lnTo>
                    <a:lnTo>
                      <a:pt x="863" y="665"/>
                    </a:lnTo>
                    <a:lnTo>
                      <a:pt x="873" y="665"/>
                    </a:lnTo>
                    <a:lnTo>
                      <a:pt x="873" y="657"/>
                    </a:lnTo>
                    <a:lnTo>
                      <a:pt x="882" y="659"/>
                    </a:lnTo>
                    <a:lnTo>
                      <a:pt x="890" y="659"/>
                    </a:lnTo>
                    <a:lnTo>
                      <a:pt x="902" y="661"/>
                    </a:lnTo>
                    <a:lnTo>
                      <a:pt x="900" y="657"/>
                    </a:lnTo>
                    <a:lnTo>
                      <a:pt x="904" y="655"/>
                    </a:lnTo>
                    <a:lnTo>
                      <a:pt x="905" y="653"/>
                    </a:lnTo>
                    <a:lnTo>
                      <a:pt x="907" y="659"/>
                    </a:lnTo>
                    <a:lnTo>
                      <a:pt x="909" y="663"/>
                    </a:lnTo>
                    <a:lnTo>
                      <a:pt x="917" y="665"/>
                    </a:lnTo>
                    <a:lnTo>
                      <a:pt x="925" y="653"/>
                    </a:lnTo>
                    <a:lnTo>
                      <a:pt x="927" y="655"/>
                    </a:lnTo>
                    <a:lnTo>
                      <a:pt x="932" y="659"/>
                    </a:lnTo>
                    <a:lnTo>
                      <a:pt x="936" y="661"/>
                    </a:lnTo>
                    <a:lnTo>
                      <a:pt x="938" y="659"/>
                    </a:lnTo>
                    <a:lnTo>
                      <a:pt x="940" y="655"/>
                    </a:lnTo>
                    <a:lnTo>
                      <a:pt x="944" y="653"/>
                    </a:lnTo>
                    <a:lnTo>
                      <a:pt x="948" y="657"/>
                    </a:lnTo>
                    <a:lnTo>
                      <a:pt x="948" y="665"/>
                    </a:lnTo>
                    <a:lnTo>
                      <a:pt x="953" y="667"/>
                    </a:lnTo>
                    <a:lnTo>
                      <a:pt x="959" y="667"/>
                    </a:lnTo>
                    <a:lnTo>
                      <a:pt x="967" y="669"/>
                    </a:lnTo>
                    <a:lnTo>
                      <a:pt x="969" y="673"/>
                    </a:lnTo>
                    <a:lnTo>
                      <a:pt x="969" y="677"/>
                    </a:lnTo>
                    <a:lnTo>
                      <a:pt x="971" y="680"/>
                    </a:lnTo>
                    <a:lnTo>
                      <a:pt x="976" y="680"/>
                    </a:lnTo>
                    <a:lnTo>
                      <a:pt x="982" y="682"/>
                    </a:lnTo>
                    <a:lnTo>
                      <a:pt x="990" y="684"/>
                    </a:lnTo>
                    <a:lnTo>
                      <a:pt x="992" y="682"/>
                    </a:lnTo>
                    <a:lnTo>
                      <a:pt x="996" y="677"/>
                    </a:lnTo>
                    <a:lnTo>
                      <a:pt x="998" y="673"/>
                    </a:lnTo>
                    <a:lnTo>
                      <a:pt x="1001" y="673"/>
                    </a:lnTo>
                    <a:lnTo>
                      <a:pt x="1005" y="675"/>
                    </a:lnTo>
                    <a:lnTo>
                      <a:pt x="1009" y="673"/>
                    </a:lnTo>
                    <a:lnTo>
                      <a:pt x="1011" y="678"/>
                    </a:lnTo>
                    <a:lnTo>
                      <a:pt x="1013" y="686"/>
                    </a:lnTo>
                    <a:lnTo>
                      <a:pt x="1017" y="692"/>
                    </a:lnTo>
                    <a:lnTo>
                      <a:pt x="1028" y="696"/>
                    </a:lnTo>
                    <a:lnTo>
                      <a:pt x="1030" y="713"/>
                    </a:lnTo>
                    <a:lnTo>
                      <a:pt x="1030" y="732"/>
                    </a:lnTo>
                    <a:lnTo>
                      <a:pt x="1028" y="750"/>
                    </a:lnTo>
                    <a:lnTo>
                      <a:pt x="1034" y="748"/>
                    </a:lnTo>
                    <a:lnTo>
                      <a:pt x="1038" y="746"/>
                    </a:lnTo>
                    <a:lnTo>
                      <a:pt x="1044" y="746"/>
                    </a:lnTo>
                    <a:lnTo>
                      <a:pt x="1036" y="761"/>
                    </a:lnTo>
                    <a:lnTo>
                      <a:pt x="1036" y="773"/>
                    </a:lnTo>
                    <a:lnTo>
                      <a:pt x="1051" y="780"/>
                    </a:lnTo>
                    <a:lnTo>
                      <a:pt x="1053" y="786"/>
                    </a:lnTo>
                    <a:lnTo>
                      <a:pt x="1053" y="794"/>
                    </a:lnTo>
                    <a:lnTo>
                      <a:pt x="1055" y="800"/>
                    </a:lnTo>
                    <a:lnTo>
                      <a:pt x="1059" y="803"/>
                    </a:lnTo>
                    <a:lnTo>
                      <a:pt x="1063" y="809"/>
                    </a:lnTo>
                    <a:lnTo>
                      <a:pt x="1067" y="811"/>
                    </a:lnTo>
                    <a:lnTo>
                      <a:pt x="1067" y="815"/>
                    </a:lnTo>
                    <a:lnTo>
                      <a:pt x="1065" y="819"/>
                    </a:lnTo>
                    <a:lnTo>
                      <a:pt x="1067" y="823"/>
                    </a:lnTo>
                    <a:lnTo>
                      <a:pt x="1072" y="826"/>
                    </a:lnTo>
                    <a:lnTo>
                      <a:pt x="1080" y="828"/>
                    </a:lnTo>
                    <a:lnTo>
                      <a:pt x="1086" y="830"/>
                    </a:lnTo>
                    <a:lnTo>
                      <a:pt x="1094" y="788"/>
                    </a:lnTo>
                    <a:lnTo>
                      <a:pt x="1094" y="765"/>
                    </a:lnTo>
                    <a:lnTo>
                      <a:pt x="1092" y="753"/>
                    </a:lnTo>
                    <a:lnTo>
                      <a:pt x="1086" y="736"/>
                    </a:lnTo>
                    <a:lnTo>
                      <a:pt x="1082" y="723"/>
                    </a:lnTo>
                    <a:lnTo>
                      <a:pt x="1074" y="719"/>
                    </a:lnTo>
                    <a:lnTo>
                      <a:pt x="1074" y="715"/>
                    </a:lnTo>
                    <a:lnTo>
                      <a:pt x="1078" y="713"/>
                    </a:lnTo>
                    <a:lnTo>
                      <a:pt x="1078" y="707"/>
                    </a:lnTo>
                    <a:lnTo>
                      <a:pt x="1069" y="698"/>
                    </a:lnTo>
                    <a:lnTo>
                      <a:pt x="1067" y="692"/>
                    </a:lnTo>
                    <a:lnTo>
                      <a:pt x="1067" y="665"/>
                    </a:lnTo>
                    <a:lnTo>
                      <a:pt x="1061" y="663"/>
                    </a:lnTo>
                    <a:lnTo>
                      <a:pt x="1055" y="657"/>
                    </a:lnTo>
                    <a:lnTo>
                      <a:pt x="1059" y="653"/>
                    </a:lnTo>
                    <a:lnTo>
                      <a:pt x="1063" y="653"/>
                    </a:lnTo>
                    <a:lnTo>
                      <a:pt x="1061" y="652"/>
                    </a:lnTo>
                    <a:lnTo>
                      <a:pt x="1063" y="650"/>
                    </a:lnTo>
                    <a:lnTo>
                      <a:pt x="1067" y="650"/>
                    </a:lnTo>
                    <a:lnTo>
                      <a:pt x="1071" y="648"/>
                    </a:lnTo>
                    <a:lnTo>
                      <a:pt x="1067" y="646"/>
                    </a:lnTo>
                    <a:lnTo>
                      <a:pt x="1065" y="638"/>
                    </a:lnTo>
                    <a:lnTo>
                      <a:pt x="1078" y="611"/>
                    </a:lnTo>
                    <a:lnTo>
                      <a:pt x="1078" y="596"/>
                    </a:lnTo>
                    <a:lnTo>
                      <a:pt x="1090" y="596"/>
                    </a:lnTo>
                    <a:lnTo>
                      <a:pt x="1092" y="594"/>
                    </a:lnTo>
                    <a:lnTo>
                      <a:pt x="1092" y="588"/>
                    </a:lnTo>
                    <a:lnTo>
                      <a:pt x="1094" y="584"/>
                    </a:lnTo>
                    <a:lnTo>
                      <a:pt x="1101" y="582"/>
                    </a:lnTo>
                    <a:lnTo>
                      <a:pt x="1113" y="579"/>
                    </a:lnTo>
                    <a:lnTo>
                      <a:pt x="1120" y="575"/>
                    </a:lnTo>
                    <a:lnTo>
                      <a:pt x="1122" y="569"/>
                    </a:lnTo>
                    <a:lnTo>
                      <a:pt x="1122" y="563"/>
                    </a:lnTo>
                    <a:lnTo>
                      <a:pt x="1124" y="557"/>
                    </a:lnTo>
                    <a:lnTo>
                      <a:pt x="1134" y="555"/>
                    </a:lnTo>
                    <a:lnTo>
                      <a:pt x="1142" y="554"/>
                    </a:lnTo>
                    <a:lnTo>
                      <a:pt x="1151" y="550"/>
                    </a:lnTo>
                    <a:lnTo>
                      <a:pt x="1155" y="544"/>
                    </a:lnTo>
                    <a:lnTo>
                      <a:pt x="1159" y="534"/>
                    </a:lnTo>
                    <a:lnTo>
                      <a:pt x="1163" y="527"/>
                    </a:lnTo>
                    <a:lnTo>
                      <a:pt x="1166" y="527"/>
                    </a:lnTo>
                    <a:lnTo>
                      <a:pt x="1174" y="523"/>
                    </a:lnTo>
                    <a:lnTo>
                      <a:pt x="1166" y="507"/>
                    </a:lnTo>
                    <a:lnTo>
                      <a:pt x="1172" y="507"/>
                    </a:lnTo>
                    <a:lnTo>
                      <a:pt x="1178" y="506"/>
                    </a:lnTo>
                    <a:lnTo>
                      <a:pt x="1182" y="504"/>
                    </a:lnTo>
                    <a:lnTo>
                      <a:pt x="1178" y="496"/>
                    </a:lnTo>
                    <a:lnTo>
                      <a:pt x="1180" y="496"/>
                    </a:lnTo>
                    <a:lnTo>
                      <a:pt x="1193" y="494"/>
                    </a:lnTo>
                    <a:lnTo>
                      <a:pt x="1205" y="492"/>
                    </a:lnTo>
                    <a:lnTo>
                      <a:pt x="1201" y="488"/>
                    </a:lnTo>
                    <a:lnTo>
                      <a:pt x="1197" y="481"/>
                    </a:lnTo>
                    <a:lnTo>
                      <a:pt x="1182" y="481"/>
                    </a:lnTo>
                    <a:lnTo>
                      <a:pt x="1182" y="473"/>
                    </a:lnTo>
                    <a:lnTo>
                      <a:pt x="1193" y="473"/>
                    </a:lnTo>
                    <a:lnTo>
                      <a:pt x="1197" y="471"/>
                    </a:lnTo>
                    <a:lnTo>
                      <a:pt x="1197" y="456"/>
                    </a:lnTo>
                    <a:lnTo>
                      <a:pt x="1193" y="454"/>
                    </a:lnTo>
                    <a:lnTo>
                      <a:pt x="1188" y="452"/>
                    </a:lnTo>
                    <a:lnTo>
                      <a:pt x="1182" y="452"/>
                    </a:lnTo>
                    <a:lnTo>
                      <a:pt x="1178" y="448"/>
                    </a:lnTo>
                    <a:lnTo>
                      <a:pt x="1178" y="444"/>
                    </a:lnTo>
                    <a:lnTo>
                      <a:pt x="1174" y="438"/>
                    </a:lnTo>
                    <a:lnTo>
                      <a:pt x="1178" y="436"/>
                    </a:lnTo>
                    <a:lnTo>
                      <a:pt x="1184" y="429"/>
                    </a:lnTo>
                    <a:lnTo>
                      <a:pt x="1186" y="425"/>
                    </a:lnTo>
                    <a:lnTo>
                      <a:pt x="1180" y="421"/>
                    </a:lnTo>
                    <a:lnTo>
                      <a:pt x="1182" y="417"/>
                    </a:lnTo>
                    <a:lnTo>
                      <a:pt x="1182" y="411"/>
                    </a:lnTo>
                    <a:lnTo>
                      <a:pt x="1178" y="409"/>
                    </a:lnTo>
                    <a:lnTo>
                      <a:pt x="1172" y="408"/>
                    </a:lnTo>
                    <a:lnTo>
                      <a:pt x="1166" y="404"/>
                    </a:lnTo>
                    <a:lnTo>
                      <a:pt x="1168" y="402"/>
                    </a:lnTo>
                    <a:lnTo>
                      <a:pt x="1170" y="402"/>
                    </a:lnTo>
                    <a:lnTo>
                      <a:pt x="1174" y="400"/>
                    </a:lnTo>
                    <a:lnTo>
                      <a:pt x="1174" y="396"/>
                    </a:lnTo>
                    <a:lnTo>
                      <a:pt x="1170" y="392"/>
                    </a:lnTo>
                    <a:lnTo>
                      <a:pt x="1170" y="390"/>
                    </a:lnTo>
                    <a:lnTo>
                      <a:pt x="1176" y="379"/>
                    </a:lnTo>
                    <a:lnTo>
                      <a:pt x="1180" y="369"/>
                    </a:lnTo>
                    <a:lnTo>
                      <a:pt x="1182" y="356"/>
                    </a:lnTo>
                    <a:lnTo>
                      <a:pt x="1188" y="354"/>
                    </a:lnTo>
                    <a:lnTo>
                      <a:pt x="1191" y="352"/>
                    </a:lnTo>
                    <a:lnTo>
                      <a:pt x="1197" y="350"/>
                    </a:lnTo>
                    <a:lnTo>
                      <a:pt x="1201" y="358"/>
                    </a:lnTo>
                    <a:lnTo>
                      <a:pt x="1191" y="373"/>
                    </a:lnTo>
                    <a:lnTo>
                      <a:pt x="1188" y="392"/>
                    </a:lnTo>
                    <a:lnTo>
                      <a:pt x="1186" y="400"/>
                    </a:lnTo>
                    <a:lnTo>
                      <a:pt x="1188" y="404"/>
                    </a:lnTo>
                    <a:lnTo>
                      <a:pt x="1190" y="406"/>
                    </a:lnTo>
                    <a:lnTo>
                      <a:pt x="1190" y="409"/>
                    </a:lnTo>
                    <a:lnTo>
                      <a:pt x="1197" y="406"/>
                    </a:lnTo>
                    <a:lnTo>
                      <a:pt x="1205" y="404"/>
                    </a:lnTo>
                    <a:lnTo>
                      <a:pt x="1205" y="411"/>
                    </a:lnTo>
                    <a:lnTo>
                      <a:pt x="1216" y="411"/>
                    </a:lnTo>
                    <a:lnTo>
                      <a:pt x="1218" y="400"/>
                    </a:lnTo>
                    <a:lnTo>
                      <a:pt x="1222" y="388"/>
                    </a:lnTo>
                    <a:lnTo>
                      <a:pt x="1224" y="373"/>
                    </a:lnTo>
                    <a:lnTo>
                      <a:pt x="1214" y="373"/>
                    </a:lnTo>
                    <a:lnTo>
                      <a:pt x="1213" y="371"/>
                    </a:lnTo>
                    <a:lnTo>
                      <a:pt x="1213" y="358"/>
                    </a:lnTo>
                    <a:lnTo>
                      <a:pt x="1238" y="358"/>
                    </a:lnTo>
                    <a:lnTo>
                      <a:pt x="1247" y="350"/>
                    </a:lnTo>
                    <a:lnTo>
                      <a:pt x="1259" y="329"/>
                    </a:lnTo>
                    <a:lnTo>
                      <a:pt x="1247" y="321"/>
                    </a:lnTo>
                    <a:lnTo>
                      <a:pt x="1247" y="315"/>
                    </a:lnTo>
                    <a:lnTo>
                      <a:pt x="1251" y="313"/>
                    </a:lnTo>
                    <a:lnTo>
                      <a:pt x="1251" y="309"/>
                    </a:lnTo>
                    <a:lnTo>
                      <a:pt x="1266" y="294"/>
                    </a:lnTo>
                    <a:lnTo>
                      <a:pt x="1278" y="288"/>
                    </a:lnTo>
                    <a:lnTo>
                      <a:pt x="1284" y="290"/>
                    </a:lnTo>
                    <a:lnTo>
                      <a:pt x="1289" y="290"/>
                    </a:lnTo>
                    <a:lnTo>
                      <a:pt x="1293" y="283"/>
                    </a:lnTo>
                    <a:lnTo>
                      <a:pt x="1301" y="283"/>
                    </a:lnTo>
                    <a:lnTo>
                      <a:pt x="1305" y="285"/>
                    </a:lnTo>
                    <a:lnTo>
                      <a:pt x="1312" y="286"/>
                    </a:lnTo>
                    <a:lnTo>
                      <a:pt x="1312" y="279"/>
                    </a:lnTo>
                    <a:lnTo>
                      <a:pt x="1316" y="267"/>
                    </a:lnTo>
                    <a:lnTo>
                      <a:pt x="1320" y="269"/>
                    </a:lnTo>
                    <a:lnTo>
                      <a:pt x="1322" y="273"/>
                    </a:lnTo>
                    <a:lnTo>
                      <a:pt x="1324" y="279"/>
                    </a:lnTo>
                    <a:lnTo>
                      <a:pt x="1328" y="279"/>
                    </a:lnTo>
                    <a:lnTo>
                      <a:pt x="1332" y="277"/>
                    </a:lnTo>
                    <a:lnTo>
                      <a:pt x="1332" y="275"/>
                    </a:lnTo>
                    <a:lnTo>
                      <a:pt x="1335" y="273"/>
                    </a:lnTo>
                    <a:lnTo>
                      <a:pt x="1337" y="271"/>
                    </a:lnTo>
                    <a:lnTo>
                      <a:pt x="1343" y="271"/>
                    </a:lnTo>
                    <a:lnTo>
                      <a:pt x="1332" y="263"/>
                    </a:lnTo>
                    <a:lnTo>
                      <a:pt x="1324" y="260"/>
                    </a:lnTo>
                    <a:lnTo>
                      <a:pt x="1328" y="254"/>
                    </a:lnTo>
                    <a:lnTo>
                      <a:pt x="1332" y="250"/>
                    </a:lnTo>
                    <a:lnTo>
                      <a:pt x="1335" y="248"/>
                    </a:lnTo>
                    <a:lnTo>
                      <a:pt x="1335" y="242"/>
                    </a:lnTo>
                    <a:lnTo>
                      <a:pt x="1332" y="240"/>
                    </a:lnTo>
                    <a:lnTo>
                      <a:pt x="1332" y="236"/>
                    </a:lnTo>
                    <a:lnTo>
                      <a:pt x="1339" y="233"/>
                    </a:lnTo>
                    <a:lnTo>
                      <a:pt x="1343" y="223"/>
                    </a:lnTo>
                    <a:lnTo>
                      <a:pt x="1345" y="213"/>
                    </a:lnTo>
                    <a:lnTo>
                      <a:pt x="1347" y="206"/>
                    </a:lnTo>
                    <a:lnTo>
                      <a:pt x="1364" y="206"/>
                    </a:lnTo>
                    <a:lnTo>
                      <a:pt x="1374" y="200"/>
                    </a:lnTo>
                    <a:lnTo>
                      <a:pt x="1385" y="183"/>
                    </a:lnTo>
                    <a:lnTo>
                      <a:pt x="1385" y="194"/>
                    </a:lnTo>
                    <a:lnTo>
                      <a:pt x="1397" y="187"/>
                    </a:lnTo>
                    <a:lnTo>
                      <a:pt x="1397" y="188"/>
                    </a:lnTo>
                    <a:lnTo>
                      <a:pt x="1401" y="192"/>
                    </a:lnTo>
                    <a:lnTo>
                      <a:pt x="1404" y="194"/>
                    </a:lnTo>
                    <a:lnTo>
                      <a:pt x="1416" y="183"/>
                    </a:lnTo>
                    <a:lnTo>
                      <a:pt x="1424" y="179"/>
                    </a:lnTo>
                    <a:lnTo>
                      <a:pt x="1420" y="171"/>
                    </a:lnTo>
                    <a:lnTo>
                      <a:pt x="1416" y="156"/>
                    </a:lnTo>
                    <a:lnTo>
                      <a:pt x="1420" y="156"/>
                    </a:lnTo>
                    <a:lnTo>
                      <a:pt x="1422" y="158"/>
                    </a:lnTo>
                    <a:lnTo>
                      <a:pt x="1422" y="154"/>
                    </a:lnTo>
                    <a:lnTo>
                      <a:pt x="1420" y="152"/>
                    </a:lnTo>
                    <a:lnTo>
                      <a:pt x="1416" y="150"/>
                    </a:lnTo>
                    <a:lnTo>
                      <a:pt x="1414" y="148"/>
                    </a:lnTo>
                    <a:lnTo>
                      <a:pt x="1414" y="135"/>
                    </a:lnTo>
                    <a:lnTo>
                      <a:pt x="1412" y="131"/>
                    </a:lnTo>
                    <a:lnTo>
                      <a:pt x="1406" y="131"/>
                    </a:lnTo>
                    <a:lnTo>
                      <a:pt x="1404" y="133"/>
                    </a:lnTo>
                    <a:lnTo>
                      <a:pt x="1404" y="98"/>
                    </a:lnTo>
                    <a:lnTo>
                      <a:pt x="1403" y="87"/>
                    </a:lnTo>
                    <a:lnTo>
                      <a:pt x="1397" y="81"/>
                    </a:lnTo>
                    <a:lnTo>
                      <a:pt x="1387" y="77"/>
                    </a:lnTo>
                    <a:lnTo>
                      <a:pt x="1380" y="81"/>
                    </a:lnTo>
                    <a:lnTo>
                      <a:pt x="1376" y="87"/>
                    </a:lnTo>
                    <a:lnTo>
                      <a:pt x="1374" y="83"/>
                    </a:lnTo>
                    <a:lnTo>
                      <a:pt x="1370" y="77"/>
                    </a:lnTo>
                    <a:lnTo>
                      <a:pt x="1366" y="77"/>
                    </a:lnTo>
                    <a:lnTo>
                      <a:pt x="1364" y="79"/>
                    </a:lnTo>
                    <a:lnTo>
                      <a:pt x="1358" y="96"/>
                    </a:lnTo>
                    <a:lnTo>
                      <a:pt x="1355" y="98"/>
                    </a:lnTo>
                    <a:lnTo>
                      <a:pt x="1351" y="113"/>
                    </a:lnTo>
                    <a:lnTo>
                      <a:pt x="1347" y="121"/>
                    </a:lnTo>
                    <a:lnTo>
                      <a:pt x="1337" y="131"/>
                    </a:lnTo>
                    <a:lnTo>
                      <a:pt x="1328" y="137"/>
                    </a:lnTo>
                    <a:lnTo>
                      <a:pt x="1324" y="138"/>
                    </a:lnTo>
                    <a:lnTo>
                      <a:pt x="1322" y="142"/>
                    </a:lnTo>
                    <a:lnTo>
                      <a:pt x="1320" y="144"/>
                    </a:lnTo>
                    <a:lnTo>
                      <a:pt x="1303" y="148"/>
                    </a:lnTo>
                    <a:lnTo>
                      <a:pt x="1270" y="152"/>
                    </a:lnTo>
                    <a:lnTo>
                      <a:pt x="1249" y="154"/>
                    </a:lnTo>
                    <a:lnTo>
                      <a:pt x="1243" y="152"/>
                    </a:lnTo>
                    <a:lnTo>
                      <a:pt x="1236" y="154"/>
                    </a:lnTo>
                    <a:lnTo>
                      <a:pt x="1222" y="162"/>
                    </a:lnTo>
                    <a:lnTo>
                      <a:pt x="1207" y="171"/>
                    </a:lnTo>
                    <a:lnTo>
                      <a:pt x="1199" y="179"/>
                    </a:lnTo>
                    <a:lnTo>
                      <a:pt x="1195" y="187"/>
                    </a:lnTo>
                    <a:lnTo>
                      <a:pt x="1201" y="181"/>
                    </a:lnTo>
                    <a:lnTo>
                      <a:pt x="1205" y="179"/>
                    </a:lnTo>
                    <a:lnTo>
                      <a:pt x="1188" y="211"/>
                    </a:lnTo>
                    <a:lnTo>
                      <a:pt x="1161" y="221"/>
                    </a:lnTo>
                    <a:lnTo>
                      <a:pt x="1120" y="221"/>
                    </a:lnTo>
                    <a:lnTo>
                      <a:pt x="1120" y="227"/>
                    </a:lnTo>
                    <a:lnTo>
                      <a:pt x="1122" y="231"/>
                    </a:lnTo>
                    <a:lnTo>
                      <a:pt x="1124" y="236"/>
                    </a:lnTo>
                    <a:lnTo>
                      <a:pt x="1113" y="248"/>
                    </a:lnTo>
                    <a:lnTo>
                      <a:pt x="1097" y="260"/>
                    </a:lnTo>
                    <a:lnTo>
                      <a:pt x="1082" y="267"/>
                    </a:lnTo>
                    <a:lnTo>
                      <a:pt x="1076" y="267"/>
                    </a:lnTo>
                    <a:lnTo>
                      <a:pt x="1069" y="265"/>
                    </a:lnTo>
                    <a:lnTo>
                      <a:pt x="1063" y="267"/>
                    </a:lnTo>
                    <a:lnTo>
                      <a:pt x="1063" y="275"/>
                    </a:lnTo>
                    <a:lnTo>
                      <a:pt x="1055" y="281"/>
                    </a:lnTo>
                    <a:lnTo>
                      <a:pt x="1042" y="288"/>
                    </a:lnTo>
                    <a:lnTo>
                      <a:pt x="1028" y="290"/>
                    </a:lnTo>
                    <a:lnTo>
                      <a:pt x="1024" y="283"/>
                    </a:lnTo>
                    <a:lnTo>
                      <a:pt x="1028" y="281"/>
                    </a:lnTo>
                    <a:lnTo>
                      <a:pt x="1026" y="277"/>
                    </a:lnTo>
                    <a:lnTo>
                      <a:pt x="1024" y="275"/>
                    </a:lnTo>
                    <a:lnTo>
                      <a:pt x="1009" y="275"/>
                    </a:lnTo>
                    <a:lnTo>
                      <a:pt x="1017" y="263"/>
                    </a:lnTo>
                    <a:lnTo>
                      <a:pt x="1026" y="254"/>
                    </a:lnTo>
                    <a:lnTo>
                      <a:pt x="1026" y="252"/>
                    </a:lnTo>
                    <a:lnTo>
                      <a:pt x="1028" y="252"/>
                    </a:lnTo>
                    <a:lnTo>
                      <a:pt x="1030" y="250"/>
                    </a:lnTo>
                    <a:lnTo>
                      <a:pt x="1030" y="246"/>
                    </a:lnTo>
                    <a:lnTo>
                      <a:pt x="1032" y="240"/>
                    </a:lnTo>
                    <a:lnTo>
                      <a:pt x="1034" y="238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</p:grpSp>
        <p:grpSp>
          <p:nvGrpSpPr>
            <p:cNvPr id="554" name="Group 355"/>
            <p:cNvGrpSpPr/>
            <p:nvPr/>
          </p:nvGrpSpPr>
          <p:grpSpPr>
            <a:xfrm>
              <a:off x="2651669" y="4244975"/>
              <a:ext cx="874438" cy="1592263"/>
              <a:chOff x="2651669" y="4244975"/>
              <a:chExt cx="874438" cy="1592263"/>
            </a:xfrm>
            <a:grpFill/>
          </p:grpSpPr>
          <p:sp>
            <p:nvSpPr>
              <p:cNvPr id="555" name="Freeform 339"/>
              <p:cNvSpPr>
                <a:spLocks/>
              </p:cNvSpPr>
              <p:nvPr/>
            </p:nvSpPr>
            <p:spPr bwMode="auto">
              <a:xfrm>
                <a:off x="2675673" y="4949825"/>
                <a:ext cx="428645" cy="887413"/>
              </a:xfrm>
              <a:custGeom>
                <a:avLst/>
                <a:gdLst>
                  <a:gd name="T0" fmla="*/ 58 w 487"/>
                  <a:gd name="T1" fmla="*/ 6 h 1053"/>
                  <a:gd name="T2" fmla="*/ 44 w 487"/>
                  <a:gd name="T3" fmla="*/ 0 h 1053"/>
                  <a:gd name="T4" fmla="*/ 42 w 487"/>
                  <a:gd name="T5" fmla="*/ 18 h 1053"/>
                  <a:gd name="T6" fmla="*/ 33 w 487"/>
                  <a:gd name="T7" fmla="*/ 26 h 1053"/>
                  <a:gd name="T8" fmla="*/ 33 w 487"/>
                  <a:gd name="T9" fmla="*/ 41 h 1053"/>
                  <a:gd name="T10" fmla="*/ 31 w 487"/>
                  <a:gd name="T11" fmla="*/ 55 h 1053"/>
                  <a:gd name="T12" fmla="*/ 25 w 487"/>
                  <a:gd name="T13" fmla="*/ 74 h 1053"/>
                  <a:gd name="T14" fmla="*/ 23 w 487"/>
                  <a:gd name="T15" fmla="*/ 90 h 1053"/>
                  <a:gd name="T16" fmla="*/ 22 w 487"/>
                  <a:gd name="T17" fmla="*/ 104 h 1053"/>
                  <a:gd name="T18" fmla="*/ 19 w 487"/>
                  <a:gd name="T19" fmla="*/ 124 h 1053"/>
                  <a:gd name="T20" fmla="*/ 16 w 487"/>
                  <a:gd name="T21" fmla="*/ 136 h 1053"/>
                  <a:gd name="T22" fmla="*/ 13 w 487"/>
                  <a:gd name="T23" fmla="*/ 149 h 1053"/>
                  <a:gd name="T24" fmla="*/ 12 w 487"/>
                  <a:gd name="T25" fmla="*/ 159 h 1053"/>
                  <a:gd name="T26" fmla="*/ 8 w 487"/>
                  <a:gd name="T27" fmla="*/ 181 h 1053"/>
                  <a:gd name="T28" fmla="*/ 12 w 487"/>
                  <a:gd name="T29" fmla="*/ 190 h 1053"/>
                  <a:gd name="T30" fmla="*/ 11 w 487"/>
                  <a:gd name="T31" fmla="*/ 208 h 1053"/>
                  <a:gd name="T32" fmla="*/ 11 w 487"/>
                  <a:gd name="T33" fmla="*/ 219 h 1053"/>
                  <a:gd name="T34" fmla="*/ 9 w 487"/>
                  <a:gd name="T35" fmla="*/ 229 h 1053"/>
                  <a:gd name="T36" fmla="*/ 9 w 487"/>
                  <a:gd name="T37" fmla="*/ 244 h 1053"/>
                  <a:gd name="T38" fmla="*/ 6 w 487"/>
                  <a:gd name="T39" fmla="*/ 253 h 1053"/>
                  <a:gd name="T40" fmla="*/ 1 w 487"/>
                  <a:gd name="T41" fmla="*/ 263 h 1053"/>
                  <a:gd name="T42" fmla="*/ 1 w 487"/>
                  <a:gd name="T43" fmla="*/ 279 h 1053"/>
                  <a:gd name="T44" fmla="*/ 6 w 487"/>
                  <a:gd name="T45" fmla="*/ 282 h 1053"/>
                  <a:gd name="T46" fmla="*/ 12 w 487"/>
                  <a:gd name="T47" fmla="*/ 296 h 1053"/>
                  <a:gd name="T48" fmla="*/ 27 w 487"/>
                  <a:gd name="T49" fmla="*/ 293 h 1053"/>
                  <a:gd name="T50" fmla="*/ 33 w 487"/>
                  <a:gd name="T51" fmla="*/ 280 h 1053"/>
                  <a:gd name="T52" fmla="*/ 31 w 487"/>
                  <a:gd name="T53" fmla="*/ 272 h 1053"/>
                  <a:gd name="T54" fmla="*/ 39 w 487"/>
                  <a:gd name="T55" fmla="*/ 266 h 1053"/>
                  <a:gd name="T56" fmla="*/ 44 w 487"/>
                  <a:gd name="T57" fmla="*/ 244 h 1053"/>
                  <a:gd name="T58" fmla="*/ 42 w 487"/>
                  <a:gd name="T59" fmla="*/ 229 h 1053"/>
                  <a:gd name="T60" fmla="*/ 51 w 487"/>
                  <a:gd name="T61" fmla="*/ 220 h 1053"/>
                  <a:gd name="T62" fmla="*/ 54 w 487"/>
                  <a:gd name="T63" fmla="*/ 208 h 1053"/>
                  <a:gd name="T64" fmla="*/ 56 w 487"/>
                  <a:gd name="T65" fmla="*/ 199 h 1053"/>
                  <a:gd name="T66" fmla="*/ 62 w 487"/>
                  <a:gd name="T67" fmla="*/ 199 h 1053"/>
                  <a:gd name="T68" fmla="*/ 63 w 487"/>
                  <a:gd name="T69" fmla="*/ 195 h 1053"/>
                  <a:gd name="T70" fmla="*/ 54 w 487"/>
                  <a:gd name="T71" fmla="*/ 188 h 1053"/>
                  <a:gd name="T72" fmla="*/ 60 w 487"/>
                  <a:gd name="T73" fmla="*/ 182 h 1053"/>
                  <a:gd name="T74" fmla="*/ 70 w 487"/>
                  <a:gd name="T75" fmla="*/ 183 h 1053"/>
                  <a:gd name="T76" fmla="*/ 73 w 487"/>
                  <a:gd name="T77" fmla="*/ 166 h 1053"/>
                  <a:gd name="T78" fmla="*/ 73 w 487"/>
                  <a:gd name="T79" fmla="*/ 161 h 1053"/>
                  <a:gd name="T80" fmla="*/ 86 w 487"/>
                  <a:gd name="T81" fmla="*/ 160 h 1053"/>
                  <a:gd name="T82" fmla="*/ 107 w 487"/>
                  <a:gd name="T83" fmla="*/ 136 h 1053"/>
                  <a:gd name="T84" fmla="*/ 103 w 487"/>
                  <a:gd name="T85" fmla="*/ 125 h 1053"/>
                  <a:gd name="T86" fmla="*/ 97 w 487"/>
                  <a:gd name="T87" fmla="*/ 107 h 1053"/>
                  <a:gd name="T88" fmla="*/ 99 w 487"/>
                  <a:gd name="T89" fmla="*/ 99 h 1053"/>
                  <a:gd name="T90" fmla="*/ 102 w 487"/>
                  <a:gd name="T91" fmla="*/ 88 h 1053"/>
                  <a:gd name="T92" fmla="*/ 104 w 487"/>
                  <a:gd name="T93" fmla="*/ 75 h 1053"/>
                  <a:gd name="T94" fmla="*/ 111 w 487"/>
                  <a:gd name="T95" fmla="*/ 64 h 1053"/>
                  <a:gd name="T96" fmla="*/ 119 w 487"/>
                  <a:gd name="T97" fmla="*/ 57 h 1053"/>
                  <a:gd name="T98" fmla="*/ 127 w 487"/>
                  <a:gd name="T99" fmla="*/ 50 h 1053"/>
                  <a:gd name="T100" fmla="*/ 126 w 487"/>
                  <a:gd name="T101" fmla="*/ 35 h 1053"/>
                  <a:gd name="T102" fmla="*/ 121 w 487"/>
                  <a:gd name="T103" fmla="*/ 39 h 1053"/>
                  <a:gd name="T104" fmla="*/ 117 w 487"/>
                  <a:gd name="T105" fmla="*/ 49 h 1053"/>
                  <a:gd name="T106" fmla="*/ 107 w 487"/>
                  <a:gd name="T107" fmla="*/ 51 h 1053"/>
                  <a:gd name="T108" fmla="*/ 97 w 487"/>
                  <a:gd name="T109" fmla="*/ 50 h 1053"/>
                  <a:gd name="T110" fmla="*/ 101 w 487"/>
                  <a:gd name="T111" fmla="*/ 38 h 1053"/>
                  <a:gd name="T112" fmla="*/ 97 w 487"/>
                  <a:gd name="T113" fmla="*/ 27 h 1053"/>
                  <a:gd name="T114" fmla="*/ 88 w 487"/>
                  <a:gd name="T115" fmla="*/ 20 h 1053"/>
                  <a:gd name="T116" fmla="*/ 81 w 487"/>
                  <a:gd name="T117" fmla="*/ 11 h 1053"/>
                  <a:gd name="T118" fmla="*/ 72 w 487"/>
                  <a:gd name="T119" fmla="*/ 2 h 105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87"/>
                  <a:gd name="T181" fmla="*/ 0 h 1053"/>
                  <a:gd name="T182" fmla="*/ 487 w 487"/>
                  <a:gd name="T183" fmla="*/ 1053 h 105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87" h="1053">
                    <a:moveTo>
                      <a:pt x="272" y="6"/>
                    </a:moveTo>
                    <a:lnTo>
                      <a:pt x="234" y="6"/>
                    </a:lnTo>
                    <a:lnTo>
                      <a:pt x="234" y="4"/>
                    </a:lnTo>
                    <a:lnTo>
                      <a:pt x="230" y="2"/>
                    </a:lnTo>
                    <a:lnTo>
                      <a:pt x="224" y="10"/>
                    </a:lnTo>
                    <a:lnTo>
                      <a:pt x="220" y="21"/>
                    </a:lnTo>
                    <a:lnTo>
                      <a:pt x="218" y="25"/>
                    </a:lnTo>
                    <a:lnTo>
                      <a:pt x="207" y="6"/>
                    </a:lnTo>
                    <a:lnTo>
                      <a:pt x="191" y="6"/>
                    </a:lnTo>
                    <a:lnTo>
                      <a:pt x="180" y="4"/>
                    </a:lnTo>
                    <a:lnTo>
                      <a:pt x="172" y="2"/>
                    </a:lnTo>
                    <a:lnTo>
                      <a:pt x="168" y="0"/>
                    </a:lnTo>
                    <a:lnTo>
                      <a:pt x="149" y="15"/>
                    </a:lnTo>
                    <a:lnTo>
                      <a:pt x="149" y="29"/>
                    </a:lnTo>
                    <a:lnTo>
                      <a:pt x="155" y="37"/>
                    </a:lnTo>
                    <a:lnTo>
                      <a:pt x="161" y="42"/>
                    </a:lnTo>
                    <a:lnTo>
                      <a:pt x="161" y="52"/>
                    </a:lnTo>
                    <a:lnTo>
                      <a:pt x="159" y="62"/>
                    </a:lnTo>
                    <a:lnTo>
                      <a:pt x="155" y="67"/>
                    </a:lnTo>
                    <a:lnTo>
                      <a:pt x="147" y="71"/>
                    </a:lnTo>
                    <a:lnTo>
                      <a:pt x="143" y="77"/>
                    </a:lnTo>
                    <a:lnTo>
                      <a:pt x="138" y="83"/>
                    </a:lnTo>
                    <a:lnTo>
                      <a:pt x="130" y="87"/>
                    </a:lnTo>
                    <a:lnTo>
                      <a:pt x="126" y="92"/>
                    </a:lnTo>
                    <a:lnTo>
                      <a:pt x="124" y="100"/>
                    </a:lnTo>
                    <a:lnTo>
                      <a:pt x="124" y="112"/>
                    </a:lnTo>
                    <a:lnTo>
                      <a:pt x="128" y="131"/>
                    </a:lnTo>
                    <a:lnTo>
                      <a:pt x="132" y="137"/>
                    </a:lnTo>
                    <a:lnTo>
                      <a:pt x="128" y="142"/>
                    </a:lnTo>
                    <a:lnTo>
                      <a:pt x="124" y="146"/>
                    </a:lnTo>
                    <a:lnTo>
                      <a:pt x="124" y="152"/>
                    </a:lnTo>
                    <a:lnTo>
                      <a:pt x="128" y="167"/>
                    </a:lnTo>
                    <a:lnTo>
                      <a:pt x="126" y="173"/>
                    </a:lnTo>
                    <a:lnTo>
                      <a:pt x="124" y="181"/>
                    </a:lnTo>
                    <a:lnTo>
                      <a:pt x="120" y="188"/>
                    </a:lnTo>
                    <a:lnTo>
                      <a:pt x="117" y="194"/>
                    </a:lnTo>
                    <a:lnTo>
                      <a:pt x="113" y="202"/>
                    </a:lnTo>
                    <a:lnTo>
                      <a:pt x="101" y="217"/>
                    </a:lnTo>
                    <a:lnTo>
                      <a:pt x="97" y="227"/>
                    </a:lnTo>
                    <a:lnTo>
                      <a:pt x="97" y="240"/>
                    </a:lnTo>
                    <a:lnTo>
                      <a:pt x="96" y="252"/>
                    </a:lnTo>
                    <a:lnTo>
                      <a:pt x="94" y="261"/>
                    </a:lnTo>
                    <a:lnTo>
                      <a:pt x="96" y="271"/>
                    </a:lnTo>
                    <a:lnTo>
                      <a:pt x="96" y="279"/>
                    </a:lnTo>
                    <a:lnTo>
                      <a:pt x="94" y="286"/>
                    </a:lnTo>
                    <a:lnTo>
                      <a:pt x="90" y="298"/>
                    </a:lnTo>
                    <a:lnTo>
                      <a:pt x="88" y="309"/>
                    </a:lnTo>
                    <a:lnTo>
                      <a:pt x="88" y="321"/>
                    </a:lnTo>
                    <a:lnTo>
                      <a:pt x="86" y="327"/>
                    </a:lnTo>
                    <a:lnTo>
                      <a:pt x="86" y="336"/>
                    </a:lnTo>
                    <a:lnTo>
                      <a:pt x="88" y="346"/>
                    </a:lnTo>
                    <a:lnTo>
                      <a:pt x="88" y="354"/>
                    </a:lnTo>
                    <a:lnTo>
                      <a:pt x="86" y="359"/>
                    </a:lnTo>
                    <a:lnTo>
                      <a:pt x="82" y="367"/>
                    </a:lnTo>
                    <a:lnTo>
                      <a:pt x="80" y="373"/>
                    </a:lnTo>
                    <a:lnTo>
                      <a:pt x="84" y="388"/>
                    </a:lnTo>
                    <a:lnTo>
                      <a:pt x="84" y="404"/>
                    </a:lnTo>
                    <a:lnTo>
                      <a:pt x="82" y="417"/>
                    </a:lnTo>
                    <a:lnTo>
                      <a:pt x="78" y="431"/>
                    </a:lnTo>
                    <a:lnTo>
                      <a:pt x="72" y="440"/>
                    </a:lnTo>
                    <a:lnTo>
                      <a:pt x="71" y="448"/>
                    </a:lnTo>
                    <a:lnTo>
                      <a:pt x="71" y="461"/>
                    </a:lnTo>
                    <a:lnTo>
                      <a:pt x="74" y="473"/>
                    </a:lnTo>
                    <a:lnTo>
                      <a:pt x="72" y="479"/>
                    </a:lnTo>
                    <a:lnTo>
                      <a:pt x="69" y="482"/>
                    </a:lnTo>
                    <a:lnTo>
                      <a:pt x="61" y="482"/>
                    </a:lnTo>
                    <a:lnTo>
                      <a:pt x="59" y="486"/>
                    </a:lnTo>
                    <a:lnTo>
                      <a:pt x="53" y="492"/>
                    </a:lnTo>
                    <a:lnTo>
                      <a:pt x="51" y="502"/>
                    </a:lnTo>
                    <a:lnTo>
                      <a:pt x="51" y="509"/>
                    </a:lnTo>
                    <a:lnTo>
                      <a:pt x="49" y="517"/>
                    </a:lnTo>
                    <a:lnTo>
                      <a:pt x="49" y="530"/>
                    </a:lnTo>
                    <a:lnTo>
                      <a:pt x="53" y="538"/>
                    </a:lnTo>
                    <a:lnTo>
                      <a:pt x="55" y="544"/>
                    </a:lnTo>
                    <a:lnTo>
                      <a:pt x="55" y="550"/>
                    </a:lnTo>
                    <a:lnTo>
                      <a:pt x="53" y="550"/>
                    </a:lnTo>
                    <a:lnTo>
                      <a:pt x="49" y="554"/>
                    </a:lnTo>
                    <a:lnTo>
                      <a:pt x="44" y="565"/>
                    </a:lnTo>
                    <a:lnTo>
                      <a:pt x="40" y="592"/>
                    </a:lnTo>
                    <a:lnTo>
                      <a:pt x="36" y="604"/>
                    </a:lnTo>
                    <a:lnTo>
                      <a:pt x="28" y="615"/>
                    </a:lnTo>
                    <a:lnTo>
                      <a:pt x="32" y="625"/>
                    </a:lnTo>
                    <a:lnTo>
                      <a:pt x="34" y="632"/>
                    </a:lnTo>
                    <a:lnTo>
                      <a:pt x="32" y="642"/>
                    </a:lnTo>
                    <a:lnTo>
                      <a:pt x="32" y="650"/>
                    </a:lnTo>
                    <a:lnTo>
                      <a:pt x="36" y="655"/>
                    </a:lnTo>
                    <a:lnTo>
                      <a:pt x="40" y="657"/>
                    </a:lnTo>
                    <a:lnTo>
                      <a:pt x="42" y="659"/>
                    </a:lnTo>
                    <a:lnTo>
                      <a:pt x="42" y="665"/>
                    </a:lnTo>
                    <a:lnTo>
                      <a:pt x="44" y="673"/>
                    </a:lnTo>
                    <a:lnTo>
                      <a:pt x="44" y="678"/>
                    </a:lnTo>
                    <a:lnTo>
                      <a:pt x="42" y="686"/>
                    </a:lnTo>
                    <a:lnTo>
                      <a:pt x="34" y="705"/>
                    </a:lnTo>
                    <a:lnTo>
                      <a:pt x="34" y="715"/>
                    </a:lnTo>
                    <a:lnTo>
                      <a:pt x="42" y="726"/>
                    </a:lnTo>
                    <a:lnTo>
                      <a:pt x="42" y="738"/>
                    </a:lnTo>
                    <a:lnTo>
                      <a:pt x="44" y="742"/>
                    </a:lnTo>
                    <a:lnTo>
                      <a:pt x="44" y="750"/>
                    </a:lnTo>
                    <a:lnTo>
                      <a:pt x="46" y="755"/>
                    </a:lnTo>
                    <a:lnTo>
                      <a:pt x="48" y="763"/>
                    </a:lnTo>
                    <a:lnTo>
                      <a:pt x="46" y="767"/>
                    </a:lnTo>
                    <a:lnTo>
                      <a:pt x="42" y="778"/>
                    </a:lnTo>
                    <a:lnTo>
                      <a:pt x="42" y="784"/>
                    </a:lnTo>
                    <a:lnTo>
                      <a:pt x="46" y="792"/>
                    </a:lnTo>
                    <a:lnTo>
                      <a:pt x="40" y="798"/>
                    </a:lnTo>
                    <a:lnTo>
                      <a:pt x="36" y="805"/>
                    </a:lnTo>
                    <a:lnTo>
                      <a:pt x="34" y="807"/>
                    </a:lnTo>
                    <a:lnTo>
                      <a:pt x="34" y="813"/>
                    </a:lnTo>
                    <a:lnTo>
                      <a:pt x="38" y="821"/>
                    </a:lnTo>
                    <a:lnTo>
                      <a:pt x="40" y="826"/>
                    </a:lnTo>
                    <a:lnTo>
                      <a:pt x="40" y="832"/>
                    </a:lnTo>
                    <a:lnTo>
                      <a:pt x="38" y="838"/>
                    </a:lnTo>
                    <a:lnTo>
                      <a:pt x="36" y="848"/>
                    </a:lnTo>
                    <a:lnTo>
                      <a:pt x="36" y="867"/>
                    </a:lnTo>
                    <a:lnTo>
                      <a:pt x="34" y="871"/>
                    </a:lnTo>
                    <a:lnTo>
                      <a:pt x="34" y="873"/>
                    </a:lnTo>
                    <a:lnTo>
                      <a:pt x="30" y="876"/>
                    </a:lnTo>
                    <a:lnTo>
                      <a:pt x="23" y="888"/>
                    </a:lnTo>
                    <a:lnTo>
                      <a:pt x="24" y="894"/>
                    </a:lnTo>
                    <a:lnTo>
                      <a:pt x="24" y="899"/>
                    </a:lnTo>
                    <a:lnTo>
                      <a:pt x="26" y="907"/>
                    </a:lnTo>
                    <a:lnTo>
                      <a:pt x="24" y="913"/>
                    </a:lnTo>
                    <a:lnTo>
                      <a:pt x="21" y="919"/>
                    </a:lnTo>
                    <a:lnTo>
                      <a:pt x="13" y="921"/>
                    </a:lnTo>
                    <a:lnTo>
                      <a:pt x="5" y="926"/>
                    </a:lnTo>
                    <a:lnTo>
                      <a:pt x="3" y="934"/>
                    </a:lnTo>
                    <a:lnTo>
                      <a:pt x="7" y="944"/>
                    </a:lnTo>
                    <a:lnTo>
                      <a:pt x="7" y="957"/>
                    </a:lnTo>
                    <a:lnTo>
                      <a:pt x="3" y="963"/>
                    </a:lnTo>
                    <a:lnTo>
                      <a:pt x="0" y="974"/>
                    </a:lnTo>
                    <a:lnTo>
                      <a:pt x="1" y="984"/>
                    </a:lnTo>
                    <a:lnTo>
                      <a:pt x="1" y="990"/>
                    </a:lnTo>
                    <a:lnTo>
                      <a:pt x="5" y="992"/>
                    </a:lnTo>
                    <a:lnTo>
                      <a:pt x="11" y="990"/>
                    </a:lnTo>
                    <a:lnTo>
                      <a:pt x="15" y="986"/>
                    </a:lnTo>
                    <a:lnTo>
                      <a:pt x="19" y="988"/>
                    </a:lnTo>
                    <a:lnTo>
                      <a:pt x="23" y="996"/>
                    </a:lnTo>
                    <a:lnTo>
                      <a:pt x="23" y="1001"/>
                    </a:lnTo>
                    <a:lnTo>
                      <a:pt x="19" y="1007"/>
                    </a:lnTo>
                    <a:lnTo>
                      <a:pt x="17" y="1011"/>
                    </a:lnTo>
                    <a:lnTo>
                      <a:pt x="17" y="1019"/>
                    </a:lnTo>
                    <a:lnTo>
                      <a:pt x="21" y="1026"/>
                    </a:lnTo>
                    <a:lnTo>
                      <a:pt x="28" y="1036"/>
                    </a:lnTo>
                    <a:lnTo>
                      <a:pt x="44" y="1051"/>
                    </a:lnTo>
                    <a:lnTo>
                      <a:pt x="49" y="1049"/>
                    </a:lnTo>
                    <a:lnTo>
                      <a:pt x="92" y="1049"/>
                    </a:lnTo>
                    <a:lnTo>
                      <a:pt x="109" y="1051"/>
                    </a:lnTo>
                    <a:lnTo>
                      <a:pt x="119" y="1053"/>
                    </a:lnTo>
                    <a:lnTo>
                      <a:pt x="117" y="1040"/>
                    </a:lnTo>
                    <a:lnTo>
                      <a:pt x="101" y="1040"/>
                    </a:lnTo>
                    <a:lnTo>
                      <a:pt x="107" y="1030"/>
                    </a:lnTo>
                    <a:lnTo>
                      <a:pt x="107" y="1015"/>
                    </a:lnTo>
                    <a:lnTo>
                      <a:pt x="109" y="1001"/>
                    </a:lnTo>
                    <a:lnTo>
                      <a:pt x="113" y="997"/>
                    </a:lnTo>
                    <a:lnTo>
                      <a:pt x="120" y="996"/>
                    </a:lnTo>
                    <a:lnTo>
                      <a:pt x="124" y="994"/>
                    </a:lnTo>
                    <a:lnTo>
                      <a:pt x="120" y="988"/>
                    </a:lnTo>
                    <a:lnTo>
                      <a:pt x="119" y="986"/>
                    </a:lnTo>
                    <a:lnTo>
                      <a:pt x="113" y="982"/>
                    </a:lnTo>
                    <a:lnTo>
                      <a:pt x="115" y="976"/>
                    </a:lnTo>
                    <a:lnTo>
                      <a:pt x="117" y="972"/>
                    </a:lnTo>
                    <a:lnTo>
                      <a:pt x="117" y="967"/>
                    </a:lnTo>
                    <a:lnTo>
                      <a:pt x="124" y="974"/>
                    </a:lnTo>
                    <a:lnTo>
                      <a:pt x="124" y="982"/>
                    </a:lnTo>
                    <a:lnTo>
                      <a:pt x="132" y="980"/>
                    </a:lnTo>
                    <a:lnTo>
                      <a:pt x="138" y="978"/>
                    </a:lnTo>
                    <a:lnTo>
                      <a:pt x="143" y="978"/>
                    </a:lnTo>
                    <a:lnTo>
                      <a:pt x="147" y="946"/>
                    </a:lnTo>
                    <a:lnTo>
                      <a:pt x="165" y="923"/>
                    </a:lnTo>
                    <a:lnTo>
                      <a:pt x="193" y="901"/>
                    </a:lnTo>
                    <a:lnTo>
                      <a:pt x="186" y="890"/>
                    </a:lnTo>
                    <a:lnTo>
                      <a:pt x="188" y="878"/>
                    </a:lnTo>
                    <a:lnTo>
                      <a:pt x="182" y="867"/>
                    </a:lnTo>
                    <a:lnTo>
                      <a:pt x="167" y="867"/>
                    </a:lnTo>
                    <a:lnTo>
                      <a:pt x="165" y="865"/>
                    </a:lnTo>
                    <a:lnTo>
                      <a:pt x="161" y="859"/>
                    </a:lnTo>
                    <a:lnTo>
                      <a:pt x="159" y="855"/>
                    </a:lnTo>
                    <a:lnTo>
                      <a:pt x="143" y="840"/>
                    </a:lnTo>
                    <a:lnTo>
                      <a:pt x="145" y="828"/>
                    </a:lnTo>
                    <a:lnTo>
                      <a:pt x="159" y="813"/>
                    </a:lnTo>
                    <a:lnTo>
                      <a:pt x="178" y="790"/>
                    </a:lnTo>
                    <a:lnTo>
                      <a:pt x="186" y="790"/>
                    </a:lnTo>
                    <a:lnTo>
                      <a:pt x="191" y="794"/>
                    </a:lnTo>
                    <a:lnTo>
                      <a:pt x="197" y="794"/>
                    </a:lnTo>
                    <a:lnTo>
                      <a:pt x="197" y="782"/>
                    </a:lnTo>
                    <a:lnTo>
                      <a:pt x="195" y="782"/>
                    </a:lnTo>
                    <a:lnTo>
                      <a:pt x="193" y="778"/>
                    </a:lnTo>
                    <a:lnTo>
                      <a:pt x="193" y="775"/>
                    </a:lnTo>
                    <a:lnTo>
                      <a:pt x="197" y="773"/>
                    </a:lnTo>
                    <a:lnTo>
                      <a:pt x="201" y="773"/>
                    </a:lnTo>
                    <a:lnTo>
                      <a:pt x="205" y="771"/>
                    </a:lnTo>
                    <a:lnTo>
                      <a:pt x="205" y="738"/>
                    </a:lnTo>
                    <a:lnTo>
                      <a:pt x="209" y="725"/>
                    </a:lnTo>
                    <a:lnTo>
                      <a:pt x="216" y="721"/>
                    </a:lnTo>
                    <a:lnTo>
                      <a:pt x="224" y="719"/>
                    </a:lnTo>
                    <a:lnTo>
                      <a:pt x="226" y="713"/>
                    </a:lnTo>
                    <a:lnTo>
                      <a:pt x="213" y="709"/>
                    </a:lnTo>
                    <a:lnTo>
                      <a:pt x="214" y="707"/>
                    </a:lnTo>
                    <a:lnTo>
                      <a:pt x="216" y="703"/>
                    </a:lnTo>
                    <a:lnTo>
                      <a:pt x="216" y="702"/>
                    </a:lnTo>
                    <a:lnTo>
                      <a:pt x="220" y="703"/>
                    </a:lnTo>
                    <a:lnTo>
                      <a:pt x="226" y="702"/>
                    </a:lnTo>
                    <a:lnTo>
                      <a:pt x="232" y="702"/>
                    </a:lnTo>
                    <a:lnTo>
                      <a:pt x="236" y="707"/>
                    </a:lnTo>
                    <a:lnTo>
                      <a:pt x="238" y="713"/>
                    </a:lnTo>
                    <a:lnTo>
                      <a:pt x="247" y="709"/>
                    </a:lnTo>
                    <a:lnTo>
                      <a:pt x="249" y="703"/>
                    </a:lnTo>
                    <a:lnTo>
                      <a:pt x="247" y="698"/>
                    </a:lnTo>
                    <a:lnTo>
                      <a:pt x="247" y="690"/>
                    </a:lnTo>
                    <a:lnTo>
                      <a:pt x="239" y="694"/>
                    </a:lnTo>
                    <a:lnTo>
                      <a:pt x="226" y="694"/>
                    </a:lnTo>
                    <a:lnTo>
                      <a:pt x="222" y="692"/>
                    </a:lnTo>
                    <a:lnTo>
                      <a:pt x="216" y="690"/>
                    </a:lnTo>
                    <a:lnTo>
                      <a:pt x="216" y="671"/>
                    </a:lnTo>
                    <a:lnTo>
                      <a:pt x="214" y="669"/>
                    </a:lnTo>
                    <a:lnTo>
                      <a:pt x="205" y="667"/>
                    </a:lnTo>
                    <a:lnTo>
                      <a:pt x="207" y="659"/>
                    </a:lnTo>
                    <a:lnTo>
                      <a:pt x="211" y="650"/>
                    </a:lnTo>
                    <a:lnTo>
                      <a:pt x="213" y="640"/>
                    </a:lnTo>
                    <a:lnTo>
                      <a:pt x="218" y="642"/>
                    </a:lnTo>
                    <a:lnTo>
                      <a:pt x="222" y="642"/>
                    </a:lnTo>
                    <a:lnTo>
                      <a:pt x="228" y="644"/>
                    </a:lnTo>
                    <a:lnTo>
                      <a:pt x="230" y="648"/>
                    </a:lnTo>
                    <a:lnTo>
                      <a:pt x="230" y="652"/>
                    </a:lnTo>
                    <a:lnTo>
                      <a:pt x="232" y="655"/>
                    </a:lnTo>
                    <a:lnTo>
                      <a:pt x="247" y="657"/>
                    </a:lnTo>
                    <a:lnTo>
                      <a:pt x="255" y="655"/>
                    </a:lnTo>
                    <a:lnTo>
                      <a:pt x="266" y="648"/>
                    </a:lnTo>
                    <a:lnTo>
                      <a:pt x="274" y="644"/>
                    </a:lnTo>
                    <a:lnTo>
                      <a:pt x="278" y="640"/>
                    </a:lnTo>
                    <a:lnTo>
                      <a:pt x="278" y="628"/>
                    </a:lnTo>
                    <a:lnTo>
                      <a:pt x="280" y="607"/>
                    </a:lnTo>
                    <a:lnTo>
                      <a:pt x="282" y="592"/>
                    </a:lnTo>
                    <a:lnTo>
                      <a:pt x="278" y="588"/>
                    </a:lnTo>
                    <a:lnTo>
                      <a:pt x="272" y="586"/>
                    </a:lnTo>
                    <a:lnTo>
                      <a:pt x="270" y="582"/>
                    </a:lnTo>
                    <a:lnTo>
                      <a:pt x="270" y="577"/>
                    </a:lnTo>
                    <a:lnTo>
                      <a:pt x="272" y="573"/>
                    </a:lnTo>
                    <a:lnTo>
                      <a:pt x="274" y="567"/>
                    </a:lnTo>
                    <a:lnTo>
                      <a:pt x="278" y="571"/>
                    </a:lnTo>
                    <a:lnTo>
                      <a:pt x="282" y="577"/>
                    </a:lnTo>
                    <a:lnTo>
                      <a:pt x="286" y="579"/>
                    </a:lnTo>
                    <a:lnTo>
                      <a:pt x="289" y="579"/>
                    </a:lnTo>
                    <a:lnTo>
                      <a:pt x="293" y="573"/>
                    </a:lnTo>
                    <a:lnTo>
                      <a:pt x="297" y="573"/>
                    </a:lnTo>
                    <a:lnTo>
                      <a:pt x="328" y="567"/>
                    </a:lnTo>
                    <a:lnTo>
                      <a:pt x="353" y="563"/>
                    </a:lnTo>
                    <a:lnTo>
                      <a:pt x="378" y="552"/>
                    </a:lnTo>
                    <a:lnTo>
                      <a:pt x="395" y="534"/>
                    </a:lnTo>
                    <a:lnTo>
                      <a:pt x="405" y="511"/>
                    </a:lnTo>
                    <a:lnTo>
                      <a:pt x="412" y="482"/>
                    </a:lnTo>
                    <a:lnTo>
                      <a:pt x="405" y="482"/>
                    </a:lnTo>
                    <a:lnTo>
                      <a:pt x="397" y="481"/>
                    </a:lnTo>
                    <a:lnTo>
                      <a:pt x="393" y="477"/>
                    </a:lnTo>
                    <a:lnTo>
                      <a:pt x="393" y="467"/>
                    </a:lnTo>
                    <a:lnTo>
                      <a:pt x="395" y="459"/>
                    </a:lnTo>
                    <a:lnTo>
                      <a:pt x="397" y="454"/>
                    </a:lnTo>
                    <a:lnTo>
                      <a:pt x="391" y="444"/>
                    </a:lnTo>
                    <a:lnTo>
                      <a:pt x="374" y="427"/>
                    </a:lnTo>
                    <a:lnTo>
                      <a:pt x="370" y="419"/>
                    </a:lnTo>
                    <a:lnTo>
                      <a:pt x="364" y="406"/>
                    </a:lnTo>
                    <a:lnTo>
                      <a:pt x="362" y="400"/>
                    </a:lnTo>
                    <a:lnTo>
                      <a:pt x="366" y="396"/>
                    </a:lnTo>
                    <a:lnTo>
                      <a:pt x="366" y="381"/>
                    </a:lnTo>
                    <a:lnTo>
                      <a:pt x="368" y="375"/>
                    </a:lnTo>
                    <a:lnTo>
                      <a:pt x="370" y="373"/>
                    </a:lnTo>
                    <a:lnTo>
                      <a:pt x="368" y="367"/>
                    </a:lnTo>
                    <a:lnTo>
                      <a:pt x="374" y="361"/>
                    </a:lnTo>
                    <a:lnTo>
                      <a:pt x="374" y="358"/>
                    </a:lnTo>
                    <a:lnTo>
                      <a:pt x="376" y="352"/>
                    </a:lnTo>
                    <a:lnTo>
                      <a:pt x="374" y="346"/>
                    </a:lnTo>
                    <a:lnTo>
                      <a:pt x="376" y="340"/>
                    </a:lnTo>
                    <a:lnTo>
                      <a:pt x="378" y="333"/>
                    </a:lnTo>
                    <a:lnTo>
                      <a:pt x="380" y="323"/>
                    </a:lnTo>
                    <a:lnTo>
                      <a:pt x="381" y="315"/>
                    </a:lnTo>
                    <a:lnTo>
                      <a:pt x="385" y="311"/>
                    </a:lnTo>
                    <a:lnTo>
                      <a:pt x="385" y="292"/>
                    </a:lnTo>
                    <a:lnTo>
                      <a:pt x="389" y="286"/>
                    </a:lnTo>
                    <a:lnTo>
                      <a:pt x="391" y="284"/>
                    </a:lnTo>
                    <a:lnTo>
                      <a:pt x="393" y="281"/>
                    </a:lnTo>
                    <a:lnTo>
                      <a:pt x="395" y="271"/>
                    </a:lnTo>
                    <a:lnTo>
                      <a:pt x="395" y="265"/>
                    </a:lnTo>
                    <a:lnTo>
                      <a:pt x="399" y="260"/>
                    </a:lnTo>
                    <a:lnTo>
                      <a:pt x="403" y="258"/>
                    </a:lnTo>
                    <a:lnTo>
                      <a:pt x="412" y="248"/>
                    </a:lnTo>
                    <a:lnTo>
                      <a:pt x="416" y="240"/>
                    </a:lnTo>
                    <a:lnTo>
                      <a:pt x="416" y="233"/>
                    </a:lnTo>
                    <a:lnTo>
                      <a:pt x="420" y="227"/>
                    </a:lnTo>
                    <a:lnTo>
                      <a:pt x="428" y="225"/>
                    </a:lnTo>
                    <a:lnTo>
                      <a:pt x="433" y="219"/>
                    </a:lnTo>
                    <a:lnTo>
                      <a:pt x="435" y="215"/>
                    </a:lnTo>
                    <a:lnTo>
                      <a:pt x="439" y="213"/>
                    </a:lnTo>
                    <a:lnTo>
                      <a:pt x="445" y="210"/>
                    </a:lnTo>
                    <a:lnTo>
                      <a:pt x="451" y="204"/>
                    </a:lnTo>
                    <a:lnTo>
                      <a:pt x="454" y="198"/>
                    </a:lnTo>
                    <a:lnTo>
                      <a:pt x="456" y="192"/>
                    </a:lnTo>
                    <a:lnTo>
                      <a:pt x="462" y="188"/>
                    </a:lnTo>
                    <a:lnTo>
                      <a:pt x="472" y="185"/>
                    </a:lnTo>
                    <a:lnTo>
                      <a:pt x="477" y="183"/>
                    </a:lnTo>
                    <a:lnTo>
                      <a:pt x="481" y="179"/>
                    </a:lnTo>
                    <a:lnTo>
                      <a:pt x="487" y="175"/>
                    </a:lnTo>
                    <a:lnTo>
                      <a:pt x="487" y="156"/>
                    </a:lnTo>
                    <a:lnTo>
                      <a:pt x="485" y="146"/>
                    </a:lnTo>
                    <a:lnTo>
                      <a:pt x="485" y="125"/>
                    </a:lnTo>
                    <a:lnTo>
                      <a:pt x="481" y="123"/>
                    </a:lnTo>
                    <a:lnTo>
                      <a:pt x="477" y="123"/>
                    </a:lnTo>
                    <a:lnTo>
                      <a:pt x="476" y="125"/>
                    </a:lnTo>
                    <a:lnTo>
                      <a:pt x="474" y="129"/>
                    </a:lnTo>
                    <a:lnTo>
                      <a:pt x="462" y="123"/>
                    </a:lnTo>
                    <a:lnTo>
                      <a:pt x="460" y="125"/>
                    </a:lnTo>
                    <a:lnTo>
                      <a:pt x="458" y="131"/>
                    </a:lnTo>
                    <a:lnTo>
                      <a:pt x="458" y="137"/>
                    </a:lnTo>
                    <a:lnTo>
                      <a:pt x="460" y="144"/>
                    </a:lnTo>
                    <a:lnTo>
                      <a:pt x="460" y="154"/>
                    </a:lnTo>
                    <a:lnTo>
                      <a:pt x="456" y="162"/>
                    </a:lnTo>
                    <a:lnTo>
                      <a:pt x="451" y="165"/>
                    </a:lnTo>
                    <a:lnTo>
                      <a:pt x="447" y="171"/>
                    </a:lnTo>
                    <a:lnTo>
                      <a:pt x="443" y="175"/>
                    </a:lnTo>
                    <a:lnTo>
                      <a:pt x="443" y="181"/>
                    </a:lnTo>
                    <a:lnTo>
                      <a:pt x="441" y="181"/>
                    </a:lnTo>
                    <a:lnTo>
                      <a:pt x="441" y="183"/>
                    </a:lnTo>
                    <a:lnTo>
                      <a:pt x="426" y="183"/>
                    </a:lnTo>
                    <a:lnTo>
                      <a:pt x="420" y="181"/>
                    </a:lnTo>
                    <a:lnTo>
                      <a:pt x="405" y="181"/>
                    </a:lnTo>
                    <a:lnTo>
                      <a:pt x="399" y="183"/>
                    </a:lnTo>
                    <a:lnTo>
                      <a:pt x="395" y="181"/>
                    </a:lnTo>
                    <a:lnTo>
                      <a:pt x="389" y="179"/>
                    </a:lnTo>
                    <a:lnTo>
                      <a:pt x="381" y="175"/>
                    </a:lnTo>
                    <a:lnTo>
                      <a:pt x="370" y="175"/>
                    </a:lnTo>
                    <a:lnTo>
                      <a:pt x="366" y="177"/>
                    </a:lnTo>
                    <a:lnTo>
                      <a:pt x="362" y="175"/>
                    </a:lnTo>
                    <a:lnTo>
                      <a:pt x="362" y="171"/>
                    </a:lnTo>
                    <a:lnTo>
                      <a:pt x="366" y="163"/>
                    </a:lnTo>
                    <a:lnTo>
                      <a:pt x="378" y="148"/>
                    </a:lnTo>
                    <a:lnTo>
                      <a:pt x="381" y="140"/>
                    </a:lnTo>
                    <a:lnTo>
                      <a:pt x="383" y="133"/>
                    </a:lnTo>
                    <a:lnTo>
                      <a:pt x="383" y="125"/>
                    </a:lnTo>
                    <a:lnTo>
                      <a:pt x="385" y="119"/>
                    </a:lnTo>
                    <a:lnTo>
                      <a:pt x="381" y="113"/>
                    </a:lnTo>
                    <a:lnTo>
                      <a:pt x="374" y="108"/>
                    </a:lnTo>
                    <a:lnTo>
                      <a:pt x="370" y="100"/>
                    </a:lnTo>
                    <a:lnTo>
                      <a:pt x="366" y="94"/>
                    </a:lnTo>
                    <a:lnTo>
                      <a:pt x="358" y="90"/>
                    </a:lnTo>
                    <a:lnTo>
                      <a:pt x="357" y="87"/>
                    </a:lnTo>
                    <a:lnTo>
                      <a:pt x="351" y="85"/>
                    </a:lnTo>
                    <a:lnTo>
                      <a:pt x="345" y="85"/>
                    </a:lnTo>
                    <a:lnTo>
                      <a:pt x="339" y="79"/>
                    </a:lnTo>
                    <a:lnTo>
                      <a:pt x="333" y="71"/>
                    </a:lnTo>
                    <a:lnTo>
                      <a:pt x="330" y="67"/>
                    </a:lnTo>
                    <a:lnTo>
                      <a:pt x="324" y="67"/>
                    </a:lnTo>
                    <a:lnTo>
                      <a:pt x="318" y="64"/>
                    </a:lnTo>
                    <a:lnTo>
                      <a:pt x="316" y="56"/>
                    </a:lnTo>
                    <a:lnTo>
                      <a:pt x="310" y="44"/>
                    </a:lnTo>
                    <a:lnTo>
                      <a:pt x="307" y="40"/>
                    </a:lnTo>
                    <a:lnTo>
                      <a:pt x="303" y="39"/>
                    </a:lnTo>
                    <a:lnTo>
                      <a:pt x="297" y="35"/>
                    </a:lnTo>
                    <a:lnTo>
                      <a:pt x="295" y="31"/>
                    </a:lnTo>
                    <a:lnTo>
                      <a:pt x="293" y="25"/>
                    </a:lnTo>
                    <a:lnTo>
                      <a:pt x="286" y="14"/>
                    </a:lnTo>
                    <a:lnTo>
                      <a:pt x="272" y="6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56" name="Freeform 353"/>
              <p:cNvSpPr>
                <a:spLocks/>
              </p:cNvSpPr>
              <p:nvPr/>
            </p:nvSpPr>
            <p:spPr bwMode="auto">
              <a:xfrm>
                <a:off x="2651669" y="4244975"/>
                <a:ext cx="874438" cy="1033463"/>
              </a:xfrm>
              <a:custGeom>
                <a:avLst/>
                <a:gdLst>
                  <a:gd name="T0" fmla="*/ 66 w 992"/>
                  <a:gd name="T1" fmla="*/ 10 h 1226"/>
                  <a:gd name="T2" fmla="*/ 63 w 992"/>
                  <a:gd name="T3" fmla="*/ 15 h 1226"/>
                  <a:gd name="T4" fmla="*/ 67 w 992"/>
                  <a:gd name="T5" fmla="*/ 27 h 1226"/>
                  <a:gd name="T6" fmla="*/ 68 w 992"/>
                  <a:gd name="T7" fmla="*/ 32 h 1226"/>
                  <a:gd name="T8" fmla="*/ 52 w 992"/>
                  <a:gd name="T9" fmla="*/ 38 h 1226"/>
                  <a:gd name="T10" fmla="*/ 40 w 992"/>
                  <a:gd name="T11" fmla="*/ 39 h 1226"/>
                  <a:gd name="T12" fmla="*/ 33 w 992"/>
                  <a:gd name="T13" fmla="*/ 47 h 1226"/>
                  <a:gd name="T14" fmla="*/ 32 w 992"/>
                  <a:gd name="T15" fmla="*/ 61 h 1226"/>
                  <a:gd name="T16" fmla="*/ 17 w 992"/>
                  <a:gd name="T17" fmla="*/ 83 h 1226"/>
                  <a:gd name="T18" fmla="*/ 4 w 992"/>
                  <a:gd name="T19" fmla="*/ 99 h 1226"/>
                  <a:gd name="T20" fmla="*/ 0 w 992"/>
                  <a:gd name="T21" fmla="*/ 105 h 1226"/>
                  <a:gd name="T22" fmla="*/ 4 w 992"/>
                  <a:gd name="T23" fmla="*/ 119 h 1226"/>
                  <a:gd name="T24" fmla="*/ 22 w 992"/>
                  <a:gd name="T25" fmla="*/ 125 h 1226"/>
                  <a:gd name="T26" fmla="*/ 36 w 992"/>
                  <a:gd name="T27" fmla="*/ 151 h 1226"/>
                  <a:gd name="T28" fmla="*/ 50 w 992"/>
                  <a:gd name="T29" fmla="*/ 138 h 1226"/>
                  <a:gd name="T30" fmla="*/ 58 w 992"/>
                  <a:gd name="T31" fmla="*/ 148 h 1226"/>
                  <a:gd name="T32" fmla="*/ 69 w 992"/>
                  <a:gd name="T33" fmla="*/ 153 h 1226"/>
                  <a:gd name="T34" fmla="*/ 86 w 992"/>
                  <a:gd name="T35" fmla="*/ 163 h 1226"/>
                  <a:gd name="T36" fmla="*/ 94 w 992"/>
                  <a:gd name="T37" fmla="*/ 174 h 1226"/>
                  <a:gd name="T38" fmla="*/ 94 w 992"/>
                  <a:gd name="T39" fmla="*/ 187 h 1226"/>
                  <a:gd name="T40" fmla="*/ 108 w 992"/>
                  <a:gd name="T41" fmla="*/ 209 h 1226"/>
                  <a:gd name="T42" fmla="*/ 109 w 992"/>
                  <a:gd name="T43" fmla="*/ 222 h 1226"/>
                  <a:gd name="T44" fmla="*/ 120 w 992"/>
                  <a:gd name="T45" fmla="*/ 236 h 1226"/>
                  <a:gd name="T46" fmla="*/ 126 w 992"/>
                  <a:gd name="T47" fmla="*/ 255 h 1226"/>
                  <a:gd name="T48" fmla="*/ 129 w 992"/>
                  <a:gd name="T49" fmla="*/ 270 h 1226"/>
                  <a:gd name="T50" fmla="*/ 136 w 992"/>
                  <a:gd name="T51" fmla="*/ 285 h 1226"/>
                  <a:gd name="T52" fmla="*/ 125 w 992"/>
                  <a:gd name="T53" fmla="*/ 295 h 1226"/>
                  <a:gd name="T54" fmla="*/ 116 w 992"/>
                  <a:gd name="T55" fmla="*/ 306 h 1226"/>
                  <a:gd name="T56" fmla="*/ 121 w 992"/>
                  <a:gd name="T57" fmla="*/ 318 h 1226"/>
                  <a:gd name="T58" fmla="*/ 133 w 992"/>
                  <a:gd name="T59" fmla="*/ 329 h 1226"/>
                  <a:gd name="T60" fmla="*/ 138 w 992"/>
                  <a:gd name="T61" fmla="*/ 343 h 1226"/>
                  <a:gd name="T62" fmla="*/ 145 w 992"/>
                  <a:gd name="T63" fmla="*/ 330 h 1226"/>
                  <a:gd name="T64" fmla="*/ 157 w 992"/>
                  <a:gd name="T65" fmla="*/ 317 h 1226"/>
                  <a:gd name="T66" fmla="*/ 159 w 992"/>
                  <a:gd name="T67" fmla="*/ 318 h 1226"/>
                  <a:gd name="T68" fmla="*/ 170 w 992"/>
                  <a:gd name="T69" fmla="*/ 272 h 1226"/>
                  <a:gd name="T70" fmla="*/ 177 w 992"/>
                  <a:gd name="T71" fmla="*/ 265 h 1226"/>
                  <a:gd name="T72" fmla="*/ 196 w 992"/>
                  <a:gd name="T73" fmla="*/ 254 h 1226"/>
                  <a:gd name="T74" fmla="*/ 209 w 992"/>
                  <a:gd name="T75" fmla="*/ 245 h 1226"/>
                  <a:gd name="T76" fmla="*/ 226 w 992"/>
                  <a:gd name="T77" fmla="*/ 219 h 1226"/>
                  <a:gd name="T78" fmla="*/ 231 w 992"/>
                  <a:gd name="T79" fmla="*/ 197 h 1226"/>
                  <a:gd name="T80" fmla="*/ 231 w 992"/>
                  <a:gd name="T81" fmla="*/ 167 h 1226"/>
                  <a:gd name="T82" fmla="*/ 235 w 992"/>
                  <a:gd name="T83" fmla="*/ 153 h 1226"/>
                  <a:gd name="T84" fmla="*/ 257 w 992"/>
                  <a:gd name="T85" fmla="*/ 130 h 1226"/>
                  <a:gd name="T86" fmla="*/ 256 w 992"/>
                  <a:gd name="T87" fmla="*/ 92 h 1226"/>
                  <a:gd name="T88" fmla="*/ 243 w 992"/>
                  <a:gd name="T89" fmla="*/ 85 h 1226"/>
                  <a:gd name="T90" fmla="*/ 216 w 992"/>
                  <a:gd name="T91" fmla="*/ 70 h 1226"/>
                  <a:gd name="T92" fmla="*/ 202 w 992"/>
                  <a:gd name="T93" fmla="*/ 69 h 1226"/>
                  <a:gd name="T94" fmla="*/ 198 w 992"/>
                  <a:gd name="T95" fmla="*/ 61 h 1226"/>
                  <a:gd name="T96" fmla="*/ 181 w 992"/>
                  <a:gd name="T97" fmla="*/ 51 h 1226"/>
                  <a:gd name="T98" fmla="*/ 170 w 992"/>
                  <a:gd name="T99" fmla="*/ 59 h 1226"/>
                  <a:gd name="T100" fmla="*/ 171 w 992"/>
                  <a:gd name="T101" fmla="*/ 52 h 1226"/>
                  <a:gd name="T102" fmla="*/ 160 w 992"/>
                  <a:gd name="T103" fmla="*/ 42 h 1226"/>
                  <a:gd name="T104" fmla="*/ 158 w 992"/>
                  <a:gd name="T105" fmla="*/ 27 h 1226"/>
                  <a:gd name="T106" fmla="*/ 149 w 992"/>
                  <a:gd name="T107" fmla="*/ 11 h 1226"/>
                  <a:gd name="T108" fmla="*/ 136 w 992"/>
                  <a:gd name="T109" fmla="*/ 28 h 1226"/>
                  <a:gd name="T110" fmla="*/ 124 w 992"/>
                  <a:gd name="T111" fmla="*/ 24 h 1226"/>
                  <a:gd name="T112" fmla="*/ 111 w 992"/>
                  <a:gd name="T113" fmla="*/ 31 h 1226"/>
                  <a:gd name="T114" fmla="*/ 103 w 992"/>
                  <a:gd name="T115" fmla="*/ 34 h 1226"/>
                  <a:gd name="T116" fmla="*/ 95 w 992"/>
                  <a:gd name="T117" fmla="*/ 30 h 1226"/>
                  <a:gd name="T118" fmla="*/ 98 w 992"/>
                  <a:gd name="T119" fmla="*/ 11 h 1226"/>
                  <a:gd name="T120" fmla="*/ 96 w 992"/>
                  <a:gd name="T121" fmla="*/ 2 h 1226"/>
                  <a:gd name="T122" fmla="*/ 86 w 992"/>
                  <a:gd name="T123" fmla="*/ 5 h 1226"/>
                  <a:gd name="T124" fmla="*/ 76 w 992"/>
                  <a:gd name="T125" fmla="*/ 10 h 12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2"/>
                  <a:gd name="T190" fmla="*/ 0 h 1226"/>
                  <a:gd name="T191" fmla="*/ 992 w 992"/>
                  <a:gd name="T192" fmla="*/ 1226 h 122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2" h="1226">
                    <a:moveTo>
                      <a:pt x="282" y="44"/>
                    </a:moveTo>
                    <a:lnTo>
                      <a:pt x="284" y="44"/>
                    </a:lnTo>
                    <a:lnTo>
                      <a:pt x="274" y="44"/>
                    </a:lnTo>
                    <a:lnTo>
                      <a:pt x="268" y="40"/>
                    </a:lnTo>
                    <a:lnTo>
                      <a:pt x="261" y="39"/>
                    </a:lnTo>
                    <a:lnTo>
                      <a:pt x="255" y="37"/>
                    </a:lnTo>
                    <a:lnTo>
                      <a:pt x="251" y="37"/>
                    </a:lnTo>
                    <a:lnTo>
                      <a:pt x="249" y="35"/>
                    </a:lnTo>
                    <a:lnTo>
                      <a:pt x="243" y="33"/>
                    </a:lnTo>
                    <a:lnTo>
                      <a:pt x="234" y="31"/>
                    </a:lnTo>
                    <a:lnTo>
                      <a:pt x="228" y="31"/>
                    </a:lnTo>
                    <a:lnTo>
                      <a:pt x="228" y="33"/>
                    </a:lnTo>
                    <a:lnTo>
                      <a:pt x="234" y="39"/>
                    </a:lnTo>
                    <a:lnTo>
                      <a:pt x="234" y="42"/>
                    </a:lnTo>
                    <a:lnTo>
                      <a:pt x="236" y="48"/>
                    </a:lnTo>
                    <a:lnTo>
                      <a:pt x="240" y="54"/>
                    </a:lnTo>
                    <a:lnTo>
                      <a:pt x="243" y="62"/>
                    </a:lnTo>
                    <a:lnTo>
                      <a:pt x="241" y="67"/>
                    </a:lnTo>
                    <a:lnTo>
                      <a:pt x="240" y="75"/>
                    </a:lnTo>
                    <a:lnTo>
                      <a:pt x="240" y="83"/>
                    </a:lnTo>
                    <a:lnTo>
                      <a:pt x="241" y="87"/>
                    </a:lnTo>
                    <a:lnTo>
                      <a:pt x="245" y="90"/>
                    </a:lnTo>
                    <a:lnTo>
                      <a:pt x="249" y="92"/>
                    </a:lnTo>
                    <a:lnTo>
                      <a:pt x="255" y="94"/>
                    </a:lnTo>
                    <a:lnTo>
                      <a:pt x="261" y="92"/>
                    </a:lnTo>
                    <a:lnTo>
                      <a:pt x="268" y="90"/>
                    </a:lnTo>
                    <a:lnTo>
                      <a:pt x="272" y="90"/>
                    </a:lnTo>
                    <a:lnTo>
                      <a:pt x="276" y="94"/>
                    </a:lnTo>
                    <a:lnTo>
                      <a:pt x="276" y="98"/>
                    </a:lnTo>
                    <a:lnTo>
                      <a:pt x="268" y="102"/>
                    </a:lnTo>
                    <a:lnTo>
                      <a:pt x="263" y="106"/>
                    </a:lnTo>
                    <a:lnTo>
                      <a:pt x="257" y="114"/>
                    </a:lnTo>
                    <a:lnTo>
                      <a:pt x="253" y="117"/>
                    </a:lnTo>
                    <a:lnTo>
                      <a:pt x="241" y="123"/>
                    </a:lnTo>
                    <a:lnTo>
                      <a:pt x="236" y="127"/>
                    </a:lnTo>
                    <a:lnTo>
                      <a:pt x="232" y="133"/>
                    </a:lnTo>
                    <a:lnTo>
                      <a:pt x="220" y="137"/>
                    </a:lnTo>
                    <a:lnTo>
                      <a:pt x="213" y="140"/>
                    </a:lnTo>
                    <a:lnTo>
                      <a:pt x="211" y="144"/>
                    </a:lnTo>
                    <a:lnTo>
                      <a:pt x="197" y="135"/>
                    </a:lnTo>
                    <a:lnTo>
                      <a:pt x="190" y="133"/>
                    </a:lnTo>
                    <a:lnTo>
                      <a:pt x="188" y="121"/>
                    </a:lnTo>
                    <a:lnTo>
                      <a:pt x="178" y="119"/>
                    </a:lnTo>
                    <a:lnTo>
                      <a:pt x="176" y="131"/>
                    </a:lnTo>
                    <a:lnTo>
                      <a:pt x="167" y="135"/>
                    </a:lnTo>
                    <a:lnTo>
                      <a:pt x="159" y="129"/>
                    </a:lnTo>
                    <a:lnTo>
                      <a:pt x="159" y="140"/>
                    </a:lnTo>
                    <a:lnTo>
                      <a:pt x="151" y="140"/>
                    </a:lnTo>
                    <a:lnTo>
                      <a:pt x="136" y="142"/>
                    </a:lnTo>
                    <a:lnTo>
                      <a:pt x="124" y="144"/>
                    </a:lnTo>
                    <a:lnTo>
                      <a:pt x="119" y="144"/>
                    </a:lnTo>
                    <a:lnTo>
                      <a:pt x="113" y="146"/>
                    </a:lnTo>
                    <a:lnTo>
                      <a:pt x="111" y="146"/>
                    </a:lnTo>
                    <a:lnTo>
                      <a:pt x="111" y="162"/>
                    </a:lnTo>
                    <a:lnTo>
                      <a:pt x="121" y="162"/>
                    </a:lnTo>
                    <a:lnTo>
                      <a:pt x="124" y="167"/>
                    </a:lnTo>
                    <a:lnTo>
                      <a:pt x="124" y="175"/>
                    </a:lnTo>
                    <a:lnTo>
                      <a:pt x="105" y="177"/>
                    </a:lnTo>
                    <a:lnTo>
                      <a:pt x="107" y="187"/>
                    </a:lnTo>
                    <a:lnTo>
                      <a:pt x="109" y="188"/>
                    </a:lnTo>
                    <a:lnTo>
                      <a:pt x="117" y="190"/>
                    </a:lnTo>
                    <a:lnTo>
                      <a:pt x="121" y="194"/>
                    </a:lnTo>
                    <a:lnTo>
                      <a:pt x="123" y="202"/>
                    </a:lnTo>
                    <a:lnTo>
                      <a:pt x="123" y="215"/>
                    </a:lnTo>
                    <a:lnTo>
                      <a:pt x="115" y="235"/>
                    </a:lnTo>
                    <a:lnTo>
                      <a:pt x="101" y="269"/>
                    </a:lnTo>
                    <a:lnTo>
                      <a:pt x="96" y="285"/>
                    </a:lnTo>
                    <a:lnTo>
                      <a:pt x="96" y="288"/>
                    </a:lnTo>
                    <a:lnTo>
                      <a:pt x="92" y="292"/>
                    </a:lnTo>
                    <a:lnTo>
                      <a:pt x="88" y="294"/>
                    </a:lnTo>
                    <a:lnTo>
                      <a:pt x="75" y="294"/>
                    </a:lnTo>
                    <a:lnTo>
                      <a:pt x="67" y="296"/>
                    </a:lnTo>
                    <a:lnTo>
                      <a:pt x="61" y="298"/>
                    </a:lnTo>
                    <a:lnTo>
                      <a:pt x="51" y="302"/>
                    </a:lnTo>
                    <a:lnTo>
                      <a:pt x="46" y="306"/>
                    </a:lnTo>
                    <a:lnTo>
                      <a:pt x="38" y="311"/>
                    </a:lnTo>
                    <a:lnTo>
                      <a:pt x="30" y="315"/>
                    </a:lnTo>
                    <a:lnTo>
                      <a:pt x="25" y="321"/>
                    </a:lnTo>
                    <a:lnTo>
                      <a:pt x="19" y="344"/>
                    </a:lnTo>
                    <a:lnTo>
                      <a:pt x="15" y="350"/>
                    </a:lnTo>
                    <a:lnTo>
                      <a:pt x="13" y="354"/>
                    </a:lnTo>
                    <a:lnTo>
                      <a:pt x="11" y="359"/>
                    </a:lnTo>
                    <a:lnTo>
                      <a:pt x="9" y="367"/>
                    </a:lnTo>
                    <a:lnTo>
                      <a:pt x="11" y="371"/>
                    </a:lnTo>
                    <a:lnTo>
                      <a:pt x="11" y="373"/>
                    </a:lnTo>
                    <a:lnTo>
                      <a:pt x="7" y="373"/>
                    </a:lnTo>
                    <a:lnTo>
                      <a:pt x="2" y="371"/>
                    </a:lnTo>
                    <a:lnTo>
                      <a:pt x="0" y="373"/>
                    </a:lnTo>
                    <a:lnTo>
                      <a:pt x="2" y="381"/>
                    </a:lnTo>
                    <a:lnTo>
                      <a:pt x="2" y="386"/>
                    </a:lnTo>
                    <a:lnTo>
                      <a:pt x="7" y="396"/>
                    </a:lnTo>
                    <a:lnTo>
                      <a:pt x="9" y="402"/>
                    </a:lnTo>
                    <a:lnTo>
                      <a:pt x="9" y="404"/>
                    </a:lnTo>
                    <a:lnTo>
                      <a:pt x="5" y="417"/>
                    </a:lnTo>
                    <a:lnTo>
                      <a:pt x="9" y="417"/>
                    </a:lnTo>
                    <a:lnTo>
                      <a:pt x="15" y="423"/>
                    </a:lnTo>
                    <a:lnTo>
                      <a:pt x="19" y="429"/>
                    </a:lnTo>
                    <a:lnTo>
                      <a:pt x="25" y="434"/>
                    </a:lnTo>
                    <a:lnTo>
                      <a:pt x="32" y="440"/>
                    </a:lnTo>
                    <a:lnTo>
                      <a:pt x="36" y="446"/>
                    </a:lnTo>
                    <a:lnTo>
                      <a:pt x="38" y="452"/>
                    </a:lnTo>
                    <a:lnTo>
                      <a:pt x="40" y="456"/>
                    </a:lnTo>
                    <a:lnTo>
                      <a:pt x="69" y="456"/>
                    </a:lnTo>
                    <a:lnTo>
                      <a:pt x="84" y="444"/>
                    </a:lnTo>
                    <a:lnTo>
                      <a:pt x="88" y="444"/>
                    </a:lnTo>
                    <a:lnTo>
                      <a:pt x="88" y="450"/>
                    </a:lnTo>
                    <a:lnTo>
                      <a:pt x="82" y="525"/>
                    </a:lnTo>
                    <a:lnTo>
                      <a:pt x="111" y="534"/>
                    </a:lnTo>
                    <a:lnTo>
                      <a:pt x="117" y="534"/>
                    </a:lnTo>
                    <a:lnTo>
                      <a:pt x="123" y="536"/>
                    </a:lnTo>
                    <a:lnTo>
                      <a:pt x="130" y="538"/>
                    </a:lnTo>
                    <a:lnTo>
                      <a:pt x="136" y="534"/>
                    </a:lnTo>
                    <a:lnTo>
                      <a:pt x="138" y="531"/>
                    </a:lnTo>
                    <a:lnTo>
                      <a:pt x="138" y="527"/>
                    </a:lnTo>
                    <a:lnTo>
                      <a:pt x="142" y="523"/>
                    </a:lnTo>
                    <a:lnTo>
                      <a:pt x="149" y="521"/>
                    </a:lnTo>
                    <a:lnTo>
                      <a:pt x="155" y="513"/>
                    </a:lnTo>
                    <a:lnTo>
                      <a:pt x="165" y="500"/>
                    </a:lnTo>
                    <a:lnTo>
                      <a:pt x="176" y="492"/>
                    </a:lnTo>
                    <a:lnTo>
                      <a:pt x="188" y="488"/>
                    </a:lnTo>
                    <a:lnTo>
                      <a:pt x="197" y="484"/>
                    </a:lnTo>
                    <a:lnTo>
                      <a:pt x="207" y="482"/>
                    </a:lnTo>
                    <a:lnTo>
                      <a:pt x="218" y="482"/>
                    </a:lnTo>
                    <a:lnTo>
                      <a:pt x="222" y="490"/>
                    </a:lnTo>
                    <a:lnTo>
                      <a:pt x="220" y="496"/>
                    </a:lnTo>
                    <a:lnTo>
                      <a:pt x="215" y="506"/>
                    </a:lnTo>
                    <a:lnTo>
                      <a:pt x="215" y="517"/>
                    </a:lnTo>
                    <a:lnTo>
                      <a:pt x="217" y="523"/>
                    </a:lnTo>
                    <a:lnTo>
                      <a:pt x="220" y="529"/>
                    </a:lnTo>
                    <a:lnTo>
                      <a:pt x="228" y="532"/>
                    </a:lnTo>
                    <a:lnTo>
                      <a:pt x="234" y="534"/>
                    </a:lnTo>
                    <a:lnTo>
                      <a:pt x="238" y="536"/>
                    </a:lnTo>
                    <a:lnTo>
                      <a:pt x="243" y="534"/>
                    </a:lnTo>
                    <a:lnTo>
                      <a:pt x="247" y="531"/>
                    </a:lnTo>
                    <a:lnTo>
                      <a:pt x="255" y="534"/>
                    </a:lnTo>
                    <a:lnTo>
                      <a:pt x="261" y="542"/>
                    </a:lnTo>
                    <a:lnTo>
                      <a:pt x="266" y="546"/>
                    </a:lnTo>
                    <a:lnTo>
                      <a:pt x="274" y="550"/>
                    </a:lnTo>
                    <a:lnTo>
                      <a:pt x="286" y="561"/>
                    </a:lnTo>
                    <a:lnTo>
                      <a:pt x="297" y="571"/>
                    </a:lnTo>
                    <a:lnTo>
                      <a:pt x="305" y="573"/>
                    </a:lnTo>
                    <a:lnTo>
                      <a:pt x="313" y="573"/>
                    </a:lnTo>
                    <a:lnTo>
                      <a:pt x="318" y="577"/>
                    </a:lnTo>
                    <a:lnTo>
                      <a:pt x="324" y="579"/>
                    </a:lnTo>
                    <a:lnTo>
                      <a:pt x="336" y="575"/>
                    </a:lnTo>
                    <a:lnTo>
                      <a:pt x="341" y="579"/>
                    </a:lnTo>
                    <a:lnTo>
                      <a:pt x="343" y="584"/>
                    </a:lnTo>
                    <a:lnTo>
                      <a:pt x="345" y="592"/>
                    </a:lnTo>
                    <a:lnTo>
                      <a:pt x="349" y="600"/>
                    </a:lnTo>
                    <a:lnTo>
                      <a:pt x="351" y="605"/>
                    </a:lnTo>
                    <a:lnTo>
                      <a:pt x="353" y="613"/>
                    </a:lnTo>
                    <a:lnTo>
                      <a:pt x="355" y="615"/>
                    </a:lnTo>
                    <a:lnTo>
                      <a:pt x="353" y="617"/>
                    </a:lnTo>
                    <a:lnTo>
                      <a:pt x="345" y="629"/>
                    </a:lnTo>
                    <a:lnTo>
                      <a:pt x="343" y="634"/>
                    </a:lnTo>
                    <a:lnTo>
                      <a:pt x="347" y="640"/>
                    </a:lnTo>
                    <a:lnTo>
                      <a:pt x="351" y="648"/>
                    </a:lnTo>
                    <a:lnTo>
                      <a:pt x="353" y="655"/>
                    </a:lnTo>
                    <a:lnTo>
                      <a:pt x="355" y="661"/>
                    </a:lnTo>
                    <a:lnTo>
                      <a:pt x="355" y="663"/>
                    </a:lnTo>
                    <a:lnTo>
                      <a:pt x="393" y="659"/>
                    </a:lnTo>
                    <a:lnTo>
                      <a:pt x="391" y="663"/>
                    </a:lnTo>
                    <a:lnTo>
                      <a:pt x="391" y="686"/>
                    </a:lnTo>
                    <a:lnTo>
                      <a:pt x="395" y="692"/>
                    </a:lnTo>
                    <a:lnTo>
                      <a:pt x="408" y="707"/>
                    </a:lnTo>
                    <a:lnTo>
                      <a:pt x="412" y="713"/>
                    </a:lnTo>
                    <a:lnTo>
                      <a:pt x="412" y="728"/>
                    </a:lnTo>
                    <a:lnTo>
                      <a:pt x="410" y="740"/>
                    </a:lnTo>
                    <a:lnTo>
                      <a:pt x="405" y="753"/>
                    </a:lnTo>
                    <a:lnTo>
                      <a:pt x="405" y="761"/>
                    </a:lnTo>
                    <a:lnTo>
                      <a:pt x="410" y="769"/>
                    </a:lnTo>
                    <a:lnTo>
                      <a:pt x="405" y="773"/>
                    </a:lnTo>
                    <a:lnTo>
                      <a:pt x="407" y="778"/>
                    </a:lnTo>
                    <a:lnTo>
                      <a:pt x="407" y="780"/>
                    </a:lnTo>
                    <a:lnTo>
                      <a:pt x="408" y="784"/>
                    </a:lnTo>
                    <a:lnTo>
                      <a:pt x="412" y="790"/>
                    </a:lnTo>
                    <a:lnTo>
                      <a:pt x="414" y="796"/>
                    </a:lnTo>
                    <a:lnTo>
                      <a:pt x="414" y="821"/>
                    </a:lnTo>
                    <a:lnTo>
                      <a:pt x="416" y="828"/>
                    </a:lnTo>
                    <a:lnTo>
                      <a:pt x="418" y="834"/>
                    </a:lnTo>
                    <a:lnTo>
                      <a:pt x="424" y="838"/>
                    </a:lnTo>
                    <a:lnTo>
                      <a:pt x="439" y="840"/>
                    </a:lnTo>
                    <a:lnTo>
                      <a:pt x="445" y="842"/>
                    </a:lnTo>
                    <a:lnTo>
                      <a:pt x="453" y="836"/>
                    </a:lnTo>
                    <a:lnTo>
                      <a:pt x="456" y="842"/>
                    </a:lnTo>
                    <a:lnTo>
                      <a:pt x="456" y="846"/>
                    </a:lnTo>
                    <a:lnTo>
                      <a:pt x="458" y="850"/>
                    </a:lnTo>
                    <a:lnTo>
                      <a:pt x="470" y="853"/>
                    </a:lnTo>
                    <a:lnTo>
                      <a:pt x="474" y="857"/>
                    </a:lnTo>
                    <a:lnTo>
                      <a:pt x="476" y="865"/>
                    </a:lnTo>
                    <a:lnTo>
                      <a:pt x="476" y="901"/>
                    </a:lnTo>
                    <a:lnTo>
                      <a:pt x="478" y="905"/>
                    </a:lnTo>
                    <a:lnTo>
                      <a:pt x="481" y="907"/>
                    </a:lnTo>
                    <a:lnTo>
                      <a:pt x="493" y="903"/>
                    </a:lnTo>
                    <a:lnTo>
                      <a:pt x="497" y="905"/>
                    </a:lnTo>
                    <a:lnTo>
                      <a:pt x="497" y="911"/>
                    </a:lnTo>
                    <a:lnTo>
                      <a:pt x="495" y="923"/>
                    </a:lnTo>
                    <a:lnTo>
                      <a:pt x="493" y="930"/>
                    </a:lnTo>
                    <a:lnTo>
                      <a:pt x="489" y="940"/>
                    </a:lnTo>
                    <a:lnTo>
                      <a:pt x="489" y="959"/>
                    </a:lnTo>
                    <a:lnTo>
                      <a:pt x="501" y="965"/>
                    </a:lnTo>
                    <a:lnTo>
                      <a:pt x="503" y="961"/>
                    </a:lnTo>
                    <a:lnTo>
                      <a:pt x="504" y="959"/>
                    </a:lnTo>
                    <a:lnTo>
                      <a:pt x="508" y="959"/>
                    </a:lnTo>
                    <a:lnTo>
                      <a:pt x="512" y="961"/>
                    </a:lnTo>
                    <a:lnTo>
                      <a:pt x="512" y="982"/>
                    </a:lnTo>
                    <a:lnTo>
                      <a:pt x="514" y="992"/>
                    </a:lnTo>
                    <a:lnTo>
                      <a:pt x="514" y="1011"/>
                    </a:lnTo>
                    <a:lnTo>
                      <a:pt x="508" y="1015"/>
                    </a:lnTo>
                    <a:lnTo>
                      <a:pt x="504" y="1019"/>
                    </a:lnTo>
                    <a:lnTo>
                      <a:pt x="499" y="1021"/>
                    </a:lnTo>
                    <a:lnTo>
                      <a:pt x="489" y="1024"/>
                    </a:lnTo>
                    <a:lnTo>
                      <a:pt x="483" y="1028"/>
                    </a:lnTo>
                    <a:lnTo>
                      <a:pt x="481" y="1034"/>
                    </a:lnTo>
                    <a:lnTo>
                      <a:pt x="478" y="1040"/>
                    </a:lnTo>
                    <a:lnTo>
                      <a:pt x="472" y="1046"/>
                    </a:lnTo>
                    <a:lnTo>
                      <a:pt x="466" y="1049"/>
                    </a:lnTo>
                    <a:lnTo>
                      <a:pt x="462" y="1051"/>
                    </a:lnTo>
                    <a:lnTo>
                      <a:pt x="460" y="1055"/>
                    </a:lnTo>
                    <a:lnTo>
                      <a:pt x="455" y="1061"/>
                    </a:lnTo>
                    <a:lnTo>
                      <a:pt x="447" y="1063"/>
                    </a:lnTo>
                    <a:lnTo>
                      <a:pt x="443" y="1069"/>
                    </a:lnTo>
                    <a:lnTo>
                      <a:pt x="443" y="1076"/>
                    </a:lnTo>
                    <a:lnTo>
                      <a:pt x="439" y="1084"/>
                    </a:lnTo>
                    <a:lnTo>
                      <a:pt x="430" y="1094"/>
                    </a:lnTo>
                    <a:lnTo>
                      <a:pt x="426" y="1096"/>
                    </a:lnTo>
                    <a:lnTo>
                      <a:pt x="422" y="1101"/>
                    </a:lnTo>
                    <a:lnTo>
                      <a:pt x="422" y="1107"/>
                    </a:lnTo>
                    <a:lnTo>
                      <a:pt x="420" y="1117"/>
                    </a:lnTo>
                    <a:lnTo>
                      <a:pt x="418" y="1120"/>
                    </a:lnTo>
                    <a:lnTo>
                      <a:pt x="437" y="1115"/>
                    </a:lnTo>
                    <a:lnTo>
                      <a:pt x="458" y="1128"/>
                    </a:lnTo>
                    <a:lnTo>
                      <a:pt x="460" y="1130"/>
                    </a:lnTo>
                    <a:lnTo>
                      <a:pt x="460" y="1134"/>
                    </a:lnTo>
                    <a:lnTo>
                      <a:pt x="464" y="1142"/>
                    </a:lnTo>
                    <a:lnTo>
                      <a:pt x="468" y="1145"/>
                    </a:lnTo>
                    <a:lnTo>
                      <a:pt x="474" y="1147"/>
                    </a:lnTo>
                    <a:lnTo>
                      <a:pt x="485" y="1155"/>
                    </a:lnTo>
                    <a:lnTo>
                      <a:pt x="495" y="1165"/>
                    </a:lnTo>
                    <a:lnTo>
                      <a:pt x="503" y="1167"/>
                    </a:lnTo>
                    <a:lnTo>
                      <a:pt x="508" y="1170"/>
                    </a:lnTo>
                    <a:lnTo>
                      <a:pt x="512" y="1174"/>
                    </a:lnTo>
                    <a:lnTo>
                      <a:pt x="514" y="1182"/>
                    </a:lnTo>
                    <a:lnTo>
                      <a:pt x="518" y="1188"/>
                    </a:lnTo>
                    <a:lnTo>
                      <a:pt x="529" y="1195"/>
                    </a:lnTo>
                    <a:lnTo>
                      <a:pt x="533" y="1197"/>
                    </a:lnTo>
                    <a:lnTo>
                      <a:pt x="533" y="1199"/>
                    </a:lnTo>
                    <a:lnTo>
                      <a:pt x="522" y="1217"/>
                    </a:lnTo>
                    <a:lnTo>
                      <a:pt x="527" y="1226"/>
                    </a:lnTo>
                    <a:lnTo>
                      <a:pt x="529" y="1224"/>
                    </a:lnTo>
                    <a:lnTo>
                      <a:pt x="541" y="1205"/>
                    </a:lnTo>
                    <a:lnTo>
                      <a:pt x="543" y="1201"/>
                    </a:lnTo>
                    <a:lnTo>
                      <a:pt x="543" y="1194"/>
                    </a:lnTo>
                    <a:lnTo>
                      <a:pt x="539" y="1188"/>
                    </a:lnTo>
                    <a:lnTo>
                      <a:pt x="539" y="1182"/>
                    </a:lnTo>
                    <a:lnTo>
                      <a:pt x="549" y="1170"/>
                    </a:lnTo>
                    <a:lnTo>
                      <a:pt x="564" y="1151"/>
                    </a:lnTo>
                    <a:lnTo>
                      <a:pt x="574" y="1140"/>
                    </a:lnTo>
                    <a:lnTo>
                      <a:pt x="574" y="1120"/>
                    </a:lnTo>
                    <a:lnTo>
                      <a:pt x="577" y="1122"/>
                    </a:lnTo>
                    <a:lnTo>
                      <a:pt x="583" y="1126"/>
                    </a:lnTo>
                    <a:lnTo>
                      <a:pt x="585" y="1128"/>
                    </a:lnTo>
                    <a:lnTo>
                      <a:pt x="591" y="1126"/>
                    </a:lnTo>
                    <a:lnTo>
                      <a:pt x="593" y="1124"/>
                    </a:lnTo>
                    <a:lnTo>
                      <a:pt x="597" y="1124"/>
                    </a:lnTo>
                    <a:lnTo>
                      <a:pt x="591" y="1138"/>
                    </a:lnTo>
                    <a:lnTo>
                      <a:pt x="587" y="1149"/>
                    </a:lnTo>
                    <a:lnTo>
                      <a:pt x="581" y="1163"/>
                    </a:lnTo>
                    <a:lnTo>
                      <a:pt x="585" y="1157"/>
                    </a:lnTo>
                    <a:lnTo>
                      <a:pt x="593" y="1151"/>
                    </a:lnTo>
                    <a:lnTo>
                      <a:pt x="597" y="1147"/>
                    </a:lnTo>
                    <a:lnTo>
                      <a:pt x="602" y="1128"/>
                    </a:lnTo>
                    <a:lnTo>
                      <a:pt x="606" y="1111"/>
                    </a:lnTo>
                    <a:lnTo>
                      <a:pt x="612" y="1094"/>
                    </a:lnTo>
                    <a:lnTo>
                      <a:pt x="622" y="1082"/>
                    </a:lnTo>
                    <a:lnTo>
                      <a:pt x="633" y="1071"/>
                    </a:lnTo>
                    <a:lnTo>
                      <a:pt x="643" y="1059"/>
                    </a:lnTo>
                    <a:lnTo>
                      <a:pt x="641" y="1026"/>
                    </a:lnTo>
                    <a:lnTo>
                      <a:pt x="635" y="990"/>
                    </a:lnTo>
                    <a:lnTo>
                      <a:pt x="643" y="967"/>
                    </a:lnTo>
                    <a:lnTo>
                      <a:pt x="643" y="965"/>
                    </a:lnTo>
                    <a:lnTo>
                      <a:pt x="639" y="963"/>
                    </a:lnTo>
                    <a:lnTo>
                      <a:pt x="639" y="959"/>
                    </a:lnTo>
                    <a:lnTo>
                      <a:pt x="643" y="957"/>
                    </a:lnTo>
                    <a:lnTo>
                      <a:pt x="648" y="957"/>
                    </a:lnTo>
                    <a:lnTo>
                      <a:pt x="654" y="955"/>
                    </a:lnTo>
                    <a:lnTo>
                      <a:pt x="654" y="948"/>
                    </a:lnTo>
                    <a:lnTo>
                      <a:pt x="670" y="940"/>
                    </a:lnTo>
                    <a:lnTo>
                      <a:pt x="687" y="930"/>
                    </a:lnTo>
                    <a:lnTo>
                      <a:pt x="700" y="921"/>
                    </a:lnTo>
                    <a:lnTo>
                      <a:pt x="700" y="917"/>
                    </a:lnTo>
                    <a:lnTo>
                      <a:pt x="702" y="911"/>
                    </a:lnTo>
                    <a:lnTo>
                      <a:pt x="704" y="909"/>
                    </a:lnTo>
                    <a:lnTo>
                      <a:pt x="716" y="905"/>
                    </a:lnTo>
                    <a:lnTo>
                      <a:pt x="731" y="903"/>
                    </a:lnTo>
                    <a:lnTo>
                      <a:pt x="742" y="901"/>
                    </a:lnTo>
                    <a:lnTo>
                      <a:pt x="739" y="886"/>
                    </a:lnTo>
                    <a:lnTo>
                      <a:pt x="744" y="886"/>
                    </a:lnTo>
                    <a:lnTo>
                      <a:pt x="746" y="882"/>
                    </a:lnTo>
                    <a:lnTo>
                      <a:pt x="760" y="880"/>
                    </a:lnTo>
                    <a:lnTo>
                      <a:pt x="771" y="880"/>
                    </a:lnTo>
                    <a:lnTo>
                      <a:pt x="785" y="878"/>
                    </a:lnTo>
                    <a:lnTo>
                      <a:pt x="785" y="867"/>
                    </a:lnTo>
                    <a:lnTo>
                      <a:pt x="789" y="869"/>
                    </a:lnTo>
                    <a:lnTo>
                      <a:pt x="798" y="873"/>
                    </a:lnTo>
                    <a:lnTo>
                      <a:pt x="812" y="871"/>
                    </a:lnTo>
                    <a:lnTo>
                      <a:pt x="812" y="859"/>
                    </a:lnTo>
                    <a:lnTo>
                      <a:pt x="827" y="851"/>
                    </a:lnTo>
                    <a:lnTo>
                      <a:pt x="823" y="832"/>
                    </a:lnTo>
                    <a:lnTo>
                      <a:pt x="823" y="821"/>
                    </a:lnTo>
                    <a:lnTo>
                      <a:pt x="835" y="800"/>
                    </a:lnTo>
                    <a:lnTo>
                      <a:pt x="854" y="777"/>
                    </a:lnTo>
                    <a:lnTo>
                      <a:pt x="865" y="759"/>
                    </a:lnTo>
                    <a:lnTo>
                      <a:pt x="865" y="750"/>
                    </a:lnTo>
                    <a:lnTo>
                      <a:pt x="863" y="738"/>
                    </a:lnTo>
                    <a:lnTo>
                      <a:pt x="865" y="728"/>
                    </a:lnTo>
                    <a:lnTo>
                      <a:pt x="869" y="725"/>
                    </a:lnTo>
                    <a:lnTo>
                      <a:pt x="877" y="721"/>
                    </a:lnTo>
                    <a:lnTo>
                      <a:pt x="881" y="717"/>
                    </a:lnTo>
                    <a:lnTo>
                      <a:pt x="875" y="698"/>
                    </a:lnTo>
                    <a:lnTo>
                      <a:pt x="873" y="682"/>
                    </a:lnTo>
                    <a:lnTo>
                      <a:pt x="881" y="679"/>
                    </a:lnTo>
                    <a:lnTo>
                      <a:pt x="881" y="652"/>
                    </a:lnTo>
                    <a:lnTo>
                      <a:pt x="884" y="652"/>
                    </a:lnTo>
                    <a:lnTo>
                      <a:pt x="881" y="609"/>
                    </a:lnTo>
                    <a:lnTo>
                      <a:pt x="881" y="594"/>
                    </a:lnTo>
                    <a:lnTo>
                      <a:pt x="877" y="592"/>
                    </a:lnTo>
                    <a:lnTo>
                      <a:pt x="873" y="592"/>
                    </a:lnTo>
                    <a:lnTo>
                      <a:pt x="873" y="586"/>
                    </a:lnTo>
                    <a:lnTo>
                      <a:pt x="881" y="586"/>
                    </a:lnTo>
                    <a:lnTo>
                      <a:pt x="883" y="577"/>
                    </a:lnTo>
                    <a:lnTo>
                      <a:pt x="883" y="567"/>
                    </a:lnTo>
                    <a:lnTo>
                      <a:pt x="892" y="556"/>
                    </a:lnTo>
                    <a:lnTo>
                      <a:pt x="892" y="554"/>
                    </a:lnTo>
                    <a:lnTo>
                      <a:pt x="888" y="550"/>
                    </a:lnTo>
                    <a:lnTo>
                      <a:pt x="888" y="544"/>
                    </a:lnTo>
                    <a:lnTo>
                      <a:pt x="896" y="548"/>
                    </a:lnTo>
                    <a:lnTo>
                      <a:pt x="908" y="556"/>
                    </a:lnTo>
                    <a:lnTo>
                      <a:pt x="917" y="532"/>
                    </a:lnTo>
                    <a:lnTo>
                      <a:pt x="923" y="511"/>
                    </a:lnTo>
                    <a:lnTo>
                      <a:pt x="934" y="490"/>
                    </a:lnTo>
                    <a:lnTo>
                      <a:pt x="946" y="481"/>
                    </a:lnTo>
                    <a:lnTo>
                      <a:pt x="961" y="471"/>
                    </a:lnTo>
                    <a:lnTo>
                      <a:pt x="973" y="459"/>
                    </a:lnTo>
                    <a:lnTo>
                      <a:pt x="986" y="431"/>
                    </a:lnTo>
                    <a:lnTo>
                      <a:pt x="992" y="392"/>
                    </a:lnTo>
                    <a:lnTo>
                      <a:pt x="988" y="352"/>
                    </a:lnTo>
                    <a:lnTo>
                      <a:pt x="984" y="350"/>
                    </a:lnTo>
                    <a:lnTo>
                      <a:pt x="979" y="346"/>
                    </a:lnTo>
                    <a:lnTo>
                      <a:pt x="977" y="344"/>
                    </a:lnTo>
                    <a:lnTo>
                      <a:pt x="971" y="335"/>
                    </a:lnTo>
                    <a:lnTo>
                      <a:pt x="967" y="325"/>
                    </a:lnTo>
                    <a:lnTo>
                      <a:pt x="965" y="313"/>
                    </a:lnTo>
                    <a:lnTo>
                      <a:pt x="950" y="317"/>
                    </a:lnTo>
                    <a:lnTo>
                      <a:pt x="946" y="319"/>
                    </a:lnTo>
                    <a:lnTo>
                      <a:pt x="946" y="306"/>
                    </a:lnTo>
                    <a:lnTo>
                      <a:pt x="938" y="308"/>
                    </a:lnTo>
                    <a:lnTo>
                      <a:pt x="932" y="311"/>
                    </a:lnTo>
                    <a:lnTo>
                      <a:pt x="927" y="310"/>
                    </a:lnTo>
                    <a:lnTo>
                      <a:pt x="921" y="302"/>
                    </a:lnTo>
                    <a:lnTo>
                      <a:pt x="911" y="286"/>
                    </a:lnTo>
                    <a:lnTo>
                      <a:pt x="904" y="275"/>
                    </a:lnTo>
                    <a:lnTo>
                      <a:pt x="890" y="265"/>
                    </a:lnTo>
                    <a:lnTo>
                      <a:pt x="871" y="256"/>
                    </a:lnTo>
                    <a:lnTo>
                      <a:pt x="858" y="248"/>
                    </a:lnTo>
                    <a:lnTo>
                      <a:pt x="846" y="248"/>
                    </a:lnTo>
                    <a:lnTo>
                      <a:pt x="835" y="250"/>
                    </a:lnTo>
                    <a:lnTo>
                      <a:pt x="819" y="248"/>
                    </a:lnTo>
                    <a:lnTo>
                      <a:pt x="815" y="240"/>
                    </a:lnTo>
                    <a:lnTo>
                      <a:pt x="808" y="242"/>
                    </a:lnTo>
                    <a:lnTo>
                      <a:pt x="804" y="244"/>
                    </a:lnTo>
                    <a:lnTo>
                      <a:pt x="800" y="244"/>
                    </a:lnTo>
                    <a:lnTo>
                      <a:pt x="785" y="233"/>
                    </a:lnTo>
                    <a:lnTo>
                      <a:pt x="769" y="233"/>
                    </a:lnTo>
                    <a:lnTo>
                      <a:pt x="767" y="237"/>
                    </a:lnTo>
                    <a:lnTo>
                      <a:pt x="765" y="244"/>
                    </a:lnTo>
                    <a:lnTo>
                      <a:pt x="765" y="248"/>
                    </a:lnTo>
                    <a:lnTo>
                      <a:pt x="754" y="248"/>
                    </a:lnTo>
                    <a:lnTo>
                      <a:pt x="752" y="240"/>
                    </a:lnTo>
                    <a:lnTo>
                      <a:pt x="752" y="238"/>
                    </a:lnTo>
                    <a:lnTo>
                      <a:pt x="746" y="233"/>
                    </a:lnTo>
                    <a:lnTo>
                      <a:pt x="748" y="229"/>
                    </a:lnTo>
                    <a:lnTo>
                      <a:pt x="750" y="223"/>
                    </a:lnTo>
                    <a:lnTo>
                      <a:pt x="750" y="217"/>
                    </a:lnTo>
                    <a:lnTo>
                      <a:pt x="742" y="217"/>
                    </a:lnTo>
                    <a:lnTo>
                      <a:pt x="739" y="202"/>
                    </a:lnTo>
                    <a:lnTo>
                      <a:pt x="735" y="204"/>
                    </a:lnTo>
                    <a:lnTo>
                      <a:pt x="729" y="206"/>
                    </a:lnTo>
                    <a:lnTo>
                      <a:pt x="727" y="208"/>
                    </a:lnTo>
                    <a:lnTo>
                      <a:pt x="727" y="200"/>
                    </a:lnTo>
                    <a:lnTo>
                      <a:pt x="710" y="190"/>
                    </a:lnTo>
                    <a:lnTo>
                      <a:pt x="685" y="181"/>
                    </a:lnTo>
                    <a:lnTo>
                      <a:pt x="662" y="181"/>
                    </a:lnTo>
                    <a:lnTo>
                      <a:pt x="658" y="190"/>
                    </a:lnTo>
                    <a:lnTo>
                      <a:pt x="650" y="190"/>
                    </a:lnTo>
                    <a:lnTo>
                      <a:pt x="650" y="200"/>
                    </a:lnTo>
                    <a:lnTo>
                      <a:pt x="648" y="200"/>
                    </a:lnTo>
                    <a:lnTo>
                      <a:pt x="646" y="202"/>
                    </a:lnTo>
                    <a:lnTo>
                      <a:pt x="643" y="202"/>
                    </a:lnTo>
                    <a:lnTo>
                      <a:pt x="643" y="210"/>
                    </a:lnTo>
                    <a:lnTo>
                      <a:pt x="635" y="217"/>
                    </a:lnTo>
                    <a:lnTo>
                      <a:pt x="629" y="215"/>
                    </a:lnTo>
                    <a:lnTo>
                      <a:pt x="635" y="208"/>
                    </a:lnTo>
                    <a:lnTo>
                      <a:pt x="643" y="202"/>
                    </a:lnTo>
                    <a:lnTo>
                      <a:pt x="645" y="198"/>
                    </a:lnTo>
                    <a:lnTo>
                      <a:pt x="645" y="192"/>
                    </a:lnTo>
                    <a:lnTo>
                      <a:pt x="650" y="190"/>
                    </a:lnTo>
                    <a:lnTo>
                      <a:pt x="646" y="183"/>
                    </a:lnTo>
                    <a:lnTo>
                      <a:pt x="650" y="171"/>
                    </a:lnTo>
                    <a:lnTo>
                      <a:pt x="650" y="163"/>
                    </a:lnTo>
                    <a:lnTo>
                      <a:pt x="627" y="163"/>
                    </a:lnTo>
                    <a:lnTo>
                      <a:pt x="631" y="154"/>
                    </a:lnTo>
                    <a:lnTo>
                      <a:pt x="623" y="154"/>
                    </a:lnTo>
                    <a:lnTo>
                      <a:pt x="618" y="156"/>
                    </a:lnTo>
                    <a:lnTo>
                      <a:pt x="612" y="156"/>
                    </a:lnTo>
                    <a:lnTo>
                      <a:pt x="604" y="148"/>
                    </a:lnTo>
                    <a:lnTo>
                      <a:pt x="614" y="131"/>
                    </a:lnTo>
                    <a:lnTo>
                      <a:pt x="610" y="127"/>
                    </a:lnTo>
                    <a:lnTo>
                      <a:pt x="593" y="117"/>
                    </a:lnTo>
                    <a:lnTo>
                      <a:pt x="604" y="110"/>
                    </a:lnTo>
                    <a:lnTo>
                      <a:pt x="612" y="108"/>
                    </a:lnTo>
                    <a:lnTo>
                      <a:pt x="612" y="96"/>
                    </a:lnTo>
                    <a:lnTo>
                      <a:pt x="608" y="94"/>
                    </a:lnTo>
                    <a:lnTo>
                      <a:pt x="600" y="94"/>
                    </a:lnTo>
                    <a:lnTo>
                      <a:pt x="597" y="96"/>
                    </a:lnTo>
                    <a:lnTo>
                      <a:pt x="593" y="77"/>
                    </a:lnTo>
                    <a:lnTo>
                      <a:pt x="585" y="42"/>
                    </a:lnTo>
                    <a:lnTo>
                      <a:pt x="583" y="39"/>
                    </a:lnTo>
                    <a:lnTo>
                      <a:pt x="581" y="33"/>
                    </a:lnTo>
                    <a:lnTo>
                      <a:pt x="577" y="25"/>
                    </a:lnTo>
                    <a:lnTo>
                      <a:pt x="568" y="27"/>
                    </a:lnTo>
                    <a:lnTo>
                      <a:pt x="564" y="39"/>
                    </a:lnTo>
                    <a:lnTo>
                      <a:pt x="558" y="54"/>
                    </a:lnTo>
                    <a:lnTo>
                      <a:pt x="554" y="81"/>
                    </a:lnTo>
                    <a:lnTo>
                      <a:pt x="551" y="89"/>
                    </a:lnTo>
                    <a:lnTo>
                      <a:pt x="543" y="98"/>
                    </a:lnTo>
                    <a:lnTo>
                      <a:pt x="539" y="102"/>
                    </a:lnTo>
                    <a:lnTo>
                      <a:pt x="529" y="96"/>
                    </a:lnTo>
                    <a:lnTo>
                      <a:pt x="516" y="98"/>
                    </a:lnTo>
                    <a:lnTo>
                      <a:pt x="514" y="100"/>
                    </a:lnTo>
                    <a:lnTo>
                      <a:pt x="508" y="102"/>
                    </a:lnTo>
                    <a:lnTo>
                      <a:pt x="501" y="102"/>
                    </a:lnTo>
                    <a:lnTo>
                      <a:pt x="497" y="98"/>
                    </a:lnTo>
                    <a:lnTo>
                      <a:pt x="493" y="92"/>
                    </a:lnTo>
                    <a:lnTo>
                      <a:pt x="493" y="89"/>
                    </a:lnTo>
                    <a:lnTo>
                      <a:pt x="481" y="89"/>
                    </a:lnTo>
                    <a:lnTo>
                      <a:pt x="478" y="83"/>
                    </a:lnTo>
                    <a:lnTo>
                      <a:pt x="470" y="87"/>
                    </a:lnTo>
                    <a:lnTo>
                      <a:pt x="453" y="81"/>
                    </a:lnTo>
                    <a:lnTo>
                      <a:pt x="449" y="96"/>
                    </a:lnTo>
                    <a:lnTo>
                      <a:pt x="458" y="102"/>
                    </a:lnTo>
                    <a:lnTo>
                      <a:pt x="453" y="112"/>
                    </a:lnTo>
                    <a:lnTo>
                      <a:pt x="435" y="106"/>
                    </a:lnTo>
                    <a:lnTo>
                      <a:pt x="424" y="108"/>
                    </a:lnTo>
                    <a:lnTo>
                      <a:pt x="422" y="110"/>
                    </a:lnTo>
                    <a:lnTo>
                      <a:pt x="418" y="110"/>
                    </a:lnTo>
                    <a:lnTo>
                      <a:pt x="412" y="108"/>
                    </a:lnTo>
                    <a:lnTo>
                      <a:pt x="407" y="108"/>
                    </a:lnTo>
                    <a:lnTo>
                      <a:pt x="405" y="110"/>
                    </a:lnTo>
                    <a:lnTo>
                      <a:pt x="401" y="112"/>
                    </a:lnTo>
                    <a:lnTo>
                      <a:pt x="399" y="114"/>
                    </a:lnTo>
                    <a:lnTo>
                      <a:pt x="397" y="119"/>
                    </a:lnTo>
                    <a:lnTo>
                      <a:pt x="393" y="121"/>
                    </a:lnTo>
                    <a:lnTo>
                      <a:pt x="389" y="121"/>
                    </a:lnTo>
                    <a:lnTo>
                      <a:pt x="385" y="127"/>
                    </a:lnTo>
                    <a:lnTo>
                      <a:pt x="384" y="129"/>
                    </a:lnTo>
                    <a:lnTo>
                      <a:pt x="378" y="129"/>
                    </a:lnTo>
                    <a:lnTo>
                      <a:pt x="374" y="125"/>
                    </a:lnTo>
                    <a:lnTo>
                      <a:pt x="370" y="117"/>
                    </a:lnTo>
                    <a:lnTo>
                      <a:pt x="364" y="114"/>
                    </a:lnTo>
                    <a:lnTo>
                      <a:pt x="360" y="112"/>
                    </a:lnTo>
                    <a:lnTo>
                      <a:pt x="357" y="108"/>
                    </a:lnTo>
                    <a:lnTo>
                      <a:pt x="353" y="102"/>
                    </a:lnTo>
                    <a:lnTo>
                      <a:pt x="353" y="96"/>
                    </a:lnTo>
                    <a:lnTo>
                      <a:pt x="355" y="83"/>
                    </a:lnTo>
                    <a:lnTo>
                      <a:pt x="355" y="56"/>
                    </a:lnTo>
                    <a:lnTo>
                      <a:pt x="357" y="56"/>
                    </a:lnTo>
                    <a:lnTo>
                      <a:pt x="362" y="52"/>
                    </a:lnTo>
                    <a:lnTo>
                      <a:pt x="372" y="42"/>
                    </a:lnTo>
                    <a:lnTo>
                      <a:pt x="372" y="39"/>
                    </a:lnTo>
                    <a:lnTo>
                      <a:pt x="368" y="35"/>
                    </a:lnTo>
                    <a:lnTo>
                      <a:pt x="368" y="31"/>
                    </a:lnTo>
                    <a:lnTo>
                      <a:pt x="370" y="27"/>
                    </a:lnTo>
                    <a:lnTo>
                      <a:pt x="368" y="25"/>
                    </a:lnTo>
                    <a:lnTo>
                      <a:pt x="364" y="23"/>
                    </a:lnTo>
                    <a:lnTo>
                      <a:pt x="355" y="17"/>
                    </a:lnTo>
                    <a:lnTo>
                      <a:pt x="364" y="10"/>
                    </a:lnTo>
                    <a:lnTo>
                      <a:pt x="362" y="8"/>
                    </a:lnTo>
                    <a:lnTo>
                      <a:pt x="360" y="4"/>
                    </a:lnTo>
                    <a:lnTo>
                      <a:pt x="351" y="4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9" y="8"/>
                    </a:lnTo>
                    <a:lnTo>
                      <a:pt x="337" y="16"/>
                    </a:lnTo>
                    <a:lnTo>
                      <a:pt x="330" y="17"/>
                    </a:lnTo>
                    <a:lnTo>
                      <a:pt x="324" y="17"/>
                    </a:lnTo>
                    <a:lnTo>
                      <a:pt x="320" y="19"/>
                    </a:lnTo>
                    <a:lnTo>
                      <a:pt x="318" y="25"/>
                    </a:lnTo>
                    <a:lnTo>
                      <a:pt x="313" y="29"/>
                    </a:lnTo>
                    <a:lnTo>
                      <a:pt x="309" y="31"/>
                    </a:lnTo>
                    <a:lnTo>
                      <a:pt x="307" y="35"/>
                    </a:lnTo>
                    <a:lnTo>
                      <a:pt x="289" y="35"/>
                    </a:lnTo>
                    <a:lnTo>
                      <a:pt x="289" y="33"/>
                    </a:lnTo>
                    <a:lnTo>
                      <a:pt x="288" y="33"/>
                    </a:lnTo>
                    <a:lnTo>
                      <a:pt x="284" y="35"/>
                    </a:lnTo>
                    <a:lnTo>
                      <a:pt x="280" y="39"/>
                    </a:lnTo>
                    <a:lnTo>
                      <a:pt x="280" y="42"/>
                    </a:lnTo>
                    <a:lnTo>
                      <a:pt x="282" y="4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2">
                  <a:shade val="50000"/>
                  <a:hueOff val="207070"/>
                  <a:satOff val="-30878"/>
                  <a:lumOff val="216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defTabSz="913948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0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white">
                        <a:alpha val="40000"/>
                      </a:prstClr>
                    </a:out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582" name="Group 353"/>
          <p:cNvGrpSpPr>
            <a:grpSpLocks/>
          </p:cNvGrpSpPr>
          <p:nvPr/>
        </p:nvGrpSpPr>
        <p:grpSpPr bwMode="auto">
          <a:xfrm>
            <a:off x="2668558" y="3236389"/>
            <a:ext cx="506810" cy="1481509"/>
            <a:chOff x="2500786" y="4062413"/>
            <a:chExt cx="653257" cy="1885950"/>
          </a:xfrm>
          <a:solidFill>
            <a:srgbClr val="CEC8AA"/>
          </a:solidFill>
        </p:grpSpPr>
        <p:sp>
          <p:nvSpPr>
            <p:cNvPr id="583" name="Freeform 53"/>
            <p:cNvSpPr>
              <a:spLocks/>
            </p:cNvSpPr>
            <p:nvPr/>
          </p:nvSpPr>
          <p:spPr bwMode="auto">
            <a:xfrm>
              <a:off x="2668857" y="4067175"/>
              <a:ext cx="298088" cy="298450"/>
            </a:xfrm>
            <a:custGeom>
              <a:avLst/>
              <a:gdLst>
                <a:gd name="T0" fmla="*/ 76 w 338"/>
                <a:gd name="T1" fmla="*/ 29 h 353"/>
                <a:gd name="T2" fmla="*/ 82 w 338"/>
                <a:gd name="T3" fmla="*/ 27 h 353"/>
                <a:gd name="T4" fmla="*/ 84 w 338"/>
                <a:gd name="T5" fmla="*/ 20 h 353"/>
                <a:gd name="T6" fmla="*/ 80 w 338"/>
                <a:gd name="T7" fmla="*/ 19 h 353"/>
                <a:gd name="T8" fmla="*/ 76 w 338"/>
                <a:gd name="T9" fmla="*/ 18 h 353"/>
                <a:gd name="T10" fmla="*/ 73 w 338"/>
                <a:gd name="T11" fmla="*/ 14 h 353"/>
                <a:gd name="T12" fmla="*/ 76 w 338"/>
                <a:gd name="T13" fmla="*/ 10 h 353"/>
                <a:gd name="T14" fmla="*/ 63 w 338"/>
                <a:gd name="T15" fmla="*/ 11 h 353"/>
                <a:gd name="T16" fmla="*/ 57 w 338"/>
                <a:gd name="T17" fmla="*/ 15 h 353"/>
                <a:gd name="T18" fmla="*/ 45 w 338"/>
                <a:gd name="T19" fmla="*/ 11 h 353"/>
                <a:gd name="T20" fmla="*/ 32 w 338"/>
                <a:gd name="T21" fmla="*/ 7 h 353"/>
                <a:gd name="T22" fmla="*/ 22 w 338"/>
                <a:gd name="T23" fmla="*/ 1 h 353"/>
                <a:gd name="T24" fmla="*/ 23 w 338"/>
                <a:gd name="T25" fmla="*/ 6 h 353"/>
                <a:gd name="T26" fmla="*/ 14 w 338"/>
                <a:gd name="T27" fmla="*/ 9 h 353"/>
                <a:gd name="T28" fmla="*/ 16 w 338"/>
                <a:gd name="T29" fmla="*/ 18 h 353"/>
                <a:gd name="T30" fmla="*/ 11 w 338"/>
                <a:gd name="T31" fmla="*/ 21 h 353"/>
                <a:gd name="T32" fmla="*/ 13 w 338"/>
                <a:gd name="T33" fmla="*/ 15 h 353"/>
                <a:gd name="T34" fmla="*/ 12 w 338"/>
                <a:gd name="T35" fmla="*/ 9 h 353"/>
                <a:gd name="T36" fmla="*/ 9 w 338"/>
                <a:gd name="T37" fmla="*/ 7 h 353"/>
                <a:gd name="T38" fmla="*/ 14 w 338"/>
                <a:gd name="T39" fmla="*/ 2 h 353"/>
                <a:gd name="T40" fmla="*/ 11 w 338"/>
                <a:gd name="T41" fmla="*/ 2 h 353"/>
                <a:gd name="T42" fmla="*/ 2 w 338"/>
                <a:gd name="T43" fmla="*/ 15 h 353"/>
                <a:gd name="T44" fmla="*/ 0 w 338"/>
                <a:gd name="T45" fmla="*/ 28 h 353"/>
                <a:gd name="T46" fmla="*/ 7 w 338"/>
                <a:gd name="T47" fmla="*/ 34 h 353"/>
                <a:gd name="T48" fmla="*/ 6 w 338"/>
                <a:gd name="T49" fmla="*/ 37 h 353"/>
                <a:gd name="T50" fmla="*/ 9 w 338"/>
                <a:gd name="T51" fmla="*/ 45 h 353"/>
                <a:gd name="T52" fmla="*/ 22 w 338"/>
                <a:gd name="T53" fmla="*/ 46 h 353"/>
                <a:gd name="T54" fmla="*/ 26 w 338"/>
                <a:gd name="T55" fmla="*/ 53 h 353"/>
                <a:gd name="T56" fmla="*/ 36 w 338"/>
                <a:gd name="T57" fmla="*/ 54 h 353"/>
                <a:gd name="T58" fmla="*/ 34 w 338"/>
                <a:gd name="T59" fmla="*/ 62 h 353"/>
                <a:gd name="T60" fmla="*/ 40 w 338"/>
                <a:gd name="T61" fmla="*/ 70 h 353"/>
                <a:gd name="T62" fmla="*/ 48 w 338"/>
                <a:gd name="T63" fmla="*/ 76 h 353"/>
                <a:gd name="T64" fmla="*/ 45 w 338"/>
                <a:gd name="T65" fmla="*/ 84 h 353"/>
                <a:gd name="T66" fmla="*/ 44 w 338"/>
                <a:gd name="T67" fmla="*/ 88 h 353"/>
                <a:gd name="T68" fmla="*/ 46 w 338"/>
                <a:gd name="T69" fmla="*/ 92 h 353"/>
                <a:gd name="T70" fmla="*/ 50 w 338"/>
                <a:gd name="T71" fmla="*/ 100 h 353"/>
                <a:gd name="T72" fmla="*/ 57 w 338"/>
                <a:gd name="T73" fmla="*/ 95 h 353"/>
                <a:gd name="T74" fmla="*/ 64 w 338"/>
                <a:gd name="T75" fmla="*/ 89 h 353"/>
                <a:gd name="T76" fmla="*/ 66 w 338"/>
                <a:gd name="T77" fmla="*/ 85 h 353"/>
                <a:gd name="T78" fmla="*/ 60 w 338"/>
                <a:gd name="T79" fmla="*/ 85 h 353"/>
                <a:gd name="T80" fmla="*/ 58 w 338"/>
                <a:gd name="T81" fmla="*/ 80 h 353"/>
                <a:gd name="T82" fmla="*/ 57 w 338"/>
                <a:gd name="T83" fmla="*/ 73 h 353"/>
                <a:gd name="T84" fmla="*/ 55 w 338"/>
                <a:gd name="T85" fmla="*/ 68 h 353"/>
                <a:gd name="T86" fmla="*/ 61 w 338"/>
                <a:gd name="T87" fmla="*/ 70 h 353"/>
                <a:gd name="T88" fmla="*/ 67 w 338"/>
                <a:gd name="T89" fmla="*/ 72 h 353"/>
                <a:gd name="T90" fmla="*/ 68 w 338"/>
                <a:gd name="T91" fmla="*/ 70 h 353"/>
                <a:gd name="T92" fmla="*/ 71 w 338"/>
                <a:gd name="T93" fmla="*/ 69 h 353"/>
                <a:gd name="T94" fmla="*/ 79 w 338"/>
                <a:gd name="T95" fmla="*/ 67 h 353"/>
                <a:gd name="T96" fmla="*/ 84 w 338"/>
                <a:gd name="T97" fmla="*/ 64 h 353"/>
                <a:gd name="T98" fmla="*/ 81 w 338"/>
                <a:gd name="T99" fmla="*/ 48 h 353"/>
                <a:gd name="T100" fmla="*/ 83 w 338"/>
                <a:gd name="T101" fmla="*/ 45 h 353"/>
                <a:gd name="T102" fmla="*/ 85 w 338"/>
                <a:gd name="T103" fmla="*/ 41 h 353"/>
                <a:gd name="T104" fmla="*/ 83 w 338"/>
                <a:gd name="T105" fmla="*/ 34 h 353"/>
                <a:gd name="T106" fmla="*/ 89 w 338"/>
                <a:gd name="T107" fmla="*/ 31 h 3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8"/>
                <a:gd name="T163" fmla="*/ 0 h 353"/>
                <a:gd name="T164" fmla="*/ 338 w 338"/>
                <a:gd name="T165" fmla="*/ 353 h 3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8" h="353">
                  <a:moveTo>
                    <a:pt x="338" y="100"/>
                  </a:moveTo>
                  <a:lnTo>
                    <a:pt x="322" y="98"/>
                  </a:lnTo>
                  <a:lnTo>
                    <a:pt x="292" y="102"/>
                  </a:lnTo>
                  <a:lnTo>
                    <a:pt x="288" y="102"/>
                  </a:lnTo>
                  <a:lnTo>
                    <a:pt x="280" y="105"/>
                  </a:lnTo>
                  <a:lnTo>
                    <a:pt x="282" y="102"/>
                  </a:lnTo>
                  <a:lnTo>
                    <a:pt x="284" y="94"/>
                  </a:lnTo>
                  <a:lnTo>
                    <a:pt x="311" y="94"/>
                  </a:lnTo>
                  <a:lnTo>
                    <a:pt x="311" y="84"/>
                  </a:lnTo>
                  <a:lnTo>
                    <a:pt x="313" y="78"/>
                  </a:lnTo>
                  <a:lnTo>
                    <a:pt x="315" y="71"/>
                  </a:lnTo>
                  <a:lnTo>
                    <a:pt x="318" y="69"/>
                  </a:lnTo>
                  <a:lnTo>
                    <a:pt x="315" y="65"/>
                  </a:lnTo>
                  <a:lnTo>
                    <a:pt x="311" y="63"/>
                  </a:lnTo>
                  <a:lnTo>
                    <a:pt x="305" y="63"/>
                  </a:lnTo>
                  <a:lnTo>
                    <a:pt x="301" y="65"/>
                  </a:lnTo>
                  <a:lnTo>
                    <a:pt x="295" y="67"/>
                  </a:lnTo>
                  <a:lnTo>
                    <a:pt x="295" y="59"/>
                  </a:lnTo>
                  <a:lnTo>
                    <a:pt x="290" y="59"/>
                  </a:lnTo>
                  <a:lnTo>
                    <a:pt x="286" y="63"/>
                  </a:lnTo>
                  <a:lnTo>
                    <a:pt x="280" y="63"/>
                  </a:lnTo>
                  <a:lnTo>
                    <a:pt x="280" y="55"/>
                  </a:lnTo>
                  <a:lnTo>
                    <a:pt x="274" y="53"/>
                  </a:lnTo>
                  <a:lnTo>
                    <a:pt x="274" y="50"/>
                  </a:lnTo>
                  <a:lnTo>
                    <a:pt x="272" y="44"/>
                  </a:lnTo>
                  <a:lnTo>
                    <a:pt x="280" y="40"/>
                  </a:lnTo>
                  <a:lnTo>
                    <a:pt x="282" y="38"/>
                  </a:lnTo>
                  <a:lnTo>
                    <a:pt x="288" y="36"/>
                  </a:lnTo>
                  <a:lnTo>
                    <a:pt x="245" y="36"/>
                  </a:lnTo>
                  <a:lnTo>
                    <a:pt x="253" y="44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6" y="42"/>
                  </a:lnTo>
                  <a:lnTo>
                    <a:pt x="232" y="48"/>
                  </a:lnTo>
                  <a:lnTo>
                    <a:pt x="230" y="52"/>
                  </a:lnTo>
                  <a:lnTo>
                    <a:pt x="215" y="52"/>
                  </a:lnTo>
                  <a:lnTo>
                    <a:pt x="199" y="50"/>
                  </a:lnTo>
                  <a:lnTo>
                    <a:pt x="188" y="48"/>
                  </a:lnTo>
                  <a:lnTo>
                    <a:pt x="188" y="40"/>
                  </a:lnTo>
                  <a:lnTo>
                    <a:pt x="169" y="40"/>
                  </a:lnTo>
                  <a:lnTo>
                    <a:pt x="149" y="46"/>
                  </a:lnTo>
                  <a:lnTo>
                    <a:pt x="134" y="52"/>
                  </a:lnTo>
                  <a:lnTo>
                    <a:pt x="130" y="36"/>
                  </a:lnTo>
                  <a:lnTo>
                    <a:pt x="123" y="25"/>
                  </a:lnTo>
                  <a:lnTo>
                    <a:pt x="107" y="17"/>
                  </a:lnTo>
                  <a:lnTo>
                    <a:pt x="92" y="17"/>
                  </a:lnTo>
                  <a:lnTo>
                    <a:pt x="92" y="5"/>
                  </a:lnTo>
                  <a:lnTo>
                    <a:pt x="84" y="2"/>
                  </a:lnTo>
                  <a:lnTo>
                    <a:pt x="80" y="2"/>
                  </a:lnTo>
                  <a:lnTo>
                    <a:pt x="80" y="13"/>
                  </a:lnTo>
                  <a:lnTo>
                    <a:pt x="86" y="15"/>
                  </a:lnTo>
                  <a:lnTo>
                    <a:pt x="88" y="21"/>
                  </a:lnTo>
                  <a:lnTo>
                    <a:pt x="92" y="25"/>
                  </a:lnTo>
                  <a:lnTo>
                    <a:pt x="78" y="27"/>
                  </a:lnTo>
                  <a:lnTo>
                    <a:pt x="67" y="28"/>
                  </a:lnTo>
                  <a:lnTo>
                    <a:pt x="54" y="32"/>
                  </a:lnTo>
                  <a:lnTo>
                    <a:pt x="54" y="40"/>
                  </a:lnTo>
                  <a:lnTo>
                    <a:pt x="52" y="48"/>
                  </a:lnTo>
                  <a:lnTo>
                    <a:pt x="54" y="55"/>
                  </a:lnTo>
                  <a:lnTo>
                    <a:pt x="61" y="63"/>
                  </a:lnTo>
                  <a:lnTo>
                    <a:pt x="69" y="78"/>
                  </a:lnTo>
                  <a:lnTo>
                    <a:pt x="61" y="90"/>
                  </a:lnTo>
                  <a:lnTo>
                    <a:pt x="44" y="86"/>
                  </a:lnTo>
                  <a:lnTo>
                    <a:pt x="40" y="73"/>
                  </a:lnTo>
                  <a:lnTo>
                    <a:pt x="38" y="55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0" y="52"/>
                  </a:lnTo>
                  <a:lnTo>
                    <a:pt x="50" y="40"/>
                  </a:lnTo>
                  <a:lnTo>
                    <a:pt x="42" y="40"/>
                  </a:lnTo>
                  <a:lnTo>
                    <a:pt x="44" y="34"/>
                  </a:lnTo>
                  <a:lnTo>
                    <a:pt x="46" y="32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4" y="28"/>
                  </a:lnTo>
                  <a:lnTo>
                    <a:pt x="34" y="25"/>
                  </a:lnTo>
                  <a:lnTo>
                    <a:pt x="42" y="19"/>
                  </a:lnTo>
                  <a:lnTo>
                    <a:pt x="50" y="15"/>
                  </a:lnTo>
                  <a:lnTo>
                    <a:pt x="57" y="9"/>
                  </a:lnTo>
                  <a:lnTo>
                    <a:pt x="55" y="7"/>
                  </a:lnTo>
                  <a:lnTo>
                    <a:pt x="52" y="0"/>
                  </a:lnTo>
                  <a:lnTo>
                    <a:pt x="48" y="4"/>
                  </a:lnTo>
                  <a:lnTo>
                    <a:pt x="42" y="7"/>
                  </a:lnTo>
                  <a:lnTo>
                    <a:pt x="40" y="7"/>
                  </a:lnTo>
                  <a:lnTo>
                    <a:pt x="25" y="21"/>
                  </a:lnTo>
                  <a:lnTo>
                    <a:pt x="15" y="46"/>
                  </a:lnTo>
                  <a:lnTo>
                    <a:pt x="4" y="50"/>
                  </a:lnTo>
                  <a:lnTo>
                    <a:pt x="6" y="53"/>
                  </a:lnTo>
                  <a:lnTo>
                    <a:pt x="6" y="59"/>
                  </a:lnTo>
                  <a:lnTo>
                    <a:pt x="4" y="67"/>
                  </a:lnTo>
                  <a:lnTo>
                    <a:pt x="4" y="78"/>
                  </a:lnTo>
                  <a:lnTo>
                    <a:pt x="0" y="98"/>
                  </a:lnTo>
                  <a:lnTo>
                    <a:pt x="2" y="100"/>
                  </a:lnTo>
                  <a:lnTo>
                    <a:pt x="4" y="98"/>
                  </a:lnTo>
                  <a:lnTo>
                    <a:pt x="13" y="96"/>
                  </a:lnTo>
                  <a:lnTo>
                    <a:pt x="25" y="119"/>
                  </a:lnTo>
                  <a:lnTo>
                    <a:pt x="23" y="119"/>
                  </a:lnTo>
                  <a:lnTo>
                    <a:pt x="21" y="121"/>
                  </a:lnTo>
                  <a:lnTo>
                    <a:pt x="19" y="127"/>
                  </a:lnTo>
                  <a:lnTo>
                    <a:pt x="21" y="132"/>
                  </a:lnTo>
                  <a:lnTo>
                    <a:pt x="29" y="144"/>
                  </a:lnTo>
                  <a:lnTo>
                    <a:pt x="32" y="151"/>
                  </a:lnTo>
                  <a:lnTo>
                    <a:pt x="34" y="157"/>
                  </a:lnTo>
                  <a:lnTo>
                    <a:pt x="34" y="159"/>
                  </a:lnTo>
                  <a:lnTo>
                    <a:pt x="52" y="163"/>
                  </a:lnTo>
                  <a:lnTo>
                    <a:pt x="73" y="163"/>
                  </a:lnTo>
                  <a:lnTo>
                    <a:pt x="78" y="161"/>
                  </a:lnTo>
                  <a:lnTo>
                    <a:pt x="84" y="163"/>
                  </a:lnTo>
                  <a:lnTo>
                    <a:pt x="88" y="167"/>
                  </a:lnTo>
                  <a:lnTo>
                    <a:pt x="92" y="176"/>
                  </a:lnTo>
                  <a:lnTo>
                    <a:pt x="98" y="184"/>
                  </a:lnTo>
                  <a:lnTo>
                    <a:pt x="100" y="188"/>
                  </a:lnTo>
                  <a:lnTo>
                    <a:pt x="103" y="186"/>
                  </a:lnTo>
                  <a:lnTo>
                    <a:pt x="126" y="186"/>
                  </a:lnTo>
                  <a:lnTo>
                    <a:pt x="132" y="188"/>
                  </a:lnTo>
                  <a:lnTo>
                    <a:pt x="136" y="190"/>
                  </a:lnTo>
                  <a:lnTo>
                    <a:pt x="134" y="205"/>
                  </a:lnTo>
                  <a:lnTo>
                    <a:pt x="132" y="205"/>
                  </a:lnTo>
                  <a:lnTo>
                    <a:pt x="128" y="211"/>
                  </a:lnTo>
                  <a:lnTo>
                    <a:pt x="128" y="219"/>
                  </a:lnTo>
                  <a:lnTo>
                    <a:pt x="132" y="226"/>
                  </a:lnTo>
                  <a:lnTo>
                    <a:pt x="138" y="232"/>
                  </a:lnTo>
                  <a:lnTo>
                    <a:pt x="142" y="238"/>
                  </a:lnTo>
                  <a:lnTo>
                    <a:pt x="151" y="248"/>
                  </a:lnTo>
                  <a:lnTo>
                    <a:pt x="155" y="253"/>
                  </a:lnTo>
                  <a:lnTo>
                    <a:pt x="163" y="259"/>
                  </a:lnTo>
                  <a:lnTo>
                    <a:pt x="174" y="267"/>
                  </a:lnTo>
                  <a:lnTo>
                    <a:pt x="180" y="269"/>
                  </a:lnTo>
                  <a:lnTo>
                    <a:pt x="178" y="273"/>
                  </a:lnTo>
                  <a:lnTo>
                    <a:pt x="176" y="280"/>
                  </a:lnTo>
                  <a:lnTo>
                    <a:pt x="173" y="288"/>
                  </a:lnTo>
                  <a:lnTo>
                    <a:pt x="171" y="294"/>
                  </a:lnTo>
                  <a:lnTo>
                    <a:pt x="165" y="298"/>
                  </a:lnTo>
                  <a:lnTo>
                    <a:pt x="163" y="299"/>
                  </a:lnTo>
                  <a:lnTo>
                    <a:pt x="163" y="309"/>
                  </a:lnTo>
                  <a:lnTo>
                    <a:pt x="167" y="311"/>
                  </a:lnTo>
                  <a:lnTo>
                    <a:pt x="171" y="309"/>
                  </a:lnTo>
                  <a:lnTo>
                    <a:pt x="173" y="311"/>
                  </a:lnTo>
                  <a:lnTo>
                    <a:pt x="173" y="317"/>
                  </a:lnTo>
                  <a:lnTo>
                    <a:pt x="174" y="323"/>
                  </a:lnTo>
                  <a:lnTo>
                    <a:pt x="178" y="326"/>
                  </a:lnTo>
                  <a:lnTo>
                    <a:pt x="178" y="328"/>
                  </a:lnTo>
                  <a:lnTo>
                    <a:pt x="176" y="344"/>
                  </a:lnTo>
                  <a:lnTo>
                    <a:pt x="190" y="353"/>
                  </a:lnTo>
                  <a:lnTo>
                    <a:pt x="192" y="349"/>
                  </a:lnTo>
                  <a:lnTo>
                    <a:pt x="199" y="346"/>
                  </a:lnTo>
                  <a:lnTo>
                    <a:pt x="211" y="342"/>
                  </a:lnTo>
                  <a:lnTo>
                    <a:pt x="215" y="336"/>
                  </a:lnTo>
                  <a:lnTo>
                    <a:pt x="220" y="332"/>
                  </a:lnTo>
                  <a:lnTo>
                    <a:pt x="232" y="326"/>
                  </a:lnTo>
                  <a:lnTo>
                    <a:pt x="236" y="323"/>
                  </a:lnTo>
                  <a:lnTo>
                    <a:pt x="242" y="315"/>
                  </a:lnTo>
                  <a:lnTo>
                    <a:pt x="247" y="311"/>
                  </a:lnTo>
                  <a:lnTo>
                    <a:pt x="255" y="307"/>
                  </a:lnTo>
                  <a:lnTo>
                    <a:pt x="255" y="303"/>
                  </a:lnTo>
                  <a:lnTo>
                    <a:pt x="251" y="299"/>
                  </a:lnTo>
                  <a:lnTo>
                    <a:pt x="247" y="299"/>
                  </a:lnTo>
                  <a:lnTo>
                    <a:pt x="240" y="301"/>
                  </a:lnTo>
                  <a:lnTo>
                    <a:pt x="234" y="303"/>
                  </a:lnTo>
                  <a:lnTo>
                    <a:pt x="228" y="301"/>
                  </a:lnTo>
                  <a:lnTo>
                    <a:pt x="224" y="299"/>
                  </a:lnTo>
                  <a:lnTo>
                    <a:pt x="220" y="296"/>
                  </a:lnTo>
                  <a:lnTo>
                    <a:pt x="219" y="292"/>
                  </a:lnTo>
                  <a:lnTo>
                    <a:pt x="219" y="284"/>
                  </a:lnTo>
                  <a:lnTo>
                    <a:pt x="220" y="276"/>
                  </a:lnTo>
                  <a:lnTo>
                    <a:pt x="222" y="271"/>
                  </a:lnTo>
                  <a:lnTo>
                    <a:pt x="219" y="263"/>
                  </a:lnTo>
                  <a:lnTo>
                    <a:pt x="215" y="257"/>
                  </a:lnTo>
                  <a:lnTo>
                    <a:pt x="213" y="251"/>
                  </a:lnTo>
                  <a:lnTo>
                    <a:pt x="213" y="248"/>
                  </a:lnTo>
                  <a:lnTo>
                    <a:pt x="207" y="242"/>
                  </a:lnTo>
                  <a:lnTo>
                    <a:pt x="207" y="240"/>
                  </a:lnTo>
                  <a:lnTo>
                    <a:pt x="213" y="240"/>
                  </a:lnTo>
                  <a:lnTo>
                    <a:pt x="222" y="242"/>
                  </a:lnTo>
                  <a:lnTo>
                    <a:pt x="228" y="244"/>
                  </a:lnTo>
                  <a:lnTo>
                    <a:pt x="230" y="246"/>
                  </a:lnTo>
                  <a:lnTo>
                    <a:pt x="234" y="246"/>
                  </a:lnTo>
                  <a:lnTo>
                    <a:pt x="240" y="248"/>
                  </a:lnTo>
                  <a:lnTo>
                    <a:pt x="247" y="249"/>
                  </a:lnTo>
                  <a:lnTo>
                    <a:pt x="253" y="253"/>
                  </a:lnTo>
                  <a:lnTo>
                    <a:pt x="263" y="253"/>
                  </a:lnTo>
                  <a:lnTo>
                    <a:pt x="261" y="253"/>
                  </a:lnTo>
                  <a:lnTo>
                    <a:pt x="259" y="251"/>
                  </a:lnTo>
                  <a:lnTo>
                    <a:pt x="259" y="248"/>
                  </a:lnTo>
                  <a:lnTo>
                    <a:pt x="263" y="244"/>
                  </a:lnTo>
                  <a:lnTo>
                    <a:pt x="267" y="242"/>
                  </a:lnTo>
                  <a:lnTo>
                    <a:pt x="268" y="242"/>
                  </a:lnTo>
                  <a:lnTo>
                    <a:pt x="268" y="244"/>
                  </a:lnTo>
                  <a:lnTo>
                    <a:pt x="286" y="244"/>
                  </a:lnTo>
                  <a:lnTo>
                    <a:pt x="288" y="240"/>
                  </a:lnTo>
                  <a:lnTo>
                    <a:pt x="292" y="238"/>
                  </a:lnTo>
                  <a:lnTo>
                    <a:pt x="297" y="234"/>
                  </a:lnTo>
                  <a:lnTo>
                    <a:pt x="299" y="228"/>
                  </a:lnTo>
                  <a:lnTo>
                    <a:pt x="303" y="226"/>
                  </a:lnTo>
                  <a:lnTo>
                    <a:pt x="309" y="226"/>
                  </a:lnTo>
                  <a:lnTo>
                    <a:pt x="316" y="225"/>
                  </a:lnTo>
                  <a:lnTo>
                    <a:pt x="318" y="217"/>
                  </a:lnTo>
                  <a:lnTo>
                    <a:pt x="316" y="209"/>
                  </a:lnTo>
                  <a:lnTo>
                    <a:pt x="295" y="175"/>
                  </a:lnTo>
                  <a:lnTo>
                    <a:pt x="305" y="171"/>
                  </a:lnTo>
                  <a:lnTo>
                    <a:pt x="305" y="167"/>
                  </a:lnTo>
                  <a:lnTo>
                    <a:pt x="303" y="161"/>
                  </a:lnTo>
                  <a:lnTo>
                    <a:pt x="307" y="159"/>
                  </a:lnTo>
                  <a:lnTo>
                    <a:pt x="315" y="157"/>
                  </a:lnTo>
                  <a:lnTo>
                    <a:pt x="324" y="155"/>
                  </a:lnTo>
                  <a:lnTo>
                    <a:pt x="328" y="151"/>
                  </a:lnTo>
                  <a:lnTo>
                    <a:pt x="326" y="146"/>
                  </a:lnTo>
                  <a:lnTo>
                    <a:pt x="320" y="144"/>
                  </a:lnTo>
                  <a:lnTo>
                    <a:pt x="316" y="136"/>
                  </a:lnTo>
                  <a:lnTo>
                    <a:pt x="311" y="128"/>
                  </a:lnTo>
                  <a:lnTo>
                    <a:pt x="309" y="125"/>
                  </a:lnTo>
                  <a:lnTo>
                    <a:pt x="313" y="121"/>
                  </a:lnTo>
                  <a:lnTo>
                    <a:pt x="318" y="121"/>
                  </a:lnTo>
                  <a:lnTo>
                    <a:pt x="324" y="119"/>
                  </a:lnTo>
                  <a:lnTo>
                    <a:pt x="332" y="115"/>
                  </a:lnTo>
                  <a:lnTo>
                    <a:pt x="336" y="111"/>
                  </a:lnTo>
                  <a:lnTo>
                    <a:pt x="336" y="109"/>
                  </a:lnTo>
                  <a:lnTo>
                    <a:pt x="338" y="10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84" name="Freeform 56"/>
            <p:cNvSpPr>
              <a:spLocks/>
            </p:cNvSpPr>
            <p:nvPr/>
          </p:nvSpPr>
          <p:spPr bwMode="auto">
            <a:xfrm>
              <a:off x="3004999" y="5184775"/>
              <a:ext cx="115746" cy="131763"/>
            </a:xfrm>
            <a:custGeom>
              <a:avLst/>
              <a:gdLst>
                <a:gd name="T0" fmla="*/ 33 w 132"/>
                <a:gd name="T1" fmla="*/ 33 h 155"/>
                <a:gd name="T2" fmla="*/ 32 w 132"/>
                <a:gd name="T3" fmla="*/ 29 h 155"/>
                <a:gd name="T4" fmla="*/ 35 w 132"/>
                <a:gd name="T5" fmla="*/ 24 h 155"/>
                <a:gd name="T6" fmla="*/ 35 w 132"/>
                <a:gd name="T7" fmla="*/ 24 h 155"/>
                <a:gd name="T8" fmla="*/ 34 w 132"/>
                <a:gd name="T9" fmla="*/ 23 h 155"/>
                <a:gd name="T10" fmla="*/ 31 w 132"/>
                <a:gd name="T11" fmla="*/ 21 h 155"/>
                <a:gd name="T12" fmla="*/ 30 w 132"/>
                <a:gd name="T13" fmla="*/ 19 h 155"/>
                <a:gd name="T14" fmla="*/ 29 w 132"/>
                <a:gd name="T15" fmla="*/ 17 h 155"/>
                <a:gd name="T16" fmla="*/ 28 w 132"/>
                <a:gd name="T17" fmla="*/ 16 h 155"/>
                <a:gd name="T18" fmla="*/ 27 w 132"/>
                <a:gd name="T19" fmla="*/ 15 h 155"/>
                <a:gd name="T20" fmla="*/ 25 w 132"/>
                <a:gd name="T21" fmla="*/ 14 h 155"/>
                <a:gd name="T22" fmla="*/ 22 w 132"/>
                <a:gd name="T23" fmla="*/ 11 h 155"/>
                <a:gd name="T24" fmla="*/ 20 w 132"/>
                <a:gd name="T25" fmla="*/ 9 h 155"/>
                <a:gd name="T26" fmla="*/ 18 w 132"/>
                <a:gd name="T27" fmla="*/ 9 h 155"/>
                <a:gd name="T28" fmla="*/ 16 w 132"/>
                <a:gd name="T29" fmla="*/ 7 h 155"/>
                <a:gd name="T30" fmla="*/ 15 w 132"/>
                <a:gd name="T31" fmla="*/ 5 h 155"/>
                <a:gd name="T32" fmla="*/ 15 w 132"/>
                <a:gd name="T33" fmla="*/ 4 h 155"/>
                <a:gd name="T34" fmla="*/ 15 w 132"/>
                <a:gd name="T35" fmla="*/ 4 h 155"/>
                <a:gd name="T36" fmla="*/ 10 w 132"/>
                <a:gd name="T37" fmla="*/ 0 h 155"/>
                <a:gd name="T38" fmla="*/ 5 w 132"/>
                <a:gd name="T39" fmla="*/ 2 h 155"/>
                <a:gd name="T40" fmla="*/ 4 w 132"/>
                <a:gd name="T41" fmla="*/ 2 h 155"/>
                <a:gd name="T42" fmla="*/ 3 w 132"/>
                <a:gd name="T43" fmla="*/ 4 h 155"/>
                <a:gd name="T44" fmla="*/ 3 w 132"/>
                <a:gd name="T45" fmla="*/ 9 h 155"/>
                <a:gd name="T46" fmla="*/ 2 w 132"/>
                <a:gd name="T47" fmla="*/ 10 h 155"/>
                <a:gd name="T48" fmla="*/ 2 w 132"/>
                <a:gd name="T49" fmla="*/ 13 h 155"/>
                <a:gd name="T50" fmla="*/ 1 w 132"/>
                <a:gd name="T51" fmla="*/ 16 h 155"/>
                <a:gd name="T52" fmla="*/ 1 w 132"/>
                <a:gd name="T53" fmla="*/ 18 h 155"/>
                <a:gd name="T54" fmla="*/ 0 w 132"/>
                <a:gd name="T55" fmla="*/ 19 h 155"/>
                <a:gd name="T56" fmla="*/ 1 w 132"/>
                <a:gd name="T57" fmla="*/ 20 h 155"/>
                <a:gd name="T58" fmla="*/ 1 w 132"/>
                <a:gd name="T59" fmla="*/ 22 h 155"/>
                <a:gd name="T60" fmla="*/ 0 w 132"/>
                <a:gd name="T61" fmla="*/ 24 h 155"/>
                <a:gd name="T62" fmla="*/ 1 w 132"/>
                <a:gd name="T63" fmla="*/ 25 h 155"/>
                <a:gd name="T64" fmla="*/ 1 w 132"/>
                <a:gd name="T65" fmla="*/ 27 h 155"/>
                <a:gd name="T66" fmla="*/ 0 w 132"/>
                <a:gd name="T67" fmla="*/ 27 h 155"/>
                <a:gd name="T68" fmla="*/ 1 w 132"/>
                <a:gd name="T69" fmla="*/ 32 h 155"/>
                <a:gd name="T70" fmla="*/ 1 w 132"/>
                <a:gd name="T71" fmla="*/ 35 h 155"/>
                <a:gd name="T72" fmla="*/ 1 w 132"/>
                <a:gd name="T73" fmla="*/ 39 h 155"/>
                <a:gd name="T74" fmla="*/ 5 w 132"/>
                <a:gd name="T75" fmla="*/ 39 h 155"/>
                <a:gd name="T76" fmla="*/ 6 w 132"/>
                <a:gd name="T77" fmla="*/ 40 h 155"/>
                <a:gd name="T78" fmla="*/ 7 w 132"/>
                <a:gd name="T79" fmla="*/ 41 h 155"/>
                <a:gd name="T80" fmla="*/ 8 w 132"/>
                <a:gd name="T81" fmla="*/ 42 h 155"/>
                <a:gd name="T82" fmla="*/ 8 w 132"/>
                <a:gd name="T83" fmla="*/ 43 h 155"/>
                <a:gd name="T84" fmla="*/ 12 w 132"/>
                <a:gd name="T85" fmla="*/ 44 h 155"/>
                <a:gd name="T86" fmla="*/ 14 w 132"/>
                <a:gd name="T87" fmla="*/ 44 h 155"/>
                <a:gd name="T88" fmla="*/ 19 w 132"/>
                <a:gd name="T89" fmla="*/ 43 h 155"/>
                <a:gd name="T90" fmla="*/ 20 w 132"/>
                <a:gd name="T91" fmla="*/ 43 h 155"/>
                <a:gd name="T92" fmla="*/ 24 w 132"/>
                <a:gd name="T93" fmla="*/ 44 h 155"/>
                <a:gd name="T94" fmla="*/ 27 w 132"/>
                <a:gd name="T95" fmla="*/ 42 h 155"/>
                <a:gd name="T96" fmla="*/ 30 w 132"/>
                <a:gd name="T97" fmla="*/ 38 h 155"/>
                <a:gd name="T98" fmla="*/ 33 w 132"/>
                <a:gd name="T99" fmla="*/ 33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2"/>
                <a:gd name="T151" fmla="*/ 0 h 155"/>
                <a:gd name="T152" fmla="*/ 132 w 132"/>
                <a:gd name="T153" fmla="*/ 155 h 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2" h="155">
                  <a:moveTo>
                    <a:pt x="126" y="113"/>
                  </a:moveTo>
                  <a:lnTo>
                    <a:pt x="121" y="102"/>
                  </a:lnTo>
                  <a:lnTo>
                    <a:pt x="132" y="84"/>
                  </a:lnTo>
                  <a:lnTo>
                    <a:pt x="132" y="82"/>
                  </a:lnTo>
                  <a:lnTo>
                    <a:pt x="128" y="80"/>
                  </a:lnTo>
                  <a:lnTo>
                    <a:pt x="117" y="73"/>
                  </a:lnTo>
                  <a:lnTo>
                    <a:pt x="113" y="67"/>
                  </a:lnTo>
                  <a:lnTo>
                    <a:pt x="111" y="59"/>
                  </a:lnTo>
                  <a:lnTo>
                    <a:pt x="107" y="55"/>
                  </a:lnTo>
                  <a:lnTo>
                    <a:pt x="102" y="52"/>
                  </a:lnTo>
                  <a:lnTo>
                    <a:pt x="94" y="50"/>
                  </a:lnTo>
                  <a:lnTo>
                    <a:pt x="84" y="40"/>
                  </a:lnTo>
                  <a:lnTo>
                    <a:pt x="73" y="32"/>
                  </a:lnTo>
                  <a:lnTo>
                    <a:pt x="67" y="30"/>
                  </a:lnTo>
                  <a:lnTo>
                    <a:pt x="63" y="27"/>
                  </a:lnTo>
                  <a:lnTo>
                    <a:pt x="59" y="19"/>
                  </a:lnTo>
                  <a:lnTo>
                    <a:pt x="59" y="15"/>
                  </a:lnTo>
                  <a:lnTo>
                    <a:pt x="57" y="13"/>
                  </a:lnTo>
                  <a:lnTo>
                    <a:pt x="36" y="0"/>
                  </a:lnTo>
                  <a:lnTo>
                    <a:pt x="17" y="5"/>
                  </a:lnTo>
                  <a:lnTo>
                    <a:pt x="15" y="7"/>
                  </a:lnTo>
                  <a:lnTo>
                    <a:pt x="11" y="13"/>
                  </a:lnTo>
                  <a:lnTo>
                    <a:pt x="11" y="32"/>
                  </a:lnTo>
                  <a:lnTo>
                    <a:pt x="7" y="36"/>
                  </a:lnTo>
                  <a:lnTo>
                    <a:pt x="6" y="44"/>
                  </a:lnTo>
                  <a:lnTo>
                    <a:pt x="4" y="54"/>
                  </a:lnTo>
                  <a:lnTo>
                    <a:pt x="2" y="61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2" y="77"/>
                  </a:lnTo>
                  <a:lnTo>
                    <a:pt x="0" y="82"/>
                  </a:lnTo>
                  <a:lnTo>
                    <a:pt x="4" y="88"/>
                  </a:lnTo>
                  <a:lnTo>
                    <a:pt x="4" y="96"/>
                  </a:lnTo>
                  <a:lnTo>
                    <a:pt x="0" y="96"/>
                  </a:lnTo>
                  <a:lnTo>
                    <a:pt x="2" y="111"/>
                  </a:lnTo>
                  <a:lnTo>
                    <a:pt x="2" y="123"/>
                  </a:lnTo>
                  <a:lnTo>
                    <a:pt x="4" y="136"/>
                  </a:lnTo>
                  <a:lnTo>
                    <a:pt x="17" y="136"/>
                  </a:lnTo>
                  <a:lnTo>
                    <a:pt x="23" y="138"/>
                  </a:lnTo>
                  <a:lnTo>
                    <a:pt x="25" y="142"/>
                  </a:lnTo>
                  <a:lnTo>
                    <a:pt x="29" y="148"/>
                  </a:lnTo>
                  <a:lnTo>
                    <a:pt x="31" y="150"/>
                  </a:lnTo>
                  <a:lnTo>
                    <a:pt x="44" y="155"/>
                  </a:lnTo>
                  <a:lnTo>
                    <a:pt x="55" y="155"/>
                  </a:lnTo>
                  <a:lnTo>
                    <a:pt x="69" y="150"/>
                  </a:lnTo>
                  <a:lnTo>
                    <a:pt x="73" y="152"/>
                  </a:lnTo>
                  <a:lnTo>
                    <a:pt x="92" y="155"/>
                  </a:lnTo>
                  <a:lnTo>
                    <a:pt x="100" y="148"/>
                  </a:lnTo>
                  <a:lnTo>
                    <a:pt x="113" y="132"/>
                  </a:lnTo>
                  <a:lnTo>
                    <a:pt x="126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85" name="Freeform 85"/>
            <p:cNvSpPr>
              <a:spLocks/>
            </p:cNvSpPr>
            <p:nvPr/>
          </p:nvSpPr>
          <p:spPr bwMode="auto">
            <a:xfrm>
              <a:off x="3009755" y="4210050"/>
              <a:ext cx="88792" cy="127000"/>
            </a:xfrm>
            <a:custGeom>
              <a:avLst/>
              <a:gdLst>
                <a:gd name="T0" fmla="*/ 7 w 100"/>
                <a:gd name="T1" fmla="*/ 2 h 150"/>
                <a:gd name="T2" fmla="*/ 6 w 100"/>
                <a:gd name="T3" fmla="*/ 4 h 150"/>
                <a:gd name="T4" fmla="*/ 5 w 100"/>
                <a:gd name="T5" fmla="*/ 6 h 150"/>
                <a:gd name="T6" fmla="*/ 4 w 100"/>
                <a:gd name="T7" fmla="*/ 7 h 150"/>
                <a:gd name="T8" fmla="*/ 4 w 100"/>
                <a:gd name="T9" fmla="*/ 10 h 150"/>
                <a:gd name="T10" fmla="*/ 4 w 100"/>
                <a:gd name="T11" fmla="*/ 11 h 150"/>
                <a:gd name="T12" fmla="*/ 3 w 100"/>
                <a:gd name="T13" fmla="*/ 12 h 150"/>
                <a:gd name="T14" fmla="*/ 2 w 100"/>
                <a:gd name="T15" fmla="*/ 14 h 150"/>
                <a:gd name="T16" fmla="*/ 1 w 100"/>
                <a:gd name="T17" fmla="*/ 15 h 150"/>
                <a:gd name="T18" fmla="*/ 0 w 100"/>
                <a:gd name="T19" fmla="*/ 16 h 150"/>
                <a:gd name="T20" fmla="*/ 1 w 100"/>
                <a:gd name="T21" fmla="*/ 20 h 150"/>
                <a:gd name="T22" fmla="*/ 1 w 100"/>
                <a:gd name="T23" fmla="*/ 22 h 150"/>
                <a:gd name="T24" fmla="*/ 1 w 100"/>
                <a:gd name="T25" fmla="*/ 24 h 150"/>
                <a:gd name="T26" fmla="*/ 1 w 100"/>
                <a:gd name="T27" fmla="*/ 25 h 150"/>
                <a:gd name="T28" fmla="*/ 2 w 100"/>
                <a:gd name="T29" fmla="*/ 26 h 150"/>
                <a:gd name="T30" fmla="*/ 3 w 100"/>
                <a:gd name="T31" fmla="*/ 27 h 150"/>
                <a:gd name="T32" fmla="*/ 3 w 100"/>
                <a:gd name="T33" fmla="*/ 28 h 150"/>
                <a:gd name="T34" fmla="*/ 3 w 100"/>
                <a:gd name="T35" fmla="*/ 30 h 150"/>
                <a:gd name="T36" fmla="*/ 3 w 100"/>
                <a:gd name="T37" fmla="*/ 31 h 150"/>
                <a:gd name="T38" fmla="*/ 3 w 100"/>
                <a:gd name="T39" fmla="*/ 37 h 150"/>
                <a:gd name="T40" fmla="*/ 4 w 100"/>
                <a:gd name="T41" fmla="*/ 42 h 150"/>
                <a:gd name="T42" fmla="*/ 7 w 100"/>
                <a:gd name="T43" fmla="*/ 41 h 150"/>
                <a:gd name="T44" fmla="*/ 12 w 100"/>
                <a:gd name="T45" fmla="*/ 43 h 150"/>
                <a:gd name="T46" fmla="*/ 14 w 100"/>
                <a:gd name="T47" fmla="*/ 40 h 150"/>
                <a:gd name="T48" fmla="*/ 11 w 100"/>
                <a:gd name="T49" fmla="*/ 38 h 150"/>
                <a:gd name="T50" fmla="*/ 12 w 100"/>
                <a:gd name="T51" fmla="*/ 34 h 150"/>
                <a:gd name="T52" fmla="*/ 17 w 100"/>
                <a:gd name="T53" fmla="*/ 36 h 150"/>
                <a:gd name="T54" fmla="*/ 19 w 100"/>
                <a:gd name="T55" fmla="*/ 35 h 150"/>
                <a:gd name="T56" fmla="*/ 20 w 100"/>
                <a:gd name="T57" fmla="*/ 36 h 150"/>
                <a:gd name="T58" fmla="*/ 23 w 100"/>
                <a:gd name="T59" fmla="*/ 36 h 150"/>
                <a:gd name="T60" fmla="*/ 23 w 100"/>
                <a:gd name="T61" fmla="*/ 36 h 150"/>
                <a:gd name="T62" fmla="*/ 25 w 100"/>
                <a:gd name="T63" fmla="*/ 31 h 150"/>
                <a:gd name="T64" fmla="*/ 27 w 100"/>
                <a:gd name="T65" fmla="*/ 28 h 150"/>
                <a:gd name="T66" fmla="*/ 27 w 100"/>
                <a:gd name="T67" fmla="*/ 26 h 150"/>
                <a:gd name="T68" fmla="*/ 27 w 100"/>
                <a:gd name="T69" fmla="*/ 25 h 150"/>
                <a:gd name="T70" fmla="*/ 26 w 100"/>
                <a:gd name="T71" fmla="*/ 24 h 150"/>
                <a:gd name="T72" fmla="*/ 24 w 100"/>
                <a:gd name="T73" fmla="*/ 22 h 150"/>
                <a:gd name="T74" fmla="*/ 23 w 100"/>
                <a:gd name="T75" fmla="*/ 19 h 150"/>
                <a:gd name="T76" fmla="*/ 23 w 100"/>
                <a:gd name="T77" fmla="*/ 15 h 150"/>
                <a:gd name="T78" fmla="*/ 23 w 100"/>
                <a:gd name="T79" fmla="*/ 10 h 150"/>
                <a:gd name="T80" fmla="*/ 26 w 100"/>
                <a:gd name="T81" fmla="*/ 4 h 150"/>
                <a:gd name="T82" fmla="*/ 26 w 100"/>
                <a:gd name="T83" fmla="*/ 1 h 150"/>
                <a:gd name="T84" fmla="*/ 20 w 100"/>
                <a:gd name="T85" fmla="*/ 1 h 150"/>
                <a:gd name="T86" fmla="*/ 15 w 100"/>
                <a:gd name="T87" fmla="*/ 1 h 150"/>
                <a:gd name="T88" fmla="*/ 8 w 100"/>
                <a:gd name="T89" fmla="*/ 0 h 150"/>
                <a:gd name="T90" fmla="*/ 8 w 100"/>
                <a:gd name="T91" fmla="*/ 2 h 150"/>
                <a:gd name="T92" fmla="*/ 7 w 100"/>
                <a:gd name="T93" fmla="*/ 3 h 150"/>
                <a:gd name="T94" fmla="*/ 7 w 100"/>
                <a:gd name="T95" fmla="*/ 2 h 1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"/>
                <a:gd name="T145" fmla="*/ 0 h 150"/>
                <a:gd name="T146" fmla="*/ 100 w 100"/>
                <a:gd name="T147" fmla="*/ 150 h 1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" h="150">
                  <a:moveTo>
                    <a:pt x="27" y="7"/>
                  </a:moveTo>
                  <a:lnTo>
                    <a:pt x="22" y="15"/>
                  </a:lnTo>
                  <a:lnTo>
                    <a:pt x="18" y="21"/>
                  </a:lnTo>
                  <a:lnTo>
                    <a:pt x="16" y="25"/>
                  </a:lnTo>
                  <a:lnTo>
                    <a:pt x="16" y="34"/>
                  </a:lnTo>
                  <a:lnTo>
                    <a:pt x="14" y="40"/>
                  </a:lnTo>
                  <a:lnTo>
                    <a:pt x="12" y="44"/>
                  </a:lnTo>
                  <a:lnTo>
                    <a:pt x="6" y="48"/>
                  </a:lnTo>
                  <a:lnTo>
                    <a:pt x="2" y="52"/>
                  </a:lnTo>
                  <a:lnTo>
                    <a:pt x="0" y="57"/>
                  </a:lnTo>
                  <a:lnTo>
                    <a:pt x="4" y="69"/>
                  </a:lnTo>
                  <a:lnTo>
                    <a:pt x="4" y="77"/>
                  </a:lnTo>
                  <a:lnTo>
                    <a:pt x="2" y="84"/>
                  </a:lnTo>
                  <a:lnTo>
                    <a:pt x="2" y="88"/>
                  </a:lnTo>
                  <a:lnTo>
                    <a:pt x="6" y="92"/>
                  </a:lnTo>
                  <a:lnTo>
                    <a:pt x="10" y="94"/>
                  </a:lnTo>
                  <a:lnTo>
                    <a:pt x="12" y="100"/>
                  </a:lnTo>
                  <a:lnTo>
                    <a:pt x="10" y="107"/>
                  </a:lnTo>
                  <a:lnTo>
                    <a:pt x="10" y="111"/>
                  </a:lnTo>
                  <a:lnTo>
                    <a:pt x="12" y="132"/>
                  </a:lnTo>
                  <a:lnTo>
                    <a:pt x="16" y="146"/>
                  </a:lnTo>
                  <a:lnTo>
                    <a:pt x="27" y="144"/>
                  </a:lnTo>
                  <a:lnTo>
                    <a:pt x="45" y="150"/>
                  </a:lnTo>
                  <a:lnTo>
                    <a:pt x="50" y="140"/>
                  </a:lnTo>
                  <a:lnTo>
                    <a:pt x="41" y="134"/>
                  </a:lnTo>
                  <a:lnTo>
                    <a:pt x="45" y="119"/>
                  </a:lnTo>
                  <a:lnTo>
                    <a:pt x="62" y="125"/>
                  </a:lnTo>
                  <a:lnTo>
                    <a:pt x="70" y="121"/>
                  </a:lnTo>
                  <a:lnTo>
                    <a:pt x="73" y="127"/>
                  </a:lnTo>
                  <a:lnTo>
                    <a:pt x="85" y="127"/>
                  </a:lnTo>
                  <a:lnTo>
                    <a:pt x="87" y="125"/>
                  </a:lnTo>
                  <a:lnTo>
                    <a:pt x="95" y="109"/>
                  </a:lnTo>
                  <a:lnTo>
                    <a:pt x="98" y="100"/>
                  </a:lnTo>
                  <a:lnTo>
                    <a:pt x="100" y="90"/>
                  </a:lnTo>
                  <a:lnTo>
                    <a:pt x="100" y="88"/>
                  </a:lnTo>
                  <a:lnTo>
                    <a:pt x="96" y="84"/>
                  </a:lnTo>
                  <a:lnTo>
                    <a:pt x="91" y="77"/>
                  </a:lnTo>
                  <a:lnTo>
                    <a:pt x="87" y="67"/>
                  </a:lnTo>
                  <a:lnTo>
                    <a:pt x="85" y="54"/>
                  </a:lnTo>
                  <a:lnTo>
                    <a:pt x="85" y="34"/>
                  </a:lnTo>
                  <a:lnTo>
                    <a:pt x="96" y="15"/>
                  </a:lnTo>
                  <a:lnTo>
                    <a:pt x="96" y="4"/>
                  </a:lnTo>
                  <a:lnTo>
                    <a:pt x="73" y="2"/>
                  </a:lnTo>
                  <a:lnTo>
                    <a:pt x="56" y="2"/>
                  </a:lnTo>
                  <a:lnTo>
                    <a:pt x="31" y="0"/>
                  </a:lnTo>
                  <a:lnTo>
                    <a:pt x="31" y="7"/>
                  </a:lnTo>
                  <a:lnTo>
                    <a:pt x="27" y="11"/>
                  </a:lnTo>
                  <a:lnTo>
                    <a:pt x="27" y="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86" name="Freeform 131"/>
            <p:cNvSpPr>
              <a:spLocks/>
            </p:cNvSpPr>
            <p:nvPr/>
          </p:nvSpPr>
          <p:spPr bwMode="auto">
            <a:xfrm>
              <a:off x="2916207" y="4878388"/>
              <a:ext cx="171242" cy="223837"/>
            </a:xfrm>
            <a:custGeom>
              <a:avLst/>
              <a:gdLst>
                <a:gd name="T0" fmla="*/ 23 w 198"/>
                <a:gd name="T1" fmla="*/ 2 h 266"/>
                <a:gd name="T2" fmla="*/ 10 w 198"/>
                <a:gd name="T3" fmla="*/ 1 h 266"/>
                <a:gd name="T4" fmla="*/ 7 w 198"/>
                <a:gd name="T5" fmla="*/ 5 h 266"/>
                <a:gd name="T6" fmla="*/ 6 w 198"/>
                <a:gd name="T7" fmla="*/ 9 h 266"/>
                <a:gd name="T8" fmla="*/ 4 w 198"/>
                <a:gd name="T9" fmla="*/ 12 h 266"/>
                <a:gd name="T10" fmla="*/ 0 w 198"/>
                <a:gd name="T11" fmla="*/ 25 h 266"/>
                <a:gd name="T12" fmla="*/ 4 w 198"/>
                <a:gd name="T13" fmla="*/ 28 h 266"/>
                <a:gd name="T14" fmla="*/ 6 w 198"/>
                <a:gd name="T15" fmla="*/ 30 h 266"/>
                <a:gd name="T16" fmla="*/ 7 w 198"/>
                <a:gd name="T17" fmla="*/ 33 h 266"/>
                <a:gd name="T18" fmla="*/ 9 w 198"/>
                <a:gd name="T19" fmla="*/ 34 h 266"/>
                <a:gd name="T20" fmla="*/ 11 w 198"/>
                <a:gd name="T21" fmla="*/ 39 h 266"/>
                <a:gd name="T22" fmla="*/ 13 w 198"/>
                <a:gd name="T23" fmla="*/ 42 h 266"/>
                <a:gd name="T24" fmla="*/ 16 w 198"/>
                <a:gd name="T25" fmla="*/ 43 h 266"/>
                <a:gd name="T26" fmla="*/ 19 w 198"/>
                <a:gd name="T27" fmla="*/ 47 h 266"/>
                <a:gd name="T28" fmla="*/ 22 w 198"/>
                <a:gd name="T29" fmla="*/ 48 h 266"/>
                <a:gd name="T30" fmla="*/ 24 w 198"/>
                <a:gd name="T31" fmla="*/ 50 h 266"/>
                <a:gd name="T32" fmla="*/ 26 w 198"/>
                <a:gd name="T33" fmla="*/ 54 h 266"/>
                <a:gd name="T34" fmla="*/ 29 w 198"/>
                <a:gd name="T35" fmla="*/ 57 h 266"/>
                <a:gd name="T36" fmla="*/ 28 w 198"/>
                <a:gd name="T37" fmla="*/ 60 h 266"/>
                <a:gd name="T38" fmla="*/ 27 w 198"/>
                <a:gd name="T39" fmla="*/ 65 h 266"/>
                <a:gd name="T40" fmla="*/ 23 w 198"/>
                <a:gd name="T41" fmla="*/ 72 h 266"/>
                <a:gd name="T42" fmla="*/ 24 w 198"/>
                <a:gd name="T43" fmla="*/ 73 h 266"/>
                <a:gd name="T44" fmla="*/ 28 w 198"/>
                <a:gd name="T45" fmla="*/ 73 h 266"/>
                <a:gd name="T46" fmla="*/ 31 w 198"/>
                <a:gd name="T47" fmla="*/ 74 h 266"/>
                <a:gd name="T48" fmla="*/ 34 w 198"/>
                <a:gd name="T49" fmla="*/ 74 h 266"/>
                <a:gd name="T50" fmla="*/ 39 w 198"/>
                <a:gd name="T51" fmla="*/ 75 h 266"/>
                <a:gd name="T52" fmla="*/ 43 w 198"/>
                <a:gd name="T53" fmla="*/ 74 h 266"/>
                <a:gd name="T54" fmla="*/ 43 w 198"/>
                <a:gd name="T55" fmla="*/ 73 h 266"/>
                <a:gd name="T56" fmla="*/ 45 w 198"/>
                <a:gd name="T57" fmla="*/ 69 h 266"/>
                <a:gd name="T58" fmla="*/ 48 w 198"/>
                <a:gd name="T59" fmla="*/ 67 h 266"/>
                <a:gd name="T60" fmla="*/ 47 w 198"/>
                <a:gd name="T61" fmla="*/ 62 h 266"/>
                <a:gd name="T62" fmla="*/ 48 w 198"/>
                <a:gd name="T63" fmla="*/ 58 h 266"/>
                <a:gd name="T64" fmla="*/ 48 w 198"/>
                <a:gd name="T65" fmla="*/ 52 h 266"/>
                <a:gd name="T66" fmla="*/ 50 w 198"/>
                <a:gd name="T67" fmla="*/ 48 h 266"/>
                <a:gd name="T68" fmla="*/ 51 w 198"/>
                <a:gd name="T69" fmla="*/ 43 h 266"/>
                <a:gd name="T70" fmla="*/ 46 w 198"/>
                <a:gd name="T71" fmla="*/ 43 h 266"/>
                <a:gd name="T72" fmla="*/ 45 w 198"/>
                <a:gd name="T73" fmla="*/ 41 h 266"/>
                <a:gd name="T74" fmla="*/ 44 w 198"/>
                <a:gd name="T75" fmla="*/ 29 h 266"/>
                <a:gd name="T76" fmla="*/ 40 w 198"/>
                <a:gd name="T77" fmla="*/ 27 h 266"/>
                <a:gd name="T78" fmla="*/ 40 w 198"/>
                <a:gd name="T79" fmla="*/ 25 h 266"/>
                <a:gd name="T80" fmla="*/ 37 w 198"/>
                <a:gd name="T81" fmla="*/ 25 h 266"/>
                <a:gd name="T82" fmla="*/ 32 w 198"/>
                <a:gd name="T83" fmla="*/ 24 h 266"/>
                <a:gd name="T84" fmla="*/ 30 w 198"/>
                <a:gd name="T85" fmla="*/ 21 h 266"/>
                <a:gd name="T86" fmla="*/ 29 w 198"/>
                <a:gd name="T87" fmla="*/ 12 h 266"/>
                <a:gd name="T88" fmla="*/ 28 w 198"/>
                <a:gd name="T89" fmla="*/ 8 h 266"/>
                <a:gd name="T90" fmla="*/ 26 w 198"/>
                <a:gd name="T91" fmla="*/ 4 h 2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98"/>
                <a:gd name="T139" fmla="*/ 0 h 266"/>
                <a:gd name="T140" fmla="*/ 198 w 198"/>
                <a:gd name="T141" fmla="*/ 266 h 2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98" h="266">
                  <a:moveTo>
                    <a:pt x="100" y="16"/>
                  </a:moveTo>
                  <a:lnTo>
                    <a:pt x="90" y="6"/>
                  </a:lnTo>
                  <a:lnTo>
                    <a:pt x="67" y="0"/>
                  </a:lnTo>
                  <a:lnTo>
                    <a:pt x="38" y="2"/>
                  </a:lnTo>
                  <a:lnTo>
                    <a:pt x="35" y="8"/>
                  </a:lnTo>
                  <a:lnTo>
                    <a:pt x="27" y="18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17" y="39"/>
                  </a:lnTo>
                  <a:lnTo>
                    <a:pt x="14" y="43"/>
                  </a:lnTo>
                  <a:lnTo>
                    <a:pt x="14" y="54"/>
                  </a:lnTo>
                  <a:lnTo>
                    <a:pt x="0" y="89"/>
                  </a:lnTo>
                  <a:lnTo>
                    <a:pt x="14" y="97"/>
                  </a:lnTo>
                  <a:lnTo>
                    <a:pt x="15" y="98"/>
                  </a:lnTo>
                  <a:lnTo>
                    <a:pt x="17" y="104"/>
                  </a:lnTo>
                  <a:lnTo>
                    <a:pt x="21" y="108"/>
                  </a:lnTo>
                  <a:lnTo>
                    <a:pt x="23" y="114"/>
                  </a:lnTo>
                  <a:lnTo>
                    <a:pt x="25" y="118"/>
                  </a:lnTo>
                  <a:lnTo>
                    <a:pt x="31" y="122"/>
                  </a:lnTo>
                  <a:lnTo>
                    <a:pt x="35" y="123"/>
                  </a:lnTo>
                  <a:lnTo>
                    <a:pt x="38" y="127"/>
                  </a:lnTo>
                  <a:lnTo>
                    <a:pt x="44" y="139"/>
                  </a:lnTo>
                  <a:lnTo>
                    <a:pt x="46" y="147"/>
                  </a:lnTo>
                  <a:lnTo>
                    <a:pt x="52" y="150"/>
                  </a:lnTo>
                  <a:lnTo>
                    <a:pt x="58" y="150"/>
                  </a:lnTo>
                  <a:lnTo>
                    <a:pt x="61" y="154"/>
                  </a:lnTo>
                  <a:lnTo>
                    <a:pt x="67" y="162"/>
                  </a:lnTo>
                  <a:lnTo>
                    <a:pt x="73" y="168"/>
                  </a:lnTo>
                  <a:lnTo>
                    <a:pt x="79" y="168"/>
                  </a:lnTo>
                  <a:lnTo>
                    <a:pt x="85" y="170"/>
                  </a:lnTo>
                  <a:lnTo>
                    <a:pt x="86" y="173"/>
                  </a:lnTo>
                  <a:lnTo>
                    <a:pt x="94" y="177"/>
                  </a:lnTo>
                  <a:lnTo>
                    <a:pt x="98" y="183"/>
                  </a:lnTo>
                  <a:lnTo>
                    <a:pt x="102" y="191"/>
                  </a:lnTo>
                  <a:lnTo>
                    <a:pt x="109" y="196"/>
                  </a:lnTo>
                  <a:lnTo>
                    <a:pt x="113" y="202"/>
                  </a:lnTo>
                  <a:lnTo>
                    <a:pt x="111" y="208"/>
                  </a:lnTo>
                  <a:lnTo>
                    <a:pt x="111" y="216"/>
                  </a:lnTo>
                  <a:lnTo>
                    <a:pt x="109" y="223"/>
                  </a:lnTo>
                  <a:lnTo>
                    <a:pt x="106" y="231"/>
                  </a:lnTo>
                  <a:lnTo>
                    <a:pt x="94" y="246"/>
                  </a:lnTo>
                  <a:lnTo>
                    <a:pt x="90" y="254"/>
                  </a:lnTo>
                  <a:lnTo>
                    <a:pt x="90" y="258"/>
                  </a:lnTo>
                  <a:lnTo>
                    <a:pt x="94" y="260"/>
                  </a:lnTo>
                  <a:lnTo>
                    <a:pt x="98" y="258"/>
                  </a:lnTo>
                  <a:lnTo>
                    <a:pt x="109" y="258"/>
                  </a:lnTo>
                  <a:lnTo>
                    <a:pt x="117" y="262"/>
                  </a:lnTo>
                  <a:lnTo>
                    <a:pt x="123" y="264"/>
                  </a:lnTo>
                  <a:lnTo>
                    <a:pt x="127" y="266"/>
                  </a:lnTo>
                  <a:lnTo>
                    <a:pt x="133" y="264"/>
                  </a:lnTo>
                  <a:lnTo>
                    <a:pt x="148" y="264"/>
                  </a:lnTo>
                  <a:lnTo>
                    <a:pt x="154" y="266"/>
                  </a:lnTo>
                  <a:lnTo>
                    <a:pt x="169" y="266"/>
                  </a:lnTo>
                  <a:lnTo>
                    <a:pt x="169" y="264"/>
                  </a:lnTo>
                  <a:lnTo>
                    <a:pt x="171" y="264"/>
                  </a:lnTo>
                  <a:lnTo>
                    <a:pt x="171" y="258"/>
                  </a:lnTo>
                  <a:lnTo>
                    <a:pt x="175" y="254"/>
                  </a:lnTo>
                  <a:lnTo>
                    <a:pt x="179" y="248"/>
                  </a:lnTo>
                  <a:lnTo>
                    <a:pt x="184" y="245"/>
                  </a:lnTo>
                  <a:lnTo>
                    <a:pt x="188" y="237"/>
                  </a:lnTo>
                  <a:lnTo>
                    <a:pt x="188" y="227"/>
                  </a:lnTo>
                  <a:lnTo>
                    <a:pt x="186" y="220"/>
                  </a:lnTo>
                  <a:lnTo>
                    <a:pt x="186" y="214"/>
                  </a:lnTo>
                  <a:lnTo>
                    <a:pt x="188" y="208"/>
                  </a:lnTo>
                  <a:lnTo>
                    <a:pt x="190" y="206"/>
                  </a:lnTo>
                  <a:lnTo>
                    <a:pt x="190" y="187"/>
                  </a:lnTo>
                  <a:lnTo>
                    <a:pt x="194" y="177"/>
                  </a:lnTo>
                  <a:lnTo>
                    <a:pt x="196" y="170"/>
                  </a:lnTo>
                  <a:lnTo>
                    <a:pt x="198" y="158"/>
                  </a:lnTo>
                  <a:lnTo>
                    <a:pt x="198" y="152"/>
                  </a:lnTo>
                  <a:lnTo>
                    <a:pt x="194" y="150"/>
                  </a:lnTo>
                  <a:lnTo>
                    <a:pt x="182" y="154"/>
                  </a:lnTo>
                  <a:lnTo>
                    <a:pt x="179" y="152"/>
                  </a:lnTo>
                  <a:lnTo>
                    <a:pt x="177" y="148"/>
                  </a:lnTo>
                  <a:lnTo>
                    <a:pt x="177" y="112"/>
                  </a:lnTo>
                  <a:lnTo>
                    <a:pt x="175" y="104"/>
                  </a:lnTo>
                  <a:lnTo>
                    <a:pt x="171" y="100"/>
                  </a:lnTo>
                  <a:lnTo>
                    <a:pt x="159" y="97"/>
                  </a:lnTo>
                  <a:lnTo>
                    <a:pt x="157" y="93"/>
                  </a:lnTo>
                  <a:lnTo>
                    <a:pt x="157" y="89"/>
                  </a:lnTo>
                  <a:lnTo>
                    <a:pt x="154" y="83"/>
                  </a:lnTo>
                  <a:lnTo>
                    <a:pt x="146" y="89"/>
                  </a:lnTo>
                  <a:lnTo>
                    <a:pt x="140" y="87"/>
                  </a:lnTo>
                  <a:lnTo>
                    <a:pt x="125" y="85"/>
                  </a:lnTo>
                  <a:lnTo>
                    <a:pt x="119" y="81"/>
                  </a:lnTo>
                  <a:lnTo>
                    <a:pt x="117" y="75"/>
                  </a:lnTo>
                  <a:lnTo>
                    <a:pt x="115" y="68"/>
                  </a:lnTo>
                  <a:lnTo>
                    <a:pt x="115" y="43"/>
                  </a:lnTo>
                  <a:lnTo>
                    <a:pt x="113" y="37"/>
                  </a:lnTo>
                  <a:lnTo>
                    <a:pt x="109" y="31"/>
                  </a:lnTo>
                  <a:lnTo>
                    <a:pt x="108" y="27"/>
                  </a:lnTo>
                  <a:lnTo>
                    <a:pt x="100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87" name="Freeform 230"/>
            <p:cNvSpPr>
              <a:spLocks/>
            </p:cNvSpPr>
            <p:nvPr/>
          </p:nvSpPr>
          <p:spPr bwMode="auto">
            <a:xfrm>
              <a:off x="2928891" y="4151313"/>
              <a:ext cx="106233" cy="200025"/>
            </a:xfrm>
            <a:custGeom>
              <a:avLst/>
              <a:gdLst>
                <a:gd name="T0" fmla="*/ 32 w 119"/>
                <a:gd name="T1" fmla="*/ 21 h 238"/>
                <a:gd name="T2" fmla="*/ 31 w 119"/>
                <a:gd name="T3" fmla="*/ 16 h 238"/>
                <a:gd name="T4" fmla="*/ 29 w 119"/>
                <a:gd name="T5" fmla="*/ 16 h 238"/>
                <a:gd name="T6" fmla="*/ 28 w 119"/>
                <a:gd name="T7" fmla="*/ 15 h 238"/>
                <a:gd name="T8" fmla="*/ 26 w 119"/>
                <a:gd name="T9" fmla="*/ 13 h 238"/>
                <a:gd name="T10" fmla="*/ 23 w 119"/>
                <a:gd name="T11" fmla="*/ 14 h 238"/>
                <a:gd name="T12" fmla="*/ 22 w 119"/>
                <a:gd name="T13" fmla="*/ 19 h 238"/>
                <a:gd name="T14" fmla="*/ 20 w 119"/>
                <a:gd name="T15" fmla="*/ 18 h 238"/>
                <a:gd name="T16" fmla="*/ 20 w 119"/>
                <a:gd name="T17" fmla="*/ 14 h 238"/>
                <a:gd name="T18" fmla="*/ 21 w 119"/>
                <a:gd name="T19" fmla="*/ 6 h 238"/>
                <a:gd name="T20" fmla="*/ 19 w 119"/>
                <a:gd name="T21" fmla="*/ 7 h 238"/>
                <a:gd name="T22" fmla="*/ 17 w 119"/>
                <a:gd name="T23" fmla="*/ 4 h 238"/>
                <a:gd name="T24" fmla="*/ 15 w 119"/>
                <a:gd name="T25" fmla="*/ 3 h 238"/>
                <a:gd name="T26" fmla="*/ 14 w 119"/>
                <a:gd name="T27" fmla="*/ 1 h 238"/>
                <a:gd name="T28" fmla="*/ 11 w 119"/>
                <a:gd name="T29" fmla="*/ 0 h 238"/>
                <a:gd name="T30" fmla="*/ 11 w 119"/>
                <a:gd name="T31" fmla="*/ 3 h 238"/>
                <a:gd name="T32" fmla="*/ 8 w 119"/>
                <a:gd name="T33" fmla="*/ 5 h 238"/>
                <a:gd name="T34" fmla="*/ 5 w 119"/>
                <a:gd name="T35" fmla="*/ 6 h 238"/>
                <a:gd name="T36" fmla="*/ 4 w 119"/>
                <a:gd name="T37" fmla="*/ 8 h 238"/>
                <a:gd name="T38" fmla="*/ 7 w 119"/>
                <a:gd name="T39" fmla="*/ 12 h 238"/>
                <a:gd name="T40" fmla="*/ 9 w 119"/>
                <a:gd name="T41" fmla="*/ 14 h 238"/>
                <a:gd name="T42" fmla="*/ 5 w 119"/>
                <a:gd name="T43" fmla="*/ 16 h 238"/>
                <a:gd name="T44" fmla="*/ 2 w 119"/>
                <a:gd name="T45" fmla="*/ 17 h 238"/>
                <a:gd name="T46" fmla="*/ 3 w 119"/>
                <a:gd name="T47" fmla="*/ 20 h 238"/>
                <a:gd name="T48" fmla="*/ 6 w 119"/>
                <a:gd name="T49" fmla="*/ 31 h 238"/>
                <a:gd name="T50" fmla="*/ 9 w 119"/>
                <a:gd name="T51" fmla="*/ 32 h 238"/>
                <a:gd name="T52" fmla="*/ 13 w 119"/>
                <a:gd name="T53" fmla="*/ 33 h 238"/>
                <a:gd name="T54" fmla="*/ 10 w 119"/>
                <a:gd name="T55" fmla="*/ 35 h 238"/>
                <a:gd name="T56" fmla="*/ 14 w 119"/>
                <a:gd name="T57" fmla="*/ 38 h 238"/>
                <a:gd name="T58" fmla="*/ 14 w 119"/>
                <a:gd name="T59" fmla="*/ 39 h 238"/>
                <a:gd name="T60" fmla="*/ 15 w 119"/>
                <a:gd name="T61" fmla="*/ 41 h 238"/>
                <a:gd name="T62" fmla="*/ 13 w 119"/>
                <a:gd name="T63" fmla="*/ 45 h 238"/>
                <a:gd name="T64" fmla="*/ 10 w 119"/>
                <a:gd name="T65" fmla="*/ 46 h 238"/>
                <a:gd name="T66" fmla="*/ 10 w 119"/>
                <a:gd name="T67" fmla="*/ 58 h 238"/>
                <a:gd name="T68" fmla="*/ 11 w 119"/>
                <a:gd name="T69" fmla="*/ 61 h 238"/>
                <a:gd name="T70" fmla="*/ 13 w 119"/>
                <a:gd name="T71" fmla="*/ 62 h 238"/>
                <a:gd name="T72" fmla="*/ 16 w 119"/>
                <a:gd name="T73" fmla="*/ 66 h 238"/>
                <a:gd name="T74" fmla="*/ 18 w 119"/>
                <a:gd name="T75" fmla="*/ 67 h 238"/>
                <a:gd name="T76" fmla="*/ 20 w 119"/>
                <a:gd name="T77" fmla="*/ 65 h 238"/>
                <a:gd name="T78" fmla="*/ 22 w 119"/>
                <a:gd name="T79" fmla="*/ 64 h 238"/>
                <a:gd name="T80" fmla="*/ 23 w 119"/>
                <a:gd name="T81" fmla="*/ 62 h 238"/>
                <a:gd name="T82" fmla="*/ 24 w 119"/>
                <a:gd name="T83" fmla="*/ 61 h 238"/>
                <a:gd name="T84" fmla="*/ 28 w 119"/>
                <a:gd name="T85" fmla="*/ 61 h 238"/>
                <a:gd name="T86" fmla="*/ 29 w 119"/>
                <a:gd name="T87" fmla="*/ 61 h 238"/>
                <a:gd name="T88" fmla="*/ 28 w 119"/>
                <a:gd name="T89" fmla="*/ 51 h 238"/>
                <a:gd name="T90" fmla="*/ 28 w 119"/>
                <a:gd name="T91" fmla="*/ 48 h 238"/>
                <a:gd name="T92" fmla="*/ 27 w 119"/>
                <a:gd name="T93" fmla="*/ 46 h 238"/>
                <a:gd name="T94" fmla="*/ 26 w 119"/>
                <a:gd name="T95" fmla="*/ 43 h 238"/>
                <a:gd name="T96" fmla="*/ 26 w 119"/>
                <a:gd name="T97" fmla="*/ 39 h 238"/>
                <a:gd name="T98" fmla="*/ 26 w 119"/>
                <a:gd name="T99" fmla="*/ 34 h 238"/>
                <a:gd name="T100" fmla="*/ 28 w 119"/>
                <a:gd name="T101" fmla="*/ 32 h 238"/>
                <a:gd name="T102" fmla="*/ 29 w 119"/>
                <a:gd name="T103" fmla="*/ 30 h 238"/>
                <a:gd name="T104" fmla="*/ 30 w 119"/>
                <a:gd name="T105" fmla="*/ 26 h 238"/>
                <a:gd name="T106" fmla="*/ 32 w 119"/>
                <a:gd name="T107" fmla="*/ 22 h 2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9"/>
                <a:gd name="T163" fmla="*/ 0 h 238"/>
                <a:gd name="T164" fmla="*/ 119 w 119"/>
                <a:gd name="T165" fmla="*/ 238 h 2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9" h="238">
                  <a:moveTo>
                    <a:pt x="119" y="78"/>
                  </a:moveTo>
                  <a:lnTo>
                    <a:pt x="117" y="73"/>
                  </a:lnTo>
                  <a:lnTo>
                    <a:pt x="117" y="65"/>
                  </a:lnTo>
                  <a:lnTo>
                    <a:pt x="116" y="59"/>
                  </a:lnTo>
                  <a:lnTo>
                    <a:pt x="112" y="57"/>
                  </a:lnTo>
                  <a:lnTo>
                    <a:pt x="108" y="59"/>
                  </a:lnTo>
                  <a:lnTo>
                    <a:pt x="104" y="59"/>
                  </a:lnTo>
                  <a:lnTo>
                    <a:pt x="102" y="55"/>
                  </a:lnTo>
                  <a:lnTo>
                    <a:pt x="98" y="51"/>
                  </a:lnTo>
                  <a:lnTo>
                    <a:pt x="96" y="48"/>
                  </a:lnTo>
                  <a:lnTo>
                    <a:pt x="91" y="50"/>
                  </a:lnTo>
                  <a:lnTo>
                    <a:pt x="87" y="51"/>
                  </a:lnTo>
                  <a:lnTo>
                    <a:pt x="81" y="51"/>
                  </a:lnTo>
                  <a:lnTo>
                    <a:pt x="81" y="67"/>
                  </a:lnTo>
                  <a:lnTo>
                    <a:pt x="79" y="65"/>
                  </a:lnTo>
                  <a:lnTo>
                    <a:pt x="75" y="65"/>
                  </a:lnTo>
                  <a:lnTo>
                    <a:pt x="69" y="67"/>
                  </a:lnTo>
                  <a:lnTo>
                    <a:pt x="75" y="51"/>
                  </a:lnTo>
                  <a:lnTo>
                    <a:pt x="81" y="25"/>
                  </a:lnTo>
                  <a:lnTo>
                    <a:pt x="77" y="23"/>
                  </a:lnTo>
                  <a:lnTo>
                    <a:pt x="73" y="25"/>
                  </a:lnTo>
                  <a:lnTo>
                    <a:pt x="69" y="25"/>
                  </a:lnTo>
                  <a:lnTo>
                    <a:pt x="69" y="17"/>
                  </a:lnTo>
                  <a:lnTo>
                    <a:pt x="62" y="13"/>
                  </a:lnTo>
                  <a:lnTo>
                    <a:pt x="58" y="13"/>
                  </a:lnTo>
                  <a:lnTo>
                    <a:pt x="56" y="9"/>
                  </a:lnTo>
                  <a:lnTo>
                    <a:pt x="52" y="3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3" y="0"/>
                  </a:lnTo>
                  <a:lnTo>
                    <a:pt x="41" y="9"/>
                  </a:lnTo>
                  <a:lnTo>
                    <a:pt x="41" y="11"/>
                  </a:lnTo>
                  <a:lnTo>
                    <a:pt x="37" y="15"/>
                  </a:lnTo>
                  <a:lnTo>
                    <a:pt x="29" y="19"/>
                  </a:lnTo>
                  <a:lnTo>
                    <a:pt x="23" y="21"/>
                  </a:lnTo>
                  <a:lnTo>
                    <a:pt x="18" y="21"/>
                  </a:lnTo>
                  <a:lnTo>
                    <a:pt x="14" y="25"/>
                  </a:lnTo>
                  <a:lnTo>
                    <a:pt x="16" y="28"/>
                  </a:lnTo>
                  <a:lnTo>
                    <a:pt x="21" y="36"/>
                  </a:lnTo>
                  <a:lnTo>
                    <a:pt x="25" y="44"/>
                  </a:lnTo>
                  <a:lnTo>
                    <a:pt x="31" y="46"/>
                  </a:lnTo>
                  <a:lnTo>
                    <a:pt x="33" y="51"/>
                  </a:lnTo>
                  <a:lnTo>
                    <a:pt x="29" y="55"/>
                  </a:lnTo>
                  <a:lnTo>
                    <a:pt x="20" y="57"/>
                  </a:lnTo>
                  <a:lnTo>
                    <a:pt x="12" y="59"/>
                  </a:lnTo>
                  <a:lnTo>
                    <a:pt x="8" y="61"/>
                  </a:lnTo>
                  <a:lnTo>
                    <a:pt x="10" y="67"/>
                  </a:lnTo>
                  <a:lnTo>
                    <a:pt x="10" y="71"/>
                  </a:lnTo>
                  <a:lnTo>
                    <a:pt x="0" y="75"/>
                  </a:lnTo>
                  <a:lnTo>
                    <a:pt x="21" y="109"/>
                  </a:lnTo>
                  <a:lnTo>
                    <a:pt x="27" y="109"/>
                  </a:lnTo>
                  <a:lnTo>
                    <a:pt x="35" y="113"/>
                  </a:lnTo>
                  <a:lnTo>
                    <a:pt x="44" y="113"/>
                  </a:lnTo>
                  <a:lnTo>
                    <a:pt x="46" y="117"/>
                  </a:lnTo>
                  <a:lnTo>
                    <a:pt x="48" y="119"/>
                  </a:lnTo>
                  <a:lnTo>
                    <a:pt x="39" y="126"/>
                  </a:lnTo>
                  <a:lnTo>
                    <a:pt x="48" y="132"/>
                  </a:lnTo>
                  <a:lnTo>
                    <a:pt x="52" y="134"/>
                  </a:lnTo>
                  <a:lnTo>
                    <a:pt x="54" y="136"/>
                  </a:lnTo>
                  <a:lnTo>
                    <a:pt x="52" y="140"/>
                  </a:lnTo>
                  <a:lnTo>
                    <a:pt x="52" y="144"/>
                  </a:lnTo>
                  <a:lnTo>
                    <a:pt x="56" y="148"/>
                  </a:lnTo>
                  <a:lnTo>
                    <a:pt x="56" y="151"/>
                  </a:lnTo>
                  <a:lnTo>
                    <a:pt x="46" y="161"/>
                  </a:lnTo>
                  <a:lnTo>
                    <a:pt x="41" y="165"/>
                  </a:lnTo>
                  <a:lnTo>
                    <a:pt x="39" y="165"/>
                  </a:lnTo>
                  <a:lnTo>
                    <a:pt x="39" y="192"/>
                  </a:lnTo>
                  <a:lnTo>
                    <a:pt x="37" y="205"/>
                  </a:lnTo>
                  <a:lnTo>
                    <a:pt x="37" y="211"/>
                  </a:lnTo>
                  <a:lnTo>
                    <a:pt x="41" y="217"/>
                  </a:lnTo>
                  <a:lnTo>
                    <a:pt x="44" y="221"/>
                  </a:lnTo>
                  <a:lnTo>
                    <a:pt x="48" y="223"/>
                  </a:lnTo>
                  <a:lnTo>
                    <a:pt x="54" y="226"/>
                  </a:lnTo>
                  <a:lnTo>
                    <a:pt x="58" y="234"/>
                  </a:lnTo>
                  <a:lnTo>
                    <a:pt x="62" y="238"/>
                  </a:lnTo>
                  <a:lnTo>
                    <a:pt x="68" y="238"/>
                  </a:lnTo>
                  <a:lnTo>
                    <a:pt x="69" y="236"/>
                  </a:lnTo>
                  <a:lnTo>
                    <a:pt x="73" y="230"/>
                  </a:lnTo>
                  <a:lnTo>
                    <a:pt x="77" y="230"/>
                  </a:lnTo>
                  <a:lnTo>
                    <a:pt x="81" y="228"/>
                  </a:lnTo>
                  <a:lnTo>
                    <a:pt x="83" y="223"/>
                  </a:lnTo>
                  <a:lnTo>
                    <a:pt x="85" y="221"/>
                  </a:lnTo>
                  <a:lnTo>
                    <a:pt x="89" y="219"/>
                  </a:lnTo>
                  <a:lnTo>
                    <a:pt x="91" y="217"/>
                  </a:lnTo>
                  <a:lnTo>
                    <a:pt x="96" y="217"/>
                  </a:lnTo>
                  <a:lnTo>
                    <a:pt x="102" y="219"/>
                  </a:lnTo>
                  <a:lnTo>
                    <a:pt x="106" y="219"/>
                  </a:lnTo>
                  <a:lnTo>
                    <a:pt x="108" y="217"/>
                  </a:lnTo>
                  <a:lnTo>
                    <a:pt x="104" y="203"/>
                  </a:lnTo>
                  <a:lnTo>
                    <a:pt x="102" y="182"/>
                  </a:lnTo>
                  <a:lnTo>
                    <a:pt x="102" y="178"/>
                  </a:lnTo>
                  <a:lnTo>
                    <a:pt x="104" y="171"/>
                  </a:lnTo>
                  <a:lnTo>
                    <a:pt x="102" y="165"/>
                  </a:lnTo>
                  <a:lnTo>
                    <a:pt x="98" y="163"/>
                  </a:lnTo>
                  <a:lnTo>
                    <a:pt x="94" y="159"/>
                  </a:lnTo>
                  <a:lnTo>
                    <a:pt x="94" y="155"/>
                  </a:lnTo>
                  <a:lnTo>
                    <a:pt x="96" y="148"/>
                  </a:lnTo>
                  <a:lnTo>
                    <a:pt x="96" y="140"/>
                  </a:lnTo>
                  <a:lnTo>
                    <a:pt x="92" y="128"/>
                  </a:lnTo>
                  <a:lnTo>
                    <a:pt x="94" y="123"/>
                  </a:lnTo>
                  <a:lnTo>
                    <a:pt x="98" y="119"/>
                  </a:lnTo>
                  <a:lnTo>
                    <a:pt x="104" y="115"/>
                  </a:lnTo>
                  <a:lnTo>
                    <a:pt x="106" y="111"/>
                  </a:lnTo>
                  <a:lnTo>
                    <a:pt x="108" y="105"/>
                  </a:lnTo>
                  <a:lnTo>
                    <a:pt x="108" y="96"/>
                  </a:lnTo>
                  <a:lnTo>
                    <a:pt x="110" y="92"/>
                  </a:lnTo>
                  <a:lnTo>
                    <a:pt x="114" y="86"/>
                  </a:lnTo>
                  <a:lnTo>
                    <a:pt x="119" y="7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88" name="Freeform 247"/>
            <p:cNvSpPr>
              <a:spLocks/>
            </p:cNvSpPr>
            <p:nvPr/>
          </p:nvSpPr>
          <p:spPr bwMode="auto">
            <a:xfrm>
              <a:off x="3085863" y="4222750"/>
              <a:ext cx="68180" cy="106363"/>
            </a:xfrm>
            <a:custGeom>
              <a:avLst/>
              <a:gdLst>
                <a:gd name="T0" fmla="*/ 3 w 77"/>
                <a:gd name="T1" fmla="*/ 1 h 127"/>
                <a:gd name="T2" fmla="*/ 0 w 77"/>
                <a:gd name="T3" fmla="*/ 6 h 127"/>
                <a:gd name="T4" fmla="*/ 0 w 77"/>
                <a:gd name="T5" fmla="*/ 12 h 127"/>
                <a:gd name="T6" fmla="*/ 1 w 77"/>
                <a:gd name="T7" fmla="*/ 15 h 127"/>
                <a:gd name="T8" fmla="*/ 2 w 77"/>
                <a:gd name="T9" fmla="*/ 18 h 127"/>
                <a:gd name="T10" fmla="*/ 3 w 77"/>
                <a:gd name="T11" fmla="*/ 20 h 127"/>
                <a:gd name="T12" fmla="*/ 4 w 77"/>
                <a:gd name="T13" fmla="*/ 21 h 127"/>
                <a:gd name="T14" fmla="*/ 4 w 77"/>
                <a:gd name="T15" fmla="*/ 22 h 127"/>
                <a:gd name="T16" fmla="*/ 4 w 77"/>
                <a:gd name="T17" fmla="*/ 24 h 127"/>
                <a:gd name="T18" fmla="*/ 3 w 77"/>
                <a:gd name="T19" fmla="*/ 27 h 127"/>
                <a:gd name="T20" fmla="*/ 1 w 77"/>
                <a:gd name="T21" fmla="*/ 31 h 127"/>
                <a:gd name="T22" fmla="*/ 0 w 77"/>
                <a:gd name="T23" fmla="*/ 32 h 127"/>
                <a:gd name="T24" fmla="*/ 0 w 77"/>
                <a:gd name="T25" fmla="*/ 33 h 127"/>
                <a:gd name="T26" fmla="*/ 1 w 77"/>
                <a:gd name="T27" fmla="*/ 34 h 127"/>
                <a:gd name="T28" fmla="*/ 2 w 77"/>
                <a:gd name="T29" fmla="*/ 35 h 127"/>
                <a:gd name="T30" fmla="*/ 4 w 77"/>
                <a:gd name="T31" fmla="*/ 35 h 127"/>
                <a:gd name="T32" fmla="*/ 6 w 77"/>
                <a:gd name="T33" fmla="*/ 35 h 127"/>
                <a:gd name="T34" fmla="*/ 6 w 77"/>
                <a:gd name="T35" fmla="*/ 34 h 127"/>
                <a:gd name="T36" fmla="*/ 10 w 77"/>
                <a:gd name="T37" fmla="*/ 34 h 127"/>
                <a:gd name="T38" fmla="*/ 12 w 77"/>
                <a:gd name="T39" fmla="*/ 35 h 127"/>
                <a:gd name="T40" fmla="*/ 14 w 77"/>
                <a:gd name="T41" fmla="*/ 34 h 127"/>
                <a:gd name="T42" fmla="*/ 16 w 77"/>
                <a:gd name="T43" fmla="*/ 32 h 127"/>
                <a:gd name="T44" fmla="*/ 17 w 77"/>
                <a:gd name="T45" fmla="*/ 30 h 127"/>
                <a:gd name="T46" fmla="*/ 18 w 77"/>
                <a:gd name="T47" fmla="*/ 22 h 127"/>
                <a:gd name="T48" fmla="*/ 19 w 77"/>
                <a:gd name="T49" fmla="*/ 18 h 127"/>
                <a:gd name="T50" fmla="*/ 19 w 77"/>
                <a:gd name="T51" fmla="*/ 17 h 127"/>
                <a:gd name="T52" fmla="*/ 20 w 77"/>
                <a:gd name="T53" fmla="*/ 16 h 127"/>
                <a:gd name="T54" fmla="*/ 21 w 77"/>
                <a:gd name="T55" fmla="*/ 13 h 127"/>
                <a:gd name="T56" fmla="*/ 21 w 77"/>
                <a:gd name="T57" fmla="*/ 12 h 127"/>
                <a:gd name="T58" fmla="*/ 19 w 77"/>
                <a:gd name="T59" fmla="*/ 11 h 127"/>
                <a:gd name="T60" fmla="*/ 18 w 77"/>
                <a:gd name="T61" fmla="*/ 9 h 127"/>
                <a:gd name="T62" fmla="*/ 17 w 77"/>
                <a:gd name="T63" fmla="*/ 9 h 127"/>
                <a:gd name="T64" fmla="*/ 16 w 77"/>
                <a:gd name="T65" fmla="*/ 6 h 127"/>
                <a:gd name="T66" fmla="*/ 15 w 77"/>
                <a:gd name="T67" fmla="*/ 4 h 127"/>
                <a:gd name="T68" fmla="*/ 14 w 77"/>
                <a:gd name="T69" fmla="*/ 3 h 127"/>
                <a:gd name="T70" fmla="*/ 10 w 77"/>
                <a:gd name="T71" fmla="*/ 1 h 127"/>
                <a:gd name="T72" fmla="*/ 9 w 77"/>
                <a:gd name="T73" fmla="*/ 1 h 127"/>
                <a:gd name="T74" fmla="*/ 7 w 77"/>
                <a:gd name="T75" fmla="*/ 0 h 127"/>
                <a:gd name="T76" fmla="*/ 5 w 77"/>
                <a:gd name="T77" fmla="*/ 1 h 127"/>
                <a:gd name="T78" fmla="*/ 3 w 77"/>
                <a:gd name="T79" fmla="*/ 1 h 12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7"/>
                <a:gd name="T121" fmla="*/ 0 h 127"/>
                <a:gd name="T122" fmla="*/ 77 w 77"/>
                <a:gd name="T123" fmla="*/ 127 h 12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7" h="127">
                  <a:moveTo>
                    <a:pt x="11" y="2"/>
                  </a:moveTo>
                  <a:lnTo>
                    <a:pt x="0" y="21"/>
                  </a:lnTo>
                  <a:lnTo>
                    <a:pt x="0" y="41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1" y="71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3" y="87"/>
                  </a:lnTo>
                  <a:lnTo>
                    <a:pt x="10" y="96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4" y="123"/>
                  </a:lnTo>
                  <a:lnTo>
                    <a:pt x="8" y="127"/>
                  </a:lnTo>
                  <a:lnTo>
                    <a:pt x="15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36" y="121"/>
                  </a:lnTo>
                  <a:lnTo>
                    <a:pt x="46" y="127"/>
                  </a:lnTo>
                  <a:lnTo>
                    <a:pt x="50" y="123"/>
                  </a:lnTo>
                  <a:lnTo>
                    <a:pt x="58" y="114"/>
                  </a:lnTo>
                  <a:lnTo>
                    <a:pt x="61" y="106"/>
                  </a:lnTo>
                  <a:lnTo>
                    <a:pt x="65" y="79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3" y="56"/>
                  </a:lnTo>
                  <a:lnTo>
                    <a:pt x="77" y="48"/>
                  </a:lnTo>
                  <a:lnTo>
                    <a:pt x="77" y="41"/>
                  </a:lnTo>
                  <a:lnTo>
                    <a:pt x="71" y="37"/>
                  </a:lnTo>
                  <a:lnTo>
                    <a:pt x="65" y="35"/>
                  </a:lnTo>
                  <a:lnTo>
                    <a:pt x="61" y="33"/>
                  </a:lnTo>
                  <a:lnTo>
                    <a:pt x="58" y="23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89" name="Freeform 274"/>
            <p:cNvSpPr>
              <a:spLocks/>
            </p:cNvSpPr>
            <p:nvPr/>
          </p:nvSpPr>
          <p:spPr bwMode="auto">
            <a:xfrm>
              <a:off x="2548353" y="4062413"/>
              <a:ext cx="282232" cy="420687"/>
            </a:xfrm>
            <a:custGeom>
              <a:avLst/>
              <a:gdLst>
                <a:gd name="T0" fmla="*/ 2 w 318"/>
                <a:gd name="T1" fmla="*/ 93 h 500"/>
                <a:gd name="T2" fmla="*/ 6 w 318"/>
                <a:gd name="T3" fmla="*/ 96 h 500"/>
                <a:gd name="T4" fmla="*/ 8 w 318"/>
                <a:gd name="T5" fmla="*/ 99 h 500"/>
                <a:gd name="T6" fmla="*/ 10 w 318"/>
                <a:gd name="T7" fmla="*/ 102 h 500"/>
                <a:gd name="T8" fmla="*/ 19 w 318"/>
                <a:gd name="T9" fmla="*/ 103 h 500"/>
                <a:gd name="T10" fmla="*/ 27 w 318"/>
                <a:gd name="T11" fmla="*/ 106 h 500"/>
                <a:gd name="T12" fmla="*/ 28 w 318"/>
                <a:gd name="T13" fmla="*/ 110 h 500"/>
                <a:gd name="T14" fmla="*/ 31 w 318"/>
                <a:gd name="T15" fmla="*/ 113 h 500"/>
                <a:gd name="T16" fmla="*/ 35 w 318"/>
                <a:gd name="T17" fmla="*/ 117 h 500"/>
                <a:gd name="T18" fmla="*/ 39 w 318"/>
                <a:gd name="T19" fmla="*/ 121 h 500"/>
                <a:gd name="T20" fmla="*/ 45 w 318"/>
                <a:gd name="T21" fmla="*/ 121 h 500"/>
                <a:gd name="T22" fmla="*/ 53 w 318"/>
                <a:gd name="T23" fmla="*/ 123 h 500"/>
                <a:gd name="T24" fmla="*/ 57 w 318"/>
                <a:gd name="T25" fmla="*/ 126 h 500"/>
                <a:gd name="T26" fmla="*/ 57 w 318"/>
                <a:gd name="T27" fmla="*/ 140 h 500"/>
                <a:gd name="T28" fmla="*/ 64 w 318"/>
                <a:gd name="T29" fmla="*/ 121 h 500"/>
                <a:gd name="T30" fmla="*/ 62 w 318"/>
                <a:gd name="T31" fmla="*/ 114 h 500"/>
                <a:gd name="T32" fmla="*/ 59 w 318"/>
                <a:gd name="T33" fmla="*/ 110 h 500"/>
                <a:gd name="T34" fmla="*/ 63 w 318"/>
                <a:gd name="T35" fmla="*/ 106 h 500"/>
                <a:gd name="T36" fmla="*/ 61 w 318"/>
                <a:gd name="T37" fmla="*/ 101 h 500"/>
                <a:gd name="T38" fmla="*/ 67 w 318"/>
                <a:gd name="T39" fmla="*/ 100 h 500"/>
                <a:gd name="T40" fmla="*/ 73 w 318"/>
                <a:gd name="T41" fmla="*/ 96 h 500"/>
                <a:gd name="T42" fmla="*/ 78 w 318"/>
                <a:gd name="T43" fmla="*/ 94 h 500"/>
                <a:gd name="T44" fmla="*/ 84 w 318"/>
                <a:gd name="T45" fmla="*/ 99 h 500"/>
                <a:gd name="T46" fmla="*/ 83 w 318"/>
                <a:gd name="T47" fmla="*/ 92 h 500"/>
                <a:gd name="T48" fmla="*/ 82 w 318"/>
                <a:gd name="T49" fmla="*/ 89 h 500"/>
                <a:gd name="T50" fmla="*/ 80 w 318"/>
                <a:gd name="T51" fmla="*/ 86 h 500"/>
                <a:gd name="T52" fmla="*/ 83 w 318"/>
                <a:gd name="T53" fmla="*/ 83 h 500"/>
                <a:gd name="T54" fmla="*/ 85 w 318"/>
                <a:gd name="T55" fmla="*/ 77 h 500"/>
                <a:gd name="T56" fmla="*/ 78 w 318"/>
                <a:gd name="T57" fmla="*/ 73 h 500"/>
                <a:gd name="T58" fmla="*/ 73 w 318"/>
                <a:gd name="T59" fmla="*/ 67 h 500"/>
                <a:gd name="T60" fmla="*/ 71 w 318"/>
                <a:gd name="T61" fmla="*/ 61 h 500"/>
                <a:gd name="T62" fmla="*/ 73 w 318"/>
                <a:gd name="T63" fmla="*/ 55 h 500"/>
                <a:gd name="T64" fmla="*/ 64 w 318"/>
                <a:gd name="T65" fmla="*/ 54 h 500"/>
                <a:gd name="T66" fmla="*/ 61 w 318"/>
                <a:gd name="T67" fmla="*/ 51 h 500"/>
                <a:gd name="T68" fmla="*/ 57 w 318"/>
                <a:gd name="T69" fmla="*/ 47 h 500"/>
                <a:gd name="T70" fmla="*/ 46 w 318"/>
                <a:gd name="T71" fmla="*/ 46 h 500"/>
                <a:gd name="T72" fmla="*/ 44 w 318"/>
                <a:gd name="T73" fmla="*/ 42 h 500"/>
                <a:gd name="T74" fmla="*/ 42 w 318"/>
                <a:gd name="T75" fmla="*/ 36 h 500"/>
                <a:gd name="T76" fmla="*/ 40 w 318"/>
                <a:gd name="T77" fmla="*/ 29 h 500"/>
                <a:gd name="T78" fmla="*/ 37 w 318"/>
                <a:gd name="T79" fmla="*/ 29 h 500"/>
                <a:gd name="T80" fmla="*/ 38 w 318"/>
                <a:gd name="T81" fmla="*/ 18 h 500"/>
                <a:gd name="T82" fmla="*/ 41 w 318"/>
                <a:gd name="T83" fmla="*/ 15 h 500"/>
                <a:gd name="T84" fmla="*/ 48 w 318"/>
                <a:gd name="T85" fmla="*/ 4 h 500"/>
                <a:gd name="T86" fmla="*/ 51 w 318"/>
                <a:gd name="T87" fmla="*/ 1 h 500"/>
                <a:gd name="T88" fmla="*/ 48 w 318"/>
                <a:gd name="T89" fmla="*/ 1 h 500"/>
                <a:gd name="T90" fmla="*/ 46 w 318"/>
                <a:gd name="T91" fmla="*/ 3 h 500"/>
                <a:gd name="T92" fmla="*/ 35 w 318"/>
                <a:gd name="T93" fmla="*/ 8 h 500"/>
                <a:gd name="T94" fmla="*/ 31 w 318"/>
                <a:gd name="T95" fmla="*/ 13 h 500"/>
                <a:gd name="T96" fmla="*/ 26 w 318"/>
                <a:gd name="T97" fmla="*/ 15 h 500"/>
                <a:gd name="T98" fmla="*/ 23 w 318"/>
                <a:gd name="T99" fmla="*/ 21 h 500"/>
                <a:gd name="T100" fmla="*/ 20 w 318"/>
                <a:gd name="T101" fmla="*/ 27 h 500"/>
                <a:gd name="T102" fmla="*/ 18 w 318"/>
                <a:gd name="T103" fmla="*/ 34 h 500"/>
                <a:gd name="T104" fmla="*/ 13 w 318"/>
                <a:gd name="T105" fmla="*/ 34 h 500"/>
                <a:gd name="T106" fmla="*/ 14 w 318"/>
                <a:gd name="T107" fmla="*/ 39 h 500"/>
                <a:gd name="T108" fmla="*/ 12 w 318"/>
                <a:gd name="T109" fmla="*/ 43 h 500"/>
                <a:gd name="T110" fmla="*/ 12 w 318"/>
                <a:gd name="T111" fmla="*/ 58 h 500"/>
                <a:gd name="T112" fmla="*/ 11 w 318"/>
                <a:gd name="T113" fmla="*/ 72 h 500"/>
                <a:gd name="T114" fmla="*/ 10 w 318"/>
                <a:gd name="T115" fmla="*/ 77 h 500"/>
                <a:gd name="T116" fmla="*/ 4 w 318"/>
                <a:gd name="T117" fmla="*/ 84 h 500"/>
                <a:gd name="T118" fmla="*/ 3 w 318"/>
                <a:gd name="T119" fmla="*/ 89 h 500"/>
                <a:gd name="T120" fmla="*/ 0 w 318"/>
                <a:gd name="T121" fmla="*/ 89 h 50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8"/>
                <a:gd name="T184" fmla="*/ 0 h 500"/>
                <a:gd name="T185" fmla="*/ 318 w 318"/>
                <a:gd name="T186" fmla="*/ 500 h 50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8" h="500">
                  <a:moveTo>
                    <a:pt x="3" y="325"/>
                  </a:moveTo>
                  <a:lnTo>
                    <a:pt x="3" y="329"/>
                  </a:lnTo>
                  <a:lnTo>
                    <a:pt x="5" y="332"/>
                  </a:lnTo>
                  <a:lnTo>
                    <a:pt x="11" y="338"/>
                  </a:lnTo>
                  <a:lnTo>
                    <a:pt x="17" y="340"/>
                  </a:lnTo>
                  <a:lnTo>
                    <a:pt x="23" y="344"/>
                  </a:lnTo>
                  <a:lnTo>
                    <a:pt x="26" y="344"/>
                  </a:lnTo>
                  <a:lnTo>
                    <a:pt x="26" y="346"/>
                  </a:lnTo>
                  <a:lnTo>
                    <a:pt x="30" y="350"/>
                  </a:lnTo>
                  <a:lnTo>
                    <a:pt x="32" y="355"/>
                  </a:lnTo>
                  <a:lnTo>
                    <a:pt x="34" y="359"/>
                  </a:lnTo>
                  <a:lnTo>
                    <a:pt x="38" y="363"/>
                  </a:lnTo>
                  <a:lnTo>
                    <a:pt x="61" y="369"/>
                  </a:lnTo>
                  <a:lnTo>
                    <a:pt x="65" y="365"/>
                  </a:lnTo>
                  <a:lnTo>
                    <a:pt x="69" y="367"/>
                  </a:lnTo>
                  <a:lnTo>
                    <a:pt x="76" y="373"/>
                  </a:lnTo>
                  <a:lnTo>
                    <a:pt x="84" y="377"/>
                  </a:lnTo>
                  <a:lnTo>
                    <a:pt x="101" y="377"/>
                  </a:lnTo>
                  <a:lnTo>
                    <a:pt x="101" y="380"/>
                  </a:lnTo>
                  <a:lnTo>
                    <a:pt x="103" y="388"/>
                  </a:lnTo>
                  <a:lnTo>
                    <a:pt x="107" y="390"/>
                  </a:lnTo>
                  <a:lnTo>
                    <a:pt x="113" y="394"/>
                  </a:lnTo>
                  <a:lnTo>
                    <a:pt x="117" y="400"/>
                  </a:lnTo>
                  <a:lnTo>
                    <a:pt x="119" y="403"/>
                  </a:lnTo>
                  <a:lnTo>
                    <a:pt x="121" y="409"/>
                  </a:lnTo>
                  <a:lnTo>
                    <a:pt x="126" y="413"/>
                  </a:lnTo>
                  <a:lnTo>
                    <a:pt x="130" y="415"/>
                  </a:lnTo>
                  <a:lnTo>
                    <a:pt x="144" y="417"/>
                  </a:lnTo>
                  <a:lnTo>
                    <a:pt x="144" y="425"/>
                  </a:lnTo>
                  <a:lnTo>
                    <a:pt x="147" y="432"/>
                  </a:lnTo>
                  <a:lnTo>
                    <a:pt x="165" y="438"/>
                  </a:lnTo>
                  <a:lnTo>
                    <a:pt x="167" y="438"/>
                  </a:lnTo>
                  <a:lnTo>
                    <a:pt x="168" y="430"/>
                  </a:lnTo>
                  <a:lnTo>
                    <a:pt x="180" y="430"/>
                  </a:lnTo>
                  <a:lnTo>
                    <a:pt x="186" y="434"/>
                  </a:lnTo>
                  <a:lnTo>
                    <a:pt x="197" y="438"/>
                  </a:lnTo>
                  <a:lnTo>
                    <a:pt x="213" y="442"/>
                  </a:lnTo>
                  <a:lnTo>
                    <a:pt x="216" y="446"/>
                  </a:lnTo>
                  <a:lnTo>
                    <a:pt x="216" y="448"/>
                  </a:lnTo>
                  <a:lnTo>
                    <a:pt x="193" y="496"/>
                  </a:lnTo>
                  <a:lnTo>
                    <a:pt x="205" y="496"/>
                  </a:lnTo>
                  <a:lnTo>
                    <a:pt x="213" y="500"/>
                  </a:lnTo>
                  <a:lnTo>
                    <a:pt x="218" y="484"/>
                  </a:lnTo>
                  <a:lnTo>
                    <a:pt x="232" y="450"/>
                  </a:lnTo>
                  <a:lnTo>
                    <a:pt x="240" y="430"/>
                  </a:lnTo>
                  <a:lnTo>
                    <a:pt x="240" y="417"/>
                  </a:lnTo>
                  <a:lnTo>
                    <a:pt x="238" y="409"/>
                  </a:lnTo>
                  <a:lnTo>
                    <a:pt x="234" y="405"/>
                  </a:lnTo>
                  <a:lnTo>
                    <a:pt x="226" y="403"/>
                  </a:lnTo>
                  <a:lnTo>
                    <a:pt x="224" y="402"/>
                  </a:lnTo>
                  <a:lnTo>
                    <a:pt x="222" y="392"/>
                  </a:lnTo>
                  <a:lnTo>
                    <a:pt x="241" y="390"/>
                  </a:lnTo>
                  <a:lnTo>
                    <a:pt x="241" y="382"/>
                  </a:lnTo>
                  <a:lnTo>
                    <a:pt x="238" y="377"/>
                  </a:lnTo>
                  <a:lnTo>
                    <a:pt x="228" y="377"/>
                  </a:lnTo>
                  <a:lnTo>
                    <a:pt x="228" y="361"/>
                  </a:lnTo>
                  <a:lnTo>
                    <a:pt x="230" y="361"/>
                  </a:lnTo>
                  <a:lnTo>
                    <a:pt x="236" y="359"/>
                  </a:lnTo>
                  <a:lnTo>
                    <a:pt x="241" y="359"/>
                  </a:lnTo>
                  <a:lnTo>
                    <a:pt x="253" y="357"/>
                  </a:lnTo>
                  <a:lnTo>
                    <a:pt x="268" y="355"/>
                  </a:lnTo>
                  <a:lnTo>
                    <a:pt x="276" y="355"/>
                  </a:lnTo>
                  <a:lnTo>
                    <a:pt x="276" y="344"/>
                  </a:lnTo>
                  <a:lnTo>
                    <a:pt x="284" y="350"/>
                  </a:lnTo>
                  <a:lnTo>
                    <a:pt x="293" y="346"/>
                  </a:lnTo>
                  <a:lnTo>
                    <a:pt x="295" y="334"/>
                  </a:lnTo>
                  <a:lnTo>
                    <a:pt x="305" y="336"/>
                  </a:lnTo>
                  <a:lnTo>
                    <a:pt x="307" y="348"/>
                  </a:lnTo>
                  <a:lnTo>
                    <a:pt x="314" y="350"/>
                  </a:lnTo>
                  <a:lnTo>
                    <a:pt x="316" y="334"/>
                  </a:lnTo>
                  <a:lnTo>
                    <a:pt x="316" y="332"/>
                  </a:lnTo>
                  <a:lnTo>
                    <a:pt x="312" y="329"/>
                  </a:lnTo>
                  <a:lnTo>
                    <a:pt x="311" y="323"/>
                  </a:lnTo>
                  <a:lnTo>
                    <a:pt x="311" y="317"/>
                  </a:lnTo>
                  <a:lnTo>
                    <a:pt x="309" y="315"/>
                  </a:lnTo>
                  <a:lnTo>
                    <a:pt x="305" y="31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303" y="304"/>
                  </a:lnTo>
                  <a:lnTo>
                    <a:pt x="309" y="300"/>
                  </a:lnTo>
                  <a:lnTo>
                    <a:pt x="311" y="294"/>
                  </a:lnTo>
                  <a:lnTo>
                    <a:pt x="314" y="286"/>
                  </a:lnTo>
                  <a:lnTo>
                    <a:pt x="316" y="279"/>
                  </a:lnTo>
                  <a:lnTo>
                    <a:pt x="318" y="275"/>
                  </a:lnTo>
                  <a:lnTo>
                    <a:pt x="312" y="273"/>
                  </a:lnTo>
                  <a:lnTo>
                    <a:pt x="301" y="265"/>
                  </a:lnTo>
                  <a:lnTo>
                    <a:pt x="293" y="259"/>
                  </a:lnTo>
                  <a:lnTo>
                    <a:pt x="289" y="254"/>
                  </a:lnTo>
                  <a:lnTo>
                    <a:pt x="280" y="244"/>
                  </a:lnTo>
                  <a:lnTo>
                    <a:pt x="276" y="238"/>
                  </a:lnTo>
                  <a:lnTo>
                    <a:pt x="270" y="232"/>
                  </a:lnTo>
                  <a:lnTo>
                    <a:pt x="266" y="225"/>
                  </a:lnTo>
                  <a:lnTo>
                    <a:pt x="266" y="217"/>
                  </a:lnTo>
                  <a:lnTo>
                    <a:pt x="270" y="211"/>
                  </a:lnTo>
                  <a:lnTo>
                    <a:pt x="272" y="211"/>
                  </a:lnTo>
                  <a:lnTo>
                    <a:pt x="274" y="196"/>
                  </a:lnTo>
                  <a:lnTo>
                    <a:pt x="270" y="194"/>
                  </a:lnTo>
                  <a:lnTo>
                    <a:pt x="264" y="192"/>
                  </a:lnTo>
                  <a:lnTo>
                    <a:pt x="241" y="192"/>
                  </a:lnTo>
                  <a:lnTo>
                    <a:pt x="238" y="194"/>
                  </a:lnTo>
                  <a:lnTo>
                    <a:pt x="236" y="190"/>
                  </a:lnTo>
                  <a:lnTo>
                    <a:pt x="230" y="182"/>
                  </a:lnTo>
                  <a:lnTo>
                    <a:pt x="226" y="173"/>
                  </a:lnTo>
                  <a:lnTo>
                    <a:pt x="222" y="169"/>
                  </a:lnTo>
                  <a:lnTo>
                    <a:pt x="216" y="167"/>
                  </a:lnTo>
                  <a:lnTo>
                    <a:pt x="211" y="169"/>
                  </a:lnTo>
                  <a:lnTo>
                    <a:pt x="190" y="169"/>
                  </a:lnTo>
                  <a:lnTo>
                    <a:pt x="172" y="165"/>
                  </a:lnTo>
                  <a:lnTo>
                    <a:pt x="172" y="163"/>
                  </a:lnTo>
                  <a:lnTo>
                    <a:pt x="170" y="157"/>
                  </a:lnTo>
                  <a:lnTo>
                    <a:pt x="167" y="150"/>
                  </a:lnTo>
                  <a:lnTo>
                    <a:pt x="159" y="138"/>
                  </a:lnTo>
                  <a:lnTo>
                    <a:pt x="157" y="133"/>
                  </a:lnTo>
                  <a:lnTo>
                    <a:pt x="159" y="127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51" y="102"/>
                  </a:lnTo>
                  <a:lnTo>
                    <a:pt x="142" y="104"/>
                  </a:lnTo>
                  <a:lnTo>
                    <a:pt x="140" y="106"/>
                  </a:lnTo>
                  <a:lnTo>
                    <a:pt x="138" y="104"/>
                  </a:lnTo>
                  <a:lnTo>
                    <a:pt x="142" y="84"/>
                  </a:lnTo>
                  <a:lnTo>
                    <a:pt x="142" y="73"/>
                  </a:lnTo>
                  <a:lnTo>
                    <a:pt x="144" y="65"/>
                  </a:lnTo>
                  <a:lnTo>
                    <a:pt x="144" y="59"/>
                  </a:lnTo>
                  <a:lnTo>
                    <a:pt x="142" y="56"/>
                  </a:lnTo>
                  <a:lnTo>
                    <a:pt x="153" y="52"/>
                  </a:lnTo>
                  <a:lnTo>
                    <a:pt x="163" y="27"/>
                  </a:lnTo>
                  <a:lnTo>
                    <a:pt x="178" y="13"/>
                  </a:lnTo>
                  <a:lnTo>
                    <a:pt x="180" y="13"/>
                  </a:lnTo>
                  <a:lnTo>
                    <a:pt x="186" y="10"/>
                  </a:lnTo>
                  <a:lnTo>
                    <a:pt x="190" y="6"/>
                  </a:lnTo>
                  <a:lnTo>
                    <a:pt x="190" y="4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0" y="2"/>
                  </a:lnTo>
                  <a:lnTo>
                    <a:pt x="176" y="2"/>
                  </a:lnTo>
                  <a:lnTo>
                    <a:pt x="172" y="4"/>
                  </a:lnTo>
                  <a:lnTo>
                    <a:pt x="172" y="11"/>
                  </a:lnTo>
                  <a:lnTo>
                    <a:pt x="142" y="34"/>
                  </a:lnTo>
                  <a:lnTo>
                    <a:pt x="138" y="33"/>
                  </a:lnTo>
                  <a:lnTo>
                    <a:pt x="130" y="31"/>
                  </a:lnTo>
                  <a:lnTo>
                    <a:pt x="122" y="31"/>
                  </a:lnTo>
                  <a:lnTo>
                    <a:pt x="119" y="34"/>
                  </a:lnTo>
                  <a:lnTo>
                    <a:pt x="119" y="46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97" y="52"/>
                  </a:lnTo>
                  <a:lnTo>
                    <a:pt x="97" y="61"/>
                  </a:lnTo>
                  <a:lnTo>
                    <a:pt x="96" y="73"/>
                  </a:lnTo>
                  <a:lnTo>
                    <a:pt x="88" y="73"/>
                  </a:lnTo>
                  <a:lnTo>
                    <a:pt x="88" y="88"/>
                  </a:lnTo>
                  <a:lnTo>
                    <a:pt x="76" y="88"/>
                  </a:lnTo>
                  <a:lnTo>
                    <a:pt x="73" y="94"/>
                  </a:lnTo>
                  <a:lnTo>
                    <a:pt x="67" y="102"/>
                  </a:lnTo>
                  <a:lnTo>
                    <a:pt x="65" y="108"/>
                  </a:lnTo>
                  <a:lnTo>
                    <a:pt x="65" y="123"/>
                  </a:lnTo>
                  <a:lnTo>
                    <a:pt x="59" y="119"/>
                  </a:lnTo>
                  <a:lnTo>
                    <a:pt x="51" y="111"/>
                  </a:lnTo>
                  <a:lnTo>
                    <a:pt x="49" y="123"/>
                  </a:lnTo>
                  <a:lnTo>
                    <a:pt x="53" y="127"/>
                  </a:lnTo>
                  <a:lnTo>
                    <a:pt x="55" y="133"/>
                  </a:lnTo>
                  <a:lnTo>
                    <a:pt x="53" y="138"/>
                  </a:lnTo>
                  <a:lnTo>
                    <a:pt x="49" y="144"/>
                  </a:lnTo>
                  <a:lnTo>
                    <a:pt x="49" y="146"/>
                  </a:lnTo>
                  <a:lnTo>
                    <a:pt x="46" y="154"/>
                  </a:lnTo>
                  <a:lnTo>
                    <a:pt x="46" y="181"/>
                  </a:lnTo>
                  <a:lnTo>
                    <a:pt x="49" y="188"/>
                  </a:lnTo>
                  <a:lnTo>
                    <a:pt x="44" y="207"/>
                  </a:lnTo>
                  <a:lnTo>
                    <a:pt x="40" y="229"/>
                  </a:lnTo>
                  <a:lnTo>
                    <a:pt x="34" y="254"/>
                  </a:lnTo>
                  <a:lnTo>
                    <a:pt x="40" y="255"/>
                  </a:lnTo>
                  <a:lnTo>
                    <a:pt x="44" y="257"/>
                  </a:lnTo>
                  <a:lnTo>
                    <a:pt x="49" y="261"/>
                  </a:lnTo>
                  <a:lnTo>
                    <a:pt x="38" y="273"/>
                  </a:lnTo>
                  <a:lnTo>
                    <a:pt x="26" y="282"/>
                  </a:lnTo>
                  <a:lnTo>
                    <a:pt x="11" y="292"/>
                  </a:lnTo>
                  <a:lnTo>
                    <a:pt x="13" y="298"/>
                  </a:lnTo>
                  <a:lnTo>
                    <a:pt x="7" y="305"/>
                  </a:lnTo>
                  <a:lnTo>
                    <a:pt x="15" y="313"/>
                  </a:lnTo>
                  <a:lnTo>
                    <a:pt x="9" y="315"/>
                  </a:lnTo>
                  <a:lnTo>
                    <a:pt x="3" y="315"/>
                  </a:lnTo>
                  <a:lnTo>
                    <a:pt x="0" y="313"/>
                  </a:lnTo>
                  <a:lnTo>
                    <a:pt x="0" y="317"/>
                  </a:lnTo>
                  <a:lnTo>
                    <a:pt x="3" y="3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90" name="Freeform 289"/>
            <p:cNvSpPr>
              <a:spLocks/>
            </p:cNvSpPr>
            <p:nvPr/>
          </p:nvSpPr>
          <p:spPr bwMode="auto">
            <a:xfrm>
              <a:off x="2629217" y="4827588"/>
              <a:ext cx="221981" cy="1120775"/>
            </a:xfrm>
            <a:custGeom>
              <a:avLst/>
              <a:gdLst>
                <a:gd name="T0" fmla="*/ 35 w 249"/>
                <a:gd name="T1" fmla="*/ 54 h 1332"/>
                <a:gd name="T2" fmla="*/ 33 w 249"/>
                <a:gd name="T3" fmla="*/ 68 h 1332"/>
                <a:gd name="T4" fmla="*/ 29 w 249"/>
                <a:gd name="T5" fmla="*/ 114 h 1332"/>
                <a:gd name="T6" fmla="*/ 28 w 249"/>
                <a:gd name="T7" fmla="*/ 144 h 1332"/>
                <a:gd name="T8" fmla="*/ 23 w 249"/>
                <a:gd name="T9" fmla="*/ 156 h 1332"/>
                <a:gd name="T10" fmla="*/ 16 w 249"/>
                <a:gd name="T11" fmla="*/ 186 h 1332"/>
                <a:gd name="T12" fmla="*/ 17 w 249"/>
                <a:gd name="T13" fmla="*/ 200 h 1332"/>
                <a:gd name="T14" fmla="*/ 20 w 249"/>
                <a:gd name="T15" fmla="*/ 239 h 1332"/>
                <a:gd name="T16" fmla="*/ 17 w 249"/>
                <a:gd name="T17" fmla="*/ 255 h 1332"/>
                <a:gd name="T18" fmla="*/ 13 w 249"/>
                <a:gd name="T19" fmla="*/ 277 h 1332"/>
                <a:gd name="T20" fmla="*/ 9 w 249"/>
                <a:gd name="T21" fmla="*/ 276 h 1332"/>
                <a:gd name="T22" fmla="*/ 1 w 249"/>
                <a:gd name="T23" fmla="*/ 284 h 1332"/>
                <a:gd name="T24" fmla="*/ 11 w 249"/>
                <a:gd name="T25" fmla="*/ 288 h 1332"/>
                <a:gd name="T26" fmla="*/ 11 w 249"/>
                <a:gd name="T27" fmla="*/ 307 h 1332"/>
                <a:gd name="T28" fmla="*/ 7 w 249"/>
                <a:gd name="T29" fmla="*/ 315 h 1332"/>
                <a:gd name="T30" fmla="*/ 3 w 249"/>
                <a:gd name="T31" fmla="*/ 297 h 1332"/>
                <a:gd name="T32" fmla="*/ 1 w 249"/>
                <a:gd name="T33" fmla="*/ 312 h 1332"/>
                <a:gd name="T34" fmla="*/ 10 w 249"/>
                <a:gd name="T35" fmla="*/ 322 h 1332"/>
                <a:gd name="T36" fmla="*/ 4 w 249"/>
                <a:gd name="T37" fmla="*/ 322 h 1332"/>
                <a:gd name="T38" fmla="*/ 9 w 249"/>
                <a:gd name="T39" fmla="*/ 329 h 1332"/>
                <a:gd name="T40" fmla="*/ 12 w 249"/>
                <a:gd name="T41" fmla="*/ 323 h 1332"/>
                <a:gd name="T42" fmla="*/ 11 w 249"/>
                <a:gd name="T43" fmla="*/ 334 h 1332"/>
                <a:gd name="T44" fmla="*/ 2 w 249"/>
                <a:gd name="T45" fmla="*/ 334 h 1332"/>
                <a:gd name="T46" fmla="*/ 8 w 249"/>
                <a:gd name="T47" fmla="*/ 344 h 1332"/>
                <a:gd name="T48" fmla="*/ 13 w 249"/>
                <a:gd name="T49" fmla="*/ 334 h 1332"/>
                <a:gd name="T50" fmla="*/ 20 w 249"/>
                <a:gd name="T51" fmla="*/ 334 h 1332"/>
                <a:gd name="T52" fmla="*/ 14 w 249"/>
                <a:gd name="T53" fmla="*/ 338 h 1332"/>
                <a:gd name="T54" fmla="*/ 14 w 249"/>
                <a:gd name="T55" fmla="*/ 348 h 1332"/>
                <a:gd name="T56" fmla="*/ 17 w 249"/>
                <a:gd name="T57" fmla="*/ 357 h 1332"/>
                <a:gd name="T58" fmla="*/ 21 w 249"/>
                <a:gd name="T59" fmla="*/ 352 h 1332"/>
                <a:gd name="T60" fmla="*/ 24 w 249"/>
                <a:gd name="T61" fmla="*/ 354 h 1332"/>
                <a:gd name="T62" fmla="*/ 25 w 249"/>
                <a:gd name="T63" fmla="*/ 360 h 1332"/>
                <a:gd name="T64" fmla="*/ 24 w 249"/>
                <a:gd name="T65" fmla="*/ 363 h 1332"/>
                <a:gd name="T66" fmla="*/ 38 w 249"/>
                <a:gd name="T67" fmla="*/ 368 h 1332"/>
                <a:gd name="T68" fmla="*/ 40 w 249"/>
                <a:gd name="T69" fmla="*/ 374 h 1332"/>
                <a:gd name="T70" fmla="*/ 44 w 249"/>
                <a:gd name="T71" fmla="*/ 367 h 1332"/>
                <a:gd name="T72" fmla="*/ 55 w 249"/>
                <a:gd name="T73" fmla="*/ 367 h 1332"/>
                <a:gd name="T74" fmla="*/ 48 w 249"/>
                <a:gd name="T75" fmla="*/ 364 h 1332"/>
                <a:gd name="T76" fmla="*/ 41 w 249"/>
                <a:gd name="T77" fmla="*/ 338 h 1332"/>
                <a:gd name="T78" fmla="*/ 27 w 249"/>
                <a:gd name="T79" fmla="*/ 336 h 1332"/>
                <a:gd name="T80" fmla="*/ 20 w 249"/>
                <a:gd name="T81" fmla="*/ 321 h 1332"/>
                <a:gd name="T82" fmla="*/ 15 w 249"/>
                <a:gd name="T83" fmla="*/ 312 h 1332"/>
                <a:gd name="T84" fmla="*/ 21 w 249"/>
                <a:gd name="T85" fmla="*/ 296 h 1332"/>
                <a:gd name="T86" fmla="*/ 24 w 249"/>
                <a:gd name="T87" fmla="*/ 279 h 1332"/>
                <a:gd name="T88" fmla="*/ 25 w 249"/>
                <a:gd name="T89" fmla="*/ 265 h 1332"/>
                <a:gd name="T90" fmla="*/ 26 w 249"/>
                <a:gd name="T91" fmla="*/ 250 h 1332"/>
                <a:gd name="T92" fmla="*/ 25 w 249"/>
                <a:gd name="T93" fmla="*/ 228 h 1332"/>
                <a:gd name="T94" fmla="*/ 21 w 249"/>
                <a:gd name="T95" fmla="*/ 214 h 1332"/>
                <a:gd name="T96" fmla="*/ 28 w 249"/>
                <a:gd name="T97" fmla="*/ 192 h 1332"/>
                <a:gd name="T98" fmla="*/ 33 w 249"/>
                <a:gd name="T99" fmla="*/ 177 h 1332"/>
                <a:gd name="T100" fmla="*/ 36 w 249"/>
                <a:gd name="T101" fmla="*/ 155 h 1332"/>
                <a:gd name="T102" fmla="*/ 37 w 249"/>
                <a:gd name="T103" fmla="*/ 133 h 1332"/>
                <a:gd name="T104" fmla="*/ 40 w 249"/>
                <a:gd name="T105" fmla="*/ 112 h 1332"/>
                <a:gd name="T106" fmla="*/ 48 w 249"/>
                <a:gd name="T107" fmla="*/ 90 h 1332"/>
                <a:gd name="T108" fmla="*/ 47 w 249"/>
                <a:gd name="T109" fmla="*/ 69 h 1332"/>
                <a:gd name="T110" fmla="*/ 57 w 249"/>
                <a:gd name="T111" fmla="*/ 56 h 1332"/>
                <a:gd name="T112" fmla="*/ 48 w 249"/>
                <a:gd name="T113" fmla="*/ 28 h 1332"/>
                <a:gd name="T114" fmla="*/ 40 w 249"/>
                <a:gd name="T115" fmla="*/ 10 h 13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9"/>
                <a:gd name="T175" fmla="*/ 0 h 1332"/>
                <a:gd name="T176" fmla="*/ 249 w 249"/>
                <a:gd name="T177" fmla="*/ 1332 h 13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9" h="1332">
                  <a:moveTo>
                    <a:pt x="126" y="15"/>
                  </a:moveTo>
                  <a:lnTo>
                    <a:pt x="123" y="21"/>
                  </a:lnTo>
                  <a:lnTo>
                    <a:pt x="117" y="27"/>
                  </a:lnTo>
                  <a:lnTo>
                    <a:pt x="123" y="35"/>
                  </a:lnTo>
                  <a:lnTo>
                    <a:pt x="130" y="54"/>
                  </a:lnTo>
                  <a:lnTo>
                    <a:pt x="134" y="96"/>
                  </a:lnTo>
                  <a:lnTo>
                    <a:pt x="132" y="142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24" y="200"/>
                  </a:lnTo>
                  <a:lnTo>
                    <a:pt x="128" y="204"/>
                  </a:lnTo>
                  <a:lnTo>
                    <a:pt x="130" y="208"/>
                  </a:lnTo>
                  <a:lnTo>
                    <a:pt x="128" y="213"/>
                  </a:lnTo>
                  <a:lnTo>
                    <a:pt x="124" y="221"/>
                  </a:lnTo>
                  <a:lnTo>
                    <a:pt x="123" y="227"/>
                  </a:lnTo>
                  <a:lnTo>
                    <a:pt x="123" y="244"/>
                  </a:lnTo>
                  <a:lnTo>
                    <a:pt x="124" y="259"/>
                  </a:lnTo>
                  <a:lnTo>
                    <a:pt x="126" y="273"/>
                  </a:lnTo>
                  <a:lnTo>
                    <a:pt x="119" y="284"/>
                  </a:lnTo>
                  <a:lnTo>
                    <a:pt x="115" y="315"/>
                  </a:lnTo>
                  <a:lnTo>
                    <a:pt x="111" y="357"/>
                  </a:lnTo>
                  <a:lnTo>
                    <a:pt x="100" y="384"/>
                  </a:lnTo>
                  <a:lnTo>
                    <a:pt x="107" y="407"/>
                  </a:lnTo>
                  <a:lnTo>
                    <a:pt x="109" y="407"/>
                  </a:lnTo>
                  <a:lnTo>
                    <a:pt x="109" y="409"/>
                  </a:lnTo>
                  <a:lnTo>
                    <a:pt x="111" y="415"/>
                  </a:lnTo>
                  <a:lnTo>
                    <a:pt x="107" y="427"/>
                  </a:lnTo>
                  <a:lnTo>
                    <a:pt x="101" y="438"/>
                  </a:lnTo>
                  <a:lnTo>
                    <a:pt x="100" y="454"/>
                  </a:lnTo>
                  <a:lnTo>
                    <a:pt x="103" y="467"/>
                  </a:lnTo>
                  <a:lnTo>
                    <a:pt x="107" y="488"/>
                  </a:lnTo>
                  <a:lnTo>
                    <a:pt x="107" y="511"/>
                  </a:lnTo>
                  <a:lnTo>
                    <a:pt x="96" y="517"/>
                  </a:lnTo>
                  <a:lnTo>
                    <a:pt x="92" y="521"/>
                  </a:lnTo>
                  <a:lnTo>
                    <a:pt x="90" y="532"/>
                  </a:lnTo>
                  <a:lnTo>
                    <a:pt x="90" y="542"/>
                  </a:lnTo>
                  <a:lnTo>
                    <a:pt x="92" y="553"/>
                  </a:lnTo>
                  <a:lnTo>
                    <a:pt x="88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78" y="580"/>
                  </a:lnTo>
                  <a:lnTo>
                    <a:pt x="73" y="603"/>
                  </a:lnTo>
                  <a:lnTo>
                    <a:pt x="73" y="607"/>
                  </a:lnTo>
                  <a:lnTo>
                    <a:pt x="75" y="609"/>
                  </a:lnTo>
                  <a:lnTo>
                    <a:pt x="75" y="613"/>
                  </a:lnTo>
                  <a:lnTo>
                    <a:pt x="73" y="615"/>
                  </a:lnTo>
                  <a:lnTo>
                    <a:pt x="67" y="636"/>
                  </a:lnTo>
                  <a:lnTo>
                    <a:pt x="57" y="663"/>
                  </a:lnTo>
                  <a:lnTo>
                    <a:pt x="46" y="675"/>
                  </a:lnTo>
                  <a:lnTo>
                    <a:pt x="48" y="676"/>
                  </a:lnTo>
                  <a:lnTo>
                    <a:pt x="52" y="678"/>
                  </a:lnTo>
                  <a:lnTo>
                    <a:pt x="57" y="678"/>
                  </a:lnTo>
                  <a:lnTo>
                    <a:pt x="57" y="688"/>
                  </a:lnTo>
                  <a:lnTo>
                    <a:pt x="59" y="698"/>
                  </a:lnTo>
                  <a:lnTo>
                    <a:pt x="61" y="705"/>
                  </a:lnTo>
                  <a:lnTo>
                    <a:pt x="61" y="713"/>
                  </a:lnTo>
                  <a:lnTo>
                    <a:pt x="65" y="736"/>
                  </a:lnTo>
                  <a:lnTo>
                    <a:pt x="65" y="755"/>
                  </a:lnTo>
                  <a:lnTo>
                    <a:pt x="57" y="755"/>
                  </a:lnTo>
                  <a:lnTo>
                    <a:pt x="50" y="790"/>
                  </a:lnTo>
                  <a:lnTo>
                    <a:pt x="52" y="813"/>
                  </a:lnTo>
                  <a:lnTo>
                    <a:pt x="76" y="817"/>
                  </a:lnTo>
                  <a:lnTo>
                    <a:pt x="75" y="832"/>
                  </a:lnTo>
                  <a:lnTo>
                    <a:pt x="73" y="849"/>
                  </a:lnTo>
                  <a:lnTo>
                    <a:pt x="73" y="867"/>
                  </a:lnTo>
                  <a:lnTo>
                    <a:pt x="65" y="871"/>
                  </a:lnTo>
                  <a:lnTo>
                    <a:pt x="67" y="880"/>
                  </a:lnTo>
                  <a:lnTo>
                    <a:pt x="71" y="888"/>
                  </a:lnTo>
                  <a:lnTo>
                    <a:pt x="73" y="897"/>
                  </a:lnTo>
                  <a:lnTo>
                    <a:pt x="69" y="901"/>
                  </a:lnTo>
                  <a:lnTo>
                    <a:pt x="63" y="905"/>
                  </a:lnTo>
                  <a:lnTo>
                    <a:pt x="61" y="909"/>
                  </a:lnTo>
                  <a:lnTo>
                    <a:pt x="65" y="909"/>
                  </a:lnTo>
                  <a:lnTo>
                    <a:pt x="65" y="917"/>
                  </a:lnTo>
                  <a:lnTo>
                    <a:pt x="61" y="917"/>
                  </a:lnTo>
                  <a:lnTo>
                    <a:pt x="59" y="913"/>
                  </a:lnTo>
                  <a:lnTo>
                    <a:pt x="57" y="913"/>
                  </a:lnTo>
                  <a:lnTo>
                    <a:pt x="53" y="938"/>
                  </a:lnTo>
                  <a:lnTo>
                    <a:pt x="53" y="990"/>
                  </a:lnTo>
                  <a:lnTo>
                    <a:pt x="48" y="986"/>
                  </a:lnTo>
                  <a:lnTo>
                    <a:pt x="44" y="984"/>
                  </a:lnTo>
                  <a:lnTo>
                    <a:pt x="38" y="982"/>
                  </a:lnTo>
                  <a:lnTo>
                    <a:pt x="40" y="986"/>
                  </a:lnTo>
                  <a:lnTo>
                    <a:pt x="34" y="990"/>
                  </a:lnTo>
                  <a:lnTo>
                    <a:pt x="30" y="990"/>
                  </a:lnTo>
                  <a:lnTo>
                    <a:pt x="30" y="988"/>
                  </a:lnTo>
                  <a:lnTo>
                    <a:pt x="32" y="984"/>
                  </a:lnTo>
                  <a:lnTo>
                    <a:pt x="34" y="982"/>
                  </a:lnTo>
                  <a:lnTo>
                    <a:pt x="29" y="980"/>
                  </a:lnTo>
                  <a:lnTo>
                    <a:pt x="25" y="978"/>
                  </a:lnTo>
                  <a:lnTo>
                    <a:pt x="19" y="974"/>
                  </a:lnTo>
                  <a:lnTo>
                    <a:pt x="17" y="978"/>
                  </a:lnTo>
                  <a:lnTo>
                    <a:pt x="11" y="978"/>
                  </a:lnTo>
                  <a:lnTo>
                    <a:pt x="11" y="986"/>
                  </a:lnTo>
                  <a:lnTo>
                    <a:pt x="7" y="999"/>
                  </a:lnTo>
                  <a:lnTo>
                    <a:pt x="4" y="1009"/>
                  </a:lnTo>
                  <a:lnTo>
                    <a:pt x="15" y="1001"/>
                  </a:lnTo>
                  <a:lnTo>
                    <a:pt x="15" y="1013"/>
                  </a:lnTo>
                  <a:lnTo>
                    <a:pt x="27" y="1013"/>
                  </a:lnTo>
                  <a:lnTo>
                    <a:pt x="29" y="1009"/>
                  </a:lnTo>
                  <a:lnTo>
                    <a:pt x="36" y="1007"/>
                  </a:lnTo>
                  <a:lnTo>
                    <a:pt x="42" y="1013"/>
                  </a:lnTo>
                  <a:lnTo>
                    <a:pt x="42" y="1020"/>
                  </a:lnTo>
                  <a:lnTo>
                    <a:pt x="40" y="1026"/>
                  </a:lnTo>
                  <a:lnTo>
                    <a:pt x="38" y="1028"/>
                  </a:lnTo>
                  <a:lnTo>
                    <a:pt x="42" y="1032"/>
                  </a:lnTo>
                  <a:lnTo>
                    <a:pt x="46" y="1038"/>
                  </a:lnTo>
                  <a:lnTo>
                    <a:pt x="34" y="1040"/>
                  </a:lnTo>
                  <a:lnTo>
                    <a:pt x="36" y="1063"/>
                  </a:lnTo>
                  <a:lnTo>
                    <a:pt x="36" y="1080"/>
                  </a:lnTo>
                  <a:lnTo>
                    <a:pt x="34" y="1101"/>
                  </a:lnTo>
                  <a:lnTo>
                    <a:pt x="42" y="1093"/>
                  </a:lnTo>
                  <a:lnTo>
                    <a:pt x="44" y="1097"/>
                  </a:lnTo>
                  <a:lnTo>
                    <a:pt x="38" y="1105"/>
                  </a:lnTo>
                  <a:lnTo>
                    <a:pt x="34" y="1109"/>
                  </a:lnTo>
                  <a:lnTo>
                    <a:pt x="34" y="1115"/>
                  </a:lnTo>
                  <a:lnTo>
                    <a:pt x="32" y="1120"/>
                  </a:lnTo>
                  <a:lnTo>
                    <a:pt x="30" y="1124"/>
                  </a:lnTo>
                  <a:lnTo>
                    <a:pt x="27" y="1126"/>
                  </a:lnTo>
                  <a:lnTo>
                    <a:pt x="27" y="1120"/>
                  </a:lnTo>
                  <a:lnTo>
                    <a:pt x="29" y="1097"/>
                  </a:lnTo>
                  <a:lnTo>
                    <a:pt x="27" y="1074"/>
                  </a:lnTo>
                  <a:lnTo>
                    <a:pt x="23" y="1051"/>
                  </a:lnTo>
                  <a:lnTo>
                    <a:pt x="19" y="1053"/>
                  </a:lnTo>
                  <a:lnTo>
                    <a:pt x="13" y="1051"/>
                  </a:lnTo>
                  <a:lnTo>
                    <a:pt x="7" y="1051"/>
                  </a:lnTo>
                  <a:lnTo>
                    <a:pt x="7" y="1055"/>
                  </a:lnTo>
                  <a:lnTo>
                    <a:pt x="11" y="1057"/>
                  </a:lnTo>
                  <a:lnTo>
                    <a:pt x="11" y="1059"/>
                  </a:lnTo>
                  <a:lnTo>
                    <a:pt x="0" y="1070"/>
                  </a:lnTo>
                  <a:lnTo>
                    <a:pt x="2" y="1082"/>
                  </a:lnTo>
                  <a:lnTo>
                    <a:pt x="7" y="1093"/>
                  </a:lnTo>
                  <a:lnTo>
                    <a:pt x="7" y="1101"/>
                  </a:lnTo>
                  <a:lnTo>
                    <a:pt x="5" y="1103"/>
                  </a:lnTo>
                  <a:lnTo>
                    <a:pt x="0" y="1105"/>
                  </a:lnTo>
                  <a:lnTo>
                    <a:pt x="2" y="1111"/>
                  </a:lnTo>
                  <a:lnTo>
                    <a:pt x="4" y="1115"/>
                  </a:lnTo>
                  <a:lnTo>
                    <a:pt x="4" y="1120"/>
                  </a:lnTo>
                  <a:lnTo>
                    <a:pt x="11" y="1122"/>
                  </a:lnTo>
                  <a:lnTo>
                    <a:pt x="19" y="1122"/>
                  </a:lnTo>
                  <a:lnTo>
                    <a:pt x="27" y="1124"/>
                  </a:lnTo>
                  <a:lnTo>
                    <a:pt x="27" y="1136"/>
                  </a:lnTo>
                  <a:lnTo>
                    <a:pt x="38" y="1136"/>
                  </a:lnTo>
                  <a:lnTo>
                    <a:pt x="38" y="1147"/>
                  </a:lnTo>
                  <a:lnTo>
                    <a:pt x="34" y="1143"/>
                  </a:lnTo>
                  <a:lnTo>
                    <a:pt x="27" y="1140"/>
                  </a:lnTo>
                  <a:lnTo>
                    <a:pt x="29" y="1145"/>
                  </a:lnTo>
                  <a:lnTo>
                    <a:pt x="29" y="1155"/>
                  </a:lnTo>
                  <a:lnTo>
                    <a:pt x="27" y="1151"/>
                  </a:lnTo>
                  <a:lnTo>
                    <a:pt x="23" y="1149"/>
                  </a:lnTo>
                  <a:lnTo>
                    <a:pt x="21" y="1149"/>
                  </a:lnTo>
                  <a:lnTo>
                    <a:pt x="15" y="1147"/>
                  </a:lnTo>
                  <a:lnTo>
                    <a:pt x="15" y="1159"/>
                  </a:lnTo>
                  <a:lnTo>
                    <a:pt x="11" y="1159"/>
                  </a:lnTo>
                  <a:lnTo>
                    <a:pt x="11" y="1182"/>
                  </a:lnTo>
                  <a:lnTo>
                    <a:pt x="23" y="1182"/>
                  </a:lnTo>
                  <a:lnTo>
                    <a:pt x="25" y="1178"/>
                  </a:lnTo>
                  <a:lnTo>
                    <a:pt x="27" y="1170"/>
                  </a:lnTo>
                  <a:lnTo>
                    <a:pt x="30" y="1167"/>
                  </a:lnTo>
                  <a:lnTo>
                    <a:pt x="32" y="1170"/>
                  </a:lnTo>
                  <a:lnTo>
                    <a:pt x="34" y="1172"/>
                  </a:lnTo>
                  <a:lnTo>
                    <a:pt x="34" y="1174"/>
                  </a:lnTo>
                  <a:lnTo>
                    <a:pt x="34" y="1163"/>
                  </a:lnTo>
                  <a:lnTo>
                    <a:pt x="32" y="1159"/>
                  </a:lnTo>
                  <a:lnTo>
                    <a:pt x="38" y="1155"/>
                  </a:lnTo>
                  <a:lnTo>
                    <a:pt x="38" y="1147"/>
                  </a:lnTo>
                  <a:lnTo>
                    <a:pt x="42" y="1149"/>
                  </a:lnTo>
                  <a:lnTo>
                    <a:pt x="44" y="1151"/>
                  </a:lnTo>
                  <a:lnTo>
                    <a:pt x="50" y="1151"/>
                  </a:lnTo>
                  <a:lnTo>
                    <a:pt x="40" y="1163"/>
                  </a:lnTo>
                  <a:lnTo>
                    <a:pt x="40" y="1170"/>
                  </a:lnTo>
                  <a:lnTo>
                    <a:pt x="46" y="1170"/>
                  </a:lnTo>
                  <a:lnTo>
                    <a:pt x="46" y="1174"/>
                  </a:lnTo>
                  <a:lnTo>
                    <a:pt x="44" y="1182"/>
                  </a:lnTo>
                  <a:lnTo>
                    <a:pt x="42" y="1182"/>
                  </a:lnTo>
                  <a:lnTo>
                    <a:pt x="42" y="1190"/>
                  </a:lnTo>
                  <a:lnTo>
                    <a:pt x="36" y="1190"/>
                  </a:lnTo>
                  <a:lnTo>
                    <a:pt x="34" y="1186"/>
                  </a:lnTo>
                  <a:lnTo>
                    <a:pt x="30" y="1186"/>
                  </a:lnTo>
                  <a:lnTo>
                    <a:pt x="30" y="1193"/>
                  </a:lnTo>
                  <a:lnTo>
                    <a:pt x="27" y="1193"/>
                  </a:lnTo>
                  <a:lnTo>
                    <a:pt x="23" y="1191"/>
                  </a:lnTo>
                  <a:lnTo>
                    <a:pt x="27" y="1190"/>
                  </a:lnTo>
                  <a:lnTo>
                    <a:pt x="7" y="1190"/>
                  </a:lnTo>
                  <a:lnTo>
                    <a:pt x="15" y="1211"/>
                  </a:lnTo>
                  <a:lnTo>
                    <a:pt x="23" y="1228"/>
                  </a:lnTo>
                  <a:lnTo>
                    <a:pt x="38" y="1240"/>
                  </a:lnTo>
                  <a:lnTo>
                    <a:pt x="42" y="1240"/>
                  </a:lnTo>
                  <a:lnTo>
                    <a:pt x="50" y="1241"/>
                  </a:lnTo>
                  <a:lnTo>
                    <a:pt x="50" y="1240"/>
                  </a:lnTo>
                  <a:lnTo>
                    <a:pt x="36" y="1232"/>
                  </a:lnTo>
                  <a:lnTo>
                    <a:pt x="29" y="1224"/>
                  </a:lnTo>
                  <a:lnTo>
                    <a:pt x="42" y="1224"/>
                  </a:lnTo>
                  <a:lnTo>
                    <a:pt x="42" y="1201"/>
                  </a:lnTo>
                  <a:lnTo>
                    <a:pt x="40" y="1199"/>
                  </a:lnTo>
                  <a:lnTo>
                    <a:pt x="36" y="1197"/>
                  </a:lnTo>
                  <a:lnTo>
                    <a:pt x="34" y="1193"/>
                  </a:lnTo>
                  <a:lnTo>
                    <a:pt x="40" y="1193"/>
                  </a:lnTo>
                  <a:lnTo>
                    <a:pt x="46" y="1190"/>
                  </a:lnTo>
                  <a:lnTo>
                    <a:pt x="50" y="1190"/>
                  </a:lnTo>
                  <a:lnTo>
                    <a:pt x="50" y="1191"/>
                  </a:lnTo>
                  <a:lnTo>
                    <a:pt x="52" y="1195"/>
                  </a:lnTo>
                  <a:lnTo>
                    <a:pt x="57" y="1197"/>
                  </a:lnTo>
                  <a:lnTo>
                    <a:pt x="59" y="1193"/>
                  </a:lnTo>
                  <a:lnTo>
                    <a:pt x="63" y="1190"/>
                  </a:lnTo>
                  <a:lnTo>
                    <a:pt x="65" y="1186"/>
                  </a:lnTo>
                  <a:lnTo>
                    <a:pt x="71" y="1188"/>
                  </a:lnTo>
                  <a:lnTo>
                    <a:pt x="75" y="1191"/>
                  </a:lnTo>
                  <a:lnTo>
                    <a:pt x="69" y="1197"/>
                  </a:lnTo>
                  <a:lnTo>
                    <a:pt x="69" y="1193"/>
                  </a:lnTo>
                  <a:lnTo>
                    <a:pt x="65" y="1193"/>
                  </a:lnTo>
                  <a:lnTo>
                    <a:pt x="65" y="1209"/>
                  </a:lnTo>
                  <a:lnTo>
                    <a:pt x="61" y="1207"/>
                  </a:lnTo>
                  <a:lnTo>
                    <a:pt x="59" y="1203"/>
                  </a:lnTo>
                  <a:lnTo>
                    <a:pt x="57" y="1201"/>
                  </a:lnTo>
                  <a:lnTo>
                    <a:pt x="53" y="1203"/>
                  </a:lnTo>
                  <a:lnTo>
                    <a:pt x="48" y="1209"/>
                  </a:lnTo>
                  <a:lnTo>
                    <a:pt x="50" y="1209"/>
                  </a:lnTo>
                  <a:lnTo>
                    <a:pt x="50" y="1218"/>
                  </a:lnTo>
                  <a:lnTo>
                    <a:pt x="52" y="1228"/>
                  </a:lnTo>
                  <a:lnTo>
                    <a:pt x="53" y="1236"/>
                  </a:lnTo>
                  <a:lnTo>
                    <a:pt x="61" y="1236"/>
                  </a:lnTo>
                  <a:lnTo>
                    <a:pt x="63" y="1238"/>
                  </a:lnTo>
                  <a:lnTo>
                    <a:pt x="53" y="1240"/>
                  </a:lnTo>
                  <a:lnTo>
                    <a:pt x="52" y="1247"/>
                  </a:lnTo>
                  <a:lnTo>
                    <a:pt x="52" y="1253"/>
                  </a:lnTo>
                  <a:lnTo>
                    <a:pt x="50" y="1259"/>
                  </a:lnTo>
                  <a:lnTo>
                    <a:pt x="53" y="1261"/>
                  </a:lnTo>
                  <a:lnTo>
                    <a:pt x="59" y="1263"/>
                  </a:lnTo>
                  <a:lnTo>
                    <a:pt x="65" y="1263"/>
                  </a:lnTo>
                  <a:lnTo>
                    <a:pt x="65" y="1270"/>
                  </a:lnTo>
                  <a:lnTo>
                    <a:pt x="61" y="1270"/>
                  </a:lnTo>
                  <a:lnTo>
                    <a:pt x="71" y="1274"/>
                  </a:lnTo>
                  <a:lnTo>
                    <a:pt x="76" y="1278"/>
                  </a:lnTo>
                  <a:lnTo>
                    <a:pt x="80" y="1274"/>
                  </a:lnTo>
                  <a:lnTo>
                    <a:pt x="80" y="1270"/>
                  </a:lnTo>
                  <a:lnTo>
                    <a:pt x="76" y="1266"/>
                  </a:lnTo>
                  <a:lnTo>
                    <a:pt x="76" y="1265"/>
                  </a:lnTo>
                  <a:lnTo>
                    <a:pt x="78" y="1259"/>
                  </a:lnTo>
                  <a:lnTo>
                    <a:pt x="80" y="1255"/>
                  </a:lnTo>
                  <a:lnTo>
                    <a:pt x="69" y="1251"/>
                  </a:lnTo>
                  <a:lnTo>
                    <a:pt x="75" y="1247"/>
                  </a:lnTo>
                  <a:lnTo>
                    <a:pt x="76" y="1247"/>
                  </a:lnTo>
                  <a:lnTo>
                    <a:pt x="76" y="1245"/>
                  </a:lnTo>
                  <a:lnTo>
                    <a:pt x="80" y="1243"/>
                  </a:lnTo>
                  <a:lnTo>
                    <a:pt x="84" y="1243"/>
                  </a:lnTo>
                  <a:lnTo>
                    <a:pt x="84" y="1247"/>
                  </a:lnTo>
                  <a:lnTo>
                    <a:pt x="88" y="1259"/>
                  </a:lnTo>
                  <a:lnTo>
                    <a:pt x="94" y="1261"/>
                  </a:lnTo>
                  <a:lnTo>
                    <a:pt x="101" y="1261"/>
                  </a:lnTo>
                  <a:lnTo>
                    <a:pt x="107" y="1263"/>
                  </a:lnTo>
                  <a:lnTo>
                    <a:pt x="107" y="1274"/>
                  </a:lnTo>
                  <a:lnTo>
                    <a:pt x="100" y="1270"/>
                  </a:lnTo>
                  <a:lnTo>
                    <a:pt x="94" y="1270"/>
                  </a:lnTo>
                  <a:lnTo>
                    <a:pt x="84" y="1266"/>
                  </a:lnTo>
                  <a:lnTo>
                    <a:pt x="92" y="1282"/>
                  </a:lnTo>
                  <a:lnTo>
                    <a:pt x="103" y="1278"/>
                  </a:lnTo>
                  <a:lnTo>
                    <a:pt x="107" y="1278"/>
                  </a:lnTo>
                  <a:lnTo>
                    <a:pt x="117" y="1280"/>
                  </a:lnTo>
                  <a:lnTo>
                    <a:pt x="98" y="1286"/>
                  </a:lnTo>
                  <a:lnTo>
                    <a:pt x="84" y="1290"/>
                  </a:lnTo>
                  <a:lnTo>
                    <a:pt x="84" y="1301"/>
                  </a:lnTo>
                  <a:lnTo>
                    <a:pt x="88" y="1299"/>
                  </a:lnTo>
                  <a:lnTo>
                    <a:pt x="88" y="1293"/>
                  </a:lnTo>
                  <a:lnTo>
                    <a:pt x="96" y="1295"/>
                  </a:lnTo>
                  <a:lnTo>
                    <a:pt x="101" y="1295"/>
                  </a:lnTo>
                  <a:lnTo>
                    <a:pt x="111" y="1297"/>
                  </a:lnTo>
                  <a:lnTo>
                    <a:pt x="111" y="1305"/>
                  </a:lnTo>
                  <a:lnTo>
                    <a:pt x="130" y="1305"/>
                  </a:lnTo>
                  <a:lnTo>
                    <a:pt x="130" y="1311"/>
                  </a:lnTo>
                  <a:lnTo>
                    <a:pt x="134" y="1313"/>
                  </a:lnTo>
                  <a:lnTo>
                    <a:pt x="142" y="1309"/>
                  </a:lnTo>
                  <a:lnTo>
                    <a:pt x="142" y="1311"/>
                  </a:lnTo>
                  <a:lnTo>
                    <a:pt x="140" y="1314"/>
                  </a:lnTo>
                  <a:lnTo>
                    <a:pt x="130" y="1316"/>
                  </a:lnTo>
                  <a:lnTo>
                    <a:pt x="132" y="1320"/>
                  </a:lnTo>
                  <a:lnTo>
                    <a:pt x="138" y="1328"/>
                  </a:lnTo>
                  <a:lnTo>
                    <a:pt x="144" y="1328"/>
                  </a:lnTo>
                  <a:lnTo>
                    <a:pt x="148" y="1330"/>
                  </a:lnTo>
                  <a:lnTo>
                    <a:pt x="149" y="1332"/>
                  </a:lnTo>
                  <a:lnTo>
                    <a:pt x="157" y="1330"/>
                  </a:lnTo>
                  <a:lnTo>
                    <a:pt x="153" y="1326"/>
                  </a:lnTo>
                  <a:lnTo>
                    <a:pt x="157" y="1320"/>
                  </a:lnTo>
                  <a:lnTo>
                    <a:pt x="174" y="1320"/>
                  </a:lnTo>
                  <a:lnTo>
                    <a:pt x="172" y="1316"/>
                  </a:lnTo>
                  <a:lnTo>
                    <a:pt x="172" y="1309"/>
                  </a:lnTo>
                  <a:lnTo>
                    <a:pt x="167" y="1307"/>
                  </a:lnTo>
                  <a:lnTo>
                    <a:pt x="163" y="1307"/>
                  </a:lnTo>
                  <a:lnTo>
                    <a:pt x="161" y="1305"/>
                  </a:lnTo>
                  <a:lnTo>
                    <a:pt x="176" y="1305"/>
                  </a:lnTo>
                  <a:lnTo>
                    <a:pt x="188" y="1324"/>
                  </a:lnTo>
                  <a:lnTo>
                    <a:pt x="195" y="1324"/>
                  </a:lnTo>
                  <a:lnTo>
                    <a:pt x="199" y="1318"/>
                  </a:lnTo>
                  <a:lnTo>
                    <a:pt x="203" y="1316"/>
                  </a:lnTo>
                  <a:lnTo>
                    <a:pt x="205" y="1313"/>
                  </a:lnTo>
                  <a:lnTo>
                    <a:pt x="205" y="1307"/>
                  </a:lnTo>
                  <a:lnTo>
                    <a:pt x="207" y="1305"/>
                  </a:lnTo>
                  <a:lnTo>
                    <a:pt x="222" y="1301"/>
                  </a:lnTo>
                  <a:lnTo>
                    <a:pt x="238" y="1303"/>
                  </a:lnTo>
                  <a:lnTo>
                    <a:pt x="249" y="1305"/>
                  </a:lnTo>
                  <a:lnTo>
                    <a:pt x="236" y="1303"/>
                  </a:lnTo>
                  <a:lnTo>
                    <a:pt x="209" y="1301"/>
                  </a:lnTo>
                  <a:lnTo>
                    <a:pt x="188" y="1299"/>
                  </a:lnTo>
                  <a:lnTo>
                    <a:pt x="178" y="1297"/>
                  </a:lnTo>
                  <a:lnTo>
                    <a:pt x="171" y="1299"/>
                  </a:lnTo>
                  <a:lnTo>
                    <a:pt x="169" y="1299"/>
                  </a:lnTo>
                  <a:lnTo>
                    <a:pt x="165" y="1224"/>
                  </a:lnTo>
                  <a:lnTo>
                    <a:pt x="159" y="1222"/>
                  </a:lnTo>
                  <a:lnTo>
                    <a:pt x="146" y="1216"/>
                  </a:lnTo>
                  <a:lnTo>
                    <a:pt x="148" y="1213"/>
                  </a:lnTo>
                  <a:lnTo>
                    <a:pt x="151" y="1207"/>
                  </a:lnTo>
                  <a:lnTo>
                    <a:pt x="153" y="1201"/>
                  </a:lnTo>
                  <a:lnTo>
                    <a:pt x="161" y="1201"/>
                  </a:lnTo>
                  <a:lnTo>
                    <a:pt x="161" y="1205"/>
                  </a:lnTo>
                  <a:lnTo>
                    <a:pt x="172" y="1205"/>
                  </a:lnTo>
                  <a:lnTo>
                    <a:pt x="171" y="1205"/>
                  </a:lnTo>
                  <a:lnTo>
                    <a:pt x="171" y="1199"/>
                  </a:lnTo>
                  <a:lnTo>
                    <a:pt x="161" y="1197"/>
                  </a:lnTo>
                  <a:lnTo>
                    <a:pt x="144" y="1195"/>
                  </a:lnTo>
                  <a:lnTo>
                    <a:pt x="101" y="1195"/>
                  </a:lnTo>
                  <a:lnTo>
                    <a:pt x="96" y="1197"/>
                  </a:lnTo>
                  <a:lnTo>
                    <a:pt x="80" y="1182"/>
                  </a:lnTo>
                  <a:lnTo>
                    <a:pt x="73" y="1172"/>
                  </a:lnTo>
                  <a:lnTo>
                    <a:pt x="69" y="1165"/>
                  </a:lnTo>
                  <a:lnTo>
                    <a:pt x="69" y="1157"/>
                  </a:lnTo>
                  <a:lnTo>
                    <a:pt x="71" y="1153"/>
                  </a:lnTo>
                  <a:lnTo>
                    <a:pt x="75" y="1147"/>
                  </a:lnTo>
                  <a:lnTo>
                    <a:pt x="75" y="1142"/>
                  </a:lnTo>
                  <a:lnTo>
                    <a:pt x="71" y="1134"/>
                  </a:lnTo>
                  <a:lnTo>
                    <a:pt x="67" y="1132"/>
                  </a:lnTo>
                  <a:lnTo>
                    <a:pt x="63" y="1136"/>
                  </a:lnTo>
                  <a:lnTo>
                    <a:pt x="57" y="1138"/>
                  </a:lnTo>
                  <a:lnTo>
                    <a:pt x="53" y="1136"/>
                  </a:lnTo>
                  <a:lnTo>
                    <a:pt x="53" y="1130"/>
                  </a:lnTo>
                  <a:lnTo>
                    <a:pt x="52" y="1120"/>
                  </a:lnTo>
                  <a:lnTo>
                    <a:pt x="55" y="1109"/>
                  </a:lnTo>
                  <a:lnTo>
                    <a:pt x="59" y="1103"/>
                  </a:lnTo>
                  <a:lnTo>
                    <a:pt x="59" y="1090"/>
                  </a:lnTo>
                  <a:lnTo>
                    <a:pt x="55" y="1080"/>
                  </a:lnTo>
                  <a:lnTo>
                    <a:pt x="57" y="1072"/>
                  </a:lnTo>
                  <a:lnTo>
                    <a:pt x="65" y="1067"/>
                  </a:lnTo>
                  <a:lnTo>
                    <a:pt x="73" y="1065"/>
                  </a:lnTo>
                  <a:lnTo>
                    <a:pt x="76" y="1059"/>
                  </a:lnTo>
                  <a:lnTo>
                    <a:pt x="78" y="1053"/>
                  </a:lnTo>
                  <a:lnTo>
                    <a:pt x="76" y="1045"/>
                  </a:lnTo>
                  <a:lnTo>
                    <a:pt x="76" y="1040"/>
                  </a:lnTo>
                  <a:lnTo>
                    <a:pt x="75" y="1034"/>
                  </a:lnTo>
                  <a:lnTo>
                    <a:pt x="82" y="1022"/>
                  </a:lnTo>
                  <a:lnTo>
                    <a:pt x="86" y="1019"/>
                  </a:lnTo>
                  <a:lnTo>
                    <a:pt x="86" y="1017"/>
                  </a:lnTo>
                  <a:lnTo>
                    <a:pt x="88" y="1013"/>
                  </a:lnTo>
                  <a:lnTo>
                    <a:pt x="88" y="994"/>
                  </a:lnTo>
                  <a:lnTo>
                    <a:pt x="90" y="984"/>
                  </a:lnTo>
                  <a:lnTo>
                    <a:pt x="92" y="978"/>
                  </a:lnTo>
                  <a:lnTo>
                    <a:pt x="92" y="972"/>
                  </a:lnTo>
                  <a:lnTo>
                    <a:pt x="90" y="967"/>
                  </a:lnTo>
                  <a:lnTo>
                    <a:pt x="86" y="959"/>
                  </a:lnTo>
                  <a:lnTo>
                    <a:pt x="86" y="953"/>
                  </a:lnTo>
                  <a:lnTo>
                    <a:pt x="88" y="951"/>
                  </a:lnTo>
                  <a:lnTo>
                    <a:pt x="92" y="944"/>
                  </a:lnTo>
                  <a:lnTo>
                    <a:pt x="98" y="938"/>
                  </a:lnTo>
                  <a:lnTo>
                    <a:pt x="94" y="930"/>
                  </a:lnTo>
                  <a:lnTo>
                    <a:pt x="94" y="924"/>
                  </a:lnTo>
                  <a:lnTo>
                    <a:pt x="98" y="913"/>
                  </a:lnTo>
                  <a:lnTo>
                    <a:pt x="100" y="909"/>
                  </a:lnTo>
                  <a:lnTo>
                    <a:pt x="98" y="901"/>
                  </a:lnTo>
                  <a:lnTo>
                    <a:pt x="96" y="896"/>
                  </a:lnTo>
                  <a:lnTo>
                    <a:pt x="96" y="888"/>
                  </a:lnTo>
                  <a:lnTo>
                    <a:pt x="94" y="884"/>
                  </a:lnTo>
                  <a:lnTo>
                    <a:pt x="94" y="872"/>
                  </a:lnTo>
                  <a:lnTo>
                    <a:pt x="86" y="861"/>
                  </a:lnTo>
                  <a:lnTo>
                    <a:pt x="86" y="851"/>
                  </a:lnTo>
                  <a:lnTo>
                    <a:pt x="94" y="832"/>
                  </a:lnTo>
                  <a:lnTo>
                    <a:pt x="96" y="824"/>
                  </a:lnTo>
                  <a:lnTo>
                    <a:pt x="96" y="819"/>
                  </a:lnTo>
                  <a:lnTo>
                    <a:pt x="94" y="811"/>
                  </a:lnTo>
                  <a:lnTo>
                    <a:pt x="94" y="805"/>
                  </a:lnTo>
                  <a:lnTo>
                    <a:pt x="92" y="803"/>
                  </a:lnTo>
                  <a:lnTo>
                    <a:pt x="88" y="801"/>
                  </a:lnTo>
                  <a:lnTo>
                    <a:pt x="84" y="796"/>
                  </a:lnTo>
                  <a:lnTo>
                    <a:pt x="84" y="788"/>
                  </a:lnTo>
                  <a:lnTo>
                    <a:pt x="86" y="778"/>
                  </a:lnTo>
                  <a:lnTo>
                    <a:pt x="84" y="771"/>
                  </a:lnTo>
                  <a:lnTo>
                    <a:pt x="80" y="761"/>
                  </a:lnTo>
                  <a:lnTo>
                    <a:pt x="88" y="750"/>
                  </a:lnTo>
                  <a:lnTo>
                    <a:pt x="92" y="738"/>
                  </a:lnTo>
                  <a:lnTo>
                    <a:pt x="96" y="711"/>
                  </a:lnTo>
                  <a:lnTo>
                    <a:pt x="101" y="700"/>
                  </a:lnTo>
                  <a:lnTo>
                    <a:pt x="105" y="696"/>
                  </a:lnTo>
                  <a:lnTo>
                    <a:pt x="107" y="696"/>
                  </a:lnTo>
                  <a:lnTo>
                    <a:pt x="107" y="690"/>
                  </a:lnTo>
                  <a:lnTo>
                    <a:pt x="105" y="684"/>
                  </a:lnTo>
                  <a:lnTo>
                    <a:pt x="101" y="676"/>
                  </a:lnTo>
                  <a:lnTo>
                    <a:pt x="101" y="663"/>
                  </a:lnTo>
                  <a:lnTo>
                    <a:pt x="103" y="655"/>
                  </a:lnTo>
                  <a:lnTo>
                    <a:pt x="103" y="648"/>
                  </a:lnTo>
                  <a:lnTo>
                    <a:pt x="105" y="638"/>
                  </a:lnTo>
                  <a:lnTo>
                    <a:pt x="111" y="632"/>
                  </a:lnTo>
                  <a:lnTo>
                    <a:pt x="113" y="628"/>
                  </a:lnTo>
                  <a:lnTo>
                    <a:pt x="121" y="628"/>
                  </a:lnTo>
                  <a:lnTo>
                    <a:pt x="124" y="625"/>
                  </a:lnTo>
                  <a:lnTo>
                    <a:pt x="126" y="619"/>
                  </a:lnTo>
                  <a:lnTo>
                    <a:pt x="123" y="607"/>
                  </a:lnTo>
                  <a:lnTo>
                    <a:pt x="123" y="594"/>
                  </a:lnTo>
                  <a:lnTo>
                    <a:pt x="124" y="586"/>
                  </a:lnTo>
                  <a:lnTo>
                    <a:pt x="130" y="577"/>
                  </a:lnTo>
                  <a:lnTo>
                    <a:pt x="134" y="563"/>
                  </a:lnTo>
                  <a:lnTo>
                    <a:pt x="136" y="550"/>
                  </a:lnTo>
                  <a:lnTo>
                    <a:pt x="136" y="534"/>
                  </a:lnTo>
                  <a:lnTo>
                    <a:pt x="132" y="519"/>
                  </a:lnTo>
                  <a:lnTo>
                    <a:pt x="134" y="513"/>
                  </a:lnTo>
                  <a:lnTo>
                    <a:pt x="138" y="505"/>
                  </a:lnTo>
                  <a:lnTo>
                    <a:pt x="140" y="500"/>
                  </a:lnTo>
                  <a:lnTo>
                    <a:pt x="140" y="492"/>
                  </a:lnTo>
                  <a:lnTo>
                    <a:pt x="138" y="482"/>
                  </a:lnTo>
                  <a:lnTo>
                    <a:pt x="138" y="473"/>
                  </a:lnTo>
                  <a:lnTo>
                    <a:pt x="140" y="467"/>
                  </a:lnTo>
                  <a:lnTo>
                    <a:pt x="140" y="455"/>
                  </a:lnTo>
                  <a:lnTo>
                    <a:pt x="142" y="444"/>
                  </a:lnTo>
                  <a:lnTo>
                    <a:pt x="146" y="432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6" y="407"/>
                  </a:lnTo>
                  <a:lnTo>
                    <a:pt x="148" y="398"/>
                  </a:lnTo>
                  <a:lnTo>
                    <a:pt x="149" y="386"/>
                  </a:lnTo>
                  <a:lnTo>
                    <a:pt x="149" y="373"/>
                  </a:lnTo>
                  <a:lnTo>
                    <a:pt x="153" y="363"/>
                  </a:lnTo>
                  <a:lnTo>
                    <a:pt x="165" y="348"/>
                  </a:lnTo>
                  <a:lnTo>
                    <a:pt x="169" y="340"/>
                  </a:lnTo>
                  <a:lnTo>
                    <a:pt x="172" y="334"/>
                  </a:lnTo>
                  <a:lnTo>
                    <a:pt x="176" y="327"/>
                  </a:lnTo>
                  <a:lnTo>
                    <a:pt x="178" y="319"/>
                  </a:lnTo>
                  <a:lnTo>
                    <a:pt x="180" y="313"/>
                  </a:lnTo>
                  <a:lnTo>
                    <a:pt x="176" y="298"/>
                  </a:lnTo>
                  <a:lnTo>
                    <a:pt x="176" y="292"/>
                  </a:lnTo>
                  <a:lnTo>
                    <a:pt x="180" y="288"/>
                  </a:lnTo>
                  <a:lnTo>
                    <a:pt x="184" y="283"/>
                  </a:lnTo>
                  <a:lnTo>
                    <a:pt x="180" y="277"/>
                  </a:lnTo>
                  <a:lnTo>
                    <a:pt x="176" y="258"/>
                  </a:lnTo>
                  <a:lnTo>
                    <a:pt x="176" y="246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90" y="229"/>
                  </a:lnTo>
                  <a:lnTo>
                    <a:pt x="195" y="223"/>
                  </a:lnTo>
                  <a:lnTo>
                    <a:pt x="199" y="217"/>
                  </a:lnTo>
                  <a:lnTo>
                    <a:pt x="207" y="213"/>
                  </a:lnTo>
                  <a:lnTo>
                    <a:pt x="211" y="208"/>
                  </a:lnTo>
                  <a:lnTo>
                    <a:pt x="213" y="198"/>
                  </a:lnTo>
                  <a:lnTo>
                    <a:pt x="213" y="188"/>
                  </a:lnTo>
                  <a:lnTo>
                    <a:pt x="207" y="183"/>
                  </a:lnTo>
                  <a:lnTo>
                    <a:pt x="201" y="175"/>
                  </a:lnTo>
                  <a:lnTo>
                    <a:pt x="201" y="161"/>
                  </a:lnTo>
                  <a:lnTo>
                    <a:pt x="188" y="154"/>
                  </a:lnTo>
                  <a:lnTo>
                    <a:pt x="184" y="133"/>
                  </a:lnTo>
                  <a:lnTo>
                    <a:pt x="184" y="115"/>
                  </a:lnTo>
                  <a:lnTo>
                    <a:pt x="180" y="100"/>
                  </a:lnTo>
                  <a:lnTo>
                    <a:pt x="178" y="90"/>
                  </a:lnTo>
                  <a:lnTo>
                    <a:pt x="174" y="83"/>
                  </a:lnTo>
                  <a:lnTo>
                    <a:pt x="171" y="63"/>
                  </a:lnTo>
                  <a:lnTo>
                    <a:pt x="171" y="60"/>
                  </a:lnTo>
                  <a:lnTo>
                    <a:pt x="167" y="56"/>
                  </a:lnTo>
                  <a:lnTo>
                    <a:pt x="163" y="50"/>
                  </a:lnTo>
                  <a:lnTo>
                    <a:pt x="157" y="44"/>
                  </a:lnTo>
                  <a:lnTo>
                    <a:pt x="151" y="35"/>
                  </a:lnTo>
                  <a:lnTo>
                    <a:pt x="146" y="23"/>
                  </a:lnTo>
                  <a:lnTo>
                    <a:pt x="144" y="17"/>
                  </a:lnTo>
                  <a:lnTo>
                    <a:pt x="140" y="0"/>
                  </a:lnTo>
                  <a:lnTo>
                    <a:pt x="136" y="2"/>
                  </a:lnTo>
                  <a:lnTo>
                    <a:pt x="130" y="6"/>
                  </a:lnTo>
                  <a:lnTo>
                    <a:pt x="126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91" name="Freeform 352"/>
            <p:cNvSpPr>
              <a:spLocks noEditPoints="1"/>
            </p:cNvSpPr>
            <p:nvPr/>
          </p:nvSpPr>
          <p:spPr bwMode="auto">
            <a:xfrm>
              <a:off x="2749721" y="4651375"/>
              <a:ext cx="264792" cy="317500"/>
            </a:xfrm>
            <a:custGeom>
              <a:avLst/>
              <a:gdLst>
                <a:gd name="T0" fmla="*/ 37 w 301"/>
                <a:gd name="T1" fmla="*/ 101 h 379"/>
                <a:gd name="T2" fmla="*/ 40 w 301"/>
                <a:gd name="T3" fmla="*/ 100 h 379"/>
                <a:gd name="T4" fmla="*/ 50 w 301"/>
                <a:gd name="T5" fmla="*/ 100 h 379"/>
                <a:gd name="T6" fmla="*/ 53 w 301"/>
                <a:gd name="T7" fmla="*/ 95 h 379"/>
                <a:gd name="T8" fmla="*/ 54 w 301"/>
                <a:gd name="T9" fmla="*/ 91 h 379"/>
                <a:gd name="T10" fmla="*/ 55 w 301"/>
                <a:gd name="T11" fmla="*/ 87 h 379"/>
                <a:gd name="T12" fmla="*/ 56 w 301"/>
                <a:gd name="T13" fmla="*/ 82 h 379"/>
                <a:gd name="T14" fmla="*/ 59 w 301"/>
                <a:gd name="T15" fmla="*/ 78 h 379"/>
                <a:gd name="T16" fmla="*/ 67 w 301"/>
                <a:gd name="T17" fmla="*/ 75 h 379"/>
                <a:gd name="T18" fmla="*/ 77 w 301"/>
                <a:gd name="T19" fmla="*/ 81 h 379"/>
                <a:gd name="T20" fmla="*/ 78 w 301"/>
                <a:gd name="T21" fmla="*/ 78 h 379"/>
                <a:gd name="T22" fmla="*/ 79 w 301"/>
                <a:gd name="T23" fmla="*/ 72 h 379"/>
                <a:gd name="T24" fmla="*/ 80 w 301"/>
                <a:gd name="T25" fmla="*/ 64 h 379"/>
                <a:gd name="T26" fmla="*/ 75 w 301"/>
                <a:gd name="T27" fmla="*/ 59 h 379"/>
                <a:gd name="T28" fmla="*/ 74 w 301"/>
                <a:gd name="T29" fmla="*/ 51 h 379"/>
                <a:gd name="T30" fmla="*/ 65 w 301"/>
                <a:gd name="T31" fmla="*/ 51 h 379"/>
                <a:gd name="T32" fmla="*/ 64 w 301"/>
                <a:gd name="T33" fmla="*/ 48 h 379"/>
                <a:gd name="T34" fmla="*/ 63 w 301"/>
                <a:gd name="T35" fmla="*/ 44 h 379"/>
                <a:gd name="T36" fmla="*/ 62 w 301"/>
                <a:gd name="T37" fmla="*/ 41 h 379"/>
                <a:gd name="T38" fmla="*/ 65 w 301"/>
                <a:gd name="T39" fmla="*/ 37 h 379"/>
                <a:gd name="T40" fmla="*/ 64 w 301"/>
                <a:gd name="T41" fmla="*/ 34 h 379"/>
                <a:gd name="T42" fmla="*/ 62 w 301"/>
                <a:gd name="T43" fmla="*/ 31 h 379"/>
                <a:gd name="T44" fmla="*/ 61 w 301"/>
                <a:gd name="T45" fmla="*/ 27 h 379"/>
                <a:gd name="T46" fmla="*/ 57 w 301"/>
                <a:gd name="T47" fmla="*/ 27 h 379"/>
                <a:gd name="T48" fmla="*/ 54 w 301"/>
                <a:gd name="T49" fmla="*/ 25 h 379"/>
                <a:gd name="T50" fmla="*/ 49 w 301"/>
                <a:gd name="T51" fmla="*/ 25 h 379"/>
                <a:gd name="T52" fmla="*/ 43 w 301"/>
                <a:gd name="T53" fmla="*/ 19 h 379"/>
                <a:gd name="T54" fmla="*/ 40 w 301"/>
                <a:gd name="T55" fmla="*/ 17 h 379"/>
                <a:gd name="T56" fmla="*/ 36 w 301"/>
                <a:gd name="T57" fmla="*/ 14 h 379"/>
                <a:gd name="T58" fmla="*/ 33 w 301"/>
                <a:gd name="T59" fmla="*/ 15 h 379"/>
                <a:gd name="T60" fmla="*/ 31 w 301"/>
                <a:gd name="T61" fmla="*/ 14 h 379"/>
                <a:gd name="T62" fmla="*/ 28 w 301"/>
                <a:gd name="T63" fmla="*/ 12 h 379"/>
                <a:gd name="T64" fmla="*/ 28 w 301"/>
                <a:gd name="T65" fmla="*/ 7 h 379"/>
                <a:gd name="T66" fmla="*/ 29 w 301"/>
                <a:gd name="T67" fmla="*/ 2 h 379"/>
                <a:gd name="T68" fmla="*/ 25 w 301"/>
                <a:gd name="T69" fmla="*/ 0 h 379"/>
                <a:gd name="T70" fmla="*/ 21 w 301"/>
                <a:gd name="T71" fmla="*/ 2 h 379"/>
                <a:gd name="T72" fmla="*/ 14 w 301"/>
                <a:gd name="T73" fmla="*/ 5 h 379"/>
                <a:gd name="T74" fmla="*/ 10 w 301"/>
                <a:gd name="T75" fmla="*/ 11 h 379"/>
                <a:gd name="T76" fmla="*/ 7 w 301"/>
                <a:gd name="T77" fmla="*/ 13 h 379"/>
                <a:gd name="T78" fmla="*/ 7 w 301"/>
                <a:gd name="T79" fmla="*/ 14 h 379"/>
                <a:gd name="T80" fmla="*/ 3 w 301"/>
                <a:gd name="T81" fmla="*/ 15 h 379"/>
                <a:gd name="T82" fmla="*/ 0 w 301"/>
                <a:gd name="T83" fmla="*/ 14 h 379"/>
                <a:gd name="T84" fmla="*/ 2 w 301"/>
                <a:gd name="T85" fmla="*/ 29 h 379"/>
                <a:gd name="T86" fmla="*/ 2 w 301"/>
                <a:gd name="T87" fmla="*/ 32 h 379"/>
                <a:gd name="T88" fmla="*/ 3 w 301"/>
                <a:gd name="T89" fmla="*/ 36 h 379"/>
                <a:gd name="T90" fmla="*/ 4 w 301"/>
                <a:gd name="T91" fmla="*/ 39 h 379"/>
                <a:gd name="T92" fmla="*/ 3 w 301"/>
                <a:gd name="T93" fmla="*/ 41 h 379"/>
                <a:gd name="T94" fmla="*/ 4 w 301"/>
                <a:gd name="T95" fmla="*/ 44 h 379"/>
                <a:gd name="T96" fmla="*/ 5 w 301"/>
                <a:gd name="T97" fmla="*/ 48 h 379"/>
                <a:gd name="T98" fmla="*/ 5 w 301"/>
                <a:gd name="T99" fmla="*/ 51 h 379"/>
                <a:gd name="T100" fmla="*/ 2 w 301"/>
                <a:gd name="T101" fmla="*/ 63 h 379"/>
                <a:gd name="T102" fmla="*/ 4 w 301"/>
                <a:gd name="T103" fmla="*/ 68 h 379"/>
                <a:gd name="T104" fmla="*/ 7 w 301"/>
                <a:gd name="T105" fmla="*/ 72 h 379"/>
                <a:gd name="T106" fmla="*/ 9 w 301"/>
                <a:gd name="T107" fmla="*/ 74 h 379"/>
                <a:gd name="T108" fmla="*/ 10 w 301"/>
                <a:gd name="T109" fmla="*/ 81 h 379"/>
                <a:gd name="T110" fmla="*/ 12 w 301"/>
                <a:gd name="T111" fmla="*/ 86 h 379"/>
                <a:gd name="T112" fmla="*/ 13 w 301"/>
                <a:gd name="T113" fmla="*/ 95 h 379"/>
                <a:gd name="T114" fmla="*/ 17 w 301"/>
                <a:gd name="T115" fmla="*/ 103 h 379"/>
                <a:gd name="T116" fmla="*/ 23 w 301"/>
                <a:gd name="T117" fmla="*/ 99 h 379"/>
                <a:gd name="T118" fmla="*/ 28 w 301"/>
                <a:gd name="T119" fmla="*/ 100 h 379"/>
                <a:gd name="T120" fmla="*/ 34 w 301"/>
                <a:gd name="T121" fmla="*/ 103 h 379"/>
                <a:gd name="T122" fmla="*/ 36 w 301"/>
                <a:gd name="T123" fmla="*/ 105 h 379"/>
                <a:gd name="T124" fmla="*/ 36 w 301"/>
                <a:gd name="T125" fmla="*/ 106 h 37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1"/>
                <a:gd name="T190" fmla="*/ 0 h 379"/>
                <a:gd name="T191" fmla="*/ 301 w 301"/>
                <a:gd name="T192" fmla="*/ 379 h 37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1" h="379">
                  <a:moveTo>
                    <a:pt x="134" y="377"/>
                  </a:moveTo>
                  <a:lnTo>
                    <a:pt x="140" y="364"/>
                  </a:lnTo>
                  <a:lnTo>
                    <a:pt x="146" y="356"/>
                  </a:lnTo>
                  <a:lnTo>
                    <a:pt x="150" y="358"/>
                  </a:lnTo>
                  <a:lnTo>
                    <a:pt x="150" y="360"/>
                  </a:lnTo>
                  <a:lnTo>
                    <a:pt x="188" y="360"/>
                  </a:lnTo>
                  <a:lnTo>
                    <a:pt x="196" y="341"/>
                  </a:lnTo>
                  <a:lnTo>
                    <a:pt x="198" y="341"/>
                  </a:lnTo>
                  <a:lnTo>
                    <a:pt x="198" y="335"/>
                  </a:lnTo>
                  <a:lnTo>
                    <a:pt x="202" y="325"/>
                  </a:lnTo>
                  <a:lnTo>
                    <a:pt x="202" y="314"/>
                  </a:lnTo>
                  <a:lnTo>
                    <a:pt x="205" y="310"/>
                  </a:lnTo>
                  <a:lnTo>
                    <a:pt x="209" y="304"/>
                  </a:lnTo>
                  <a:lnTo>
                    <a:pt x="211" y="296"/>
                  </a:lnTo>
                  <a:lnTo>
                    <a:pt x="215" y="289"/>
                  </a:lnTo>
                  <a:lnTo>
                    <a:pt x="223" y="279"/>
                  </a:lnTo>
                  <a:lnTo>
                    <a:pt x="226" y="273"/>
                  </a:lnTo>
                  <a:lnTo>
                    <a:pt x="255" y="271"/>
                  </a:lnTo>
                  <a:lnTo>
                    <a:pt x="278" y="277"/>
                  </a:lnTo>
                  <a:lnTo>
                    <a:pt x="292" y="291"/>
                  </a:lnTo>
                  <a:lnTo>
                    <a:pt x="299" y="287"/>
                  </a:lnTo>
                  <a:lnTo>
                    <a:pt x="294" y="279"/>
                  </a:lnTo>
                  <a:lnTo>
                    <a:pt x="294" y="271"/>
                  </a:lnTo>
                  <a:lnTo>
                    <a:pt x="299" y="258"/>
                  </a:lnTo>
                  <a:lnTo>
                    <a:pt x="301" y="246"/>
                  </a:lnTo>
                  <a:lnTo>
                    <a:pt x="301" y="231"/>
                  </a:lnTo>
                  <a:lnTo>
                    <a:pt x="297" y="225"/>
                  </a:lnTo>
                  <a:lnTo>
                    <a:pt x="284" y="210"/>
                  </a:lnTo>
                  <a:lnTo>
                    <a:pt x="280" y="204"/>
                  </a:lnTo>
                  <a:lnTo>
                    <a:pt x="280" y="181"/>
                  </a:lnTo>
                  <a:lnTo>
                    <a:pt x="282" y="177"/>
                  </a:lnTo>
                  <a:lnTo>
                    <a:pt x="244" y="181"/>
                  </a:lnTo>
                  <a:lnTo>
                    <a:pt x="244" y="179"/>
                  </a:lnTo>
                  <a:lnTo>
                    <a:pt x="242" y="173"/>
                  </a:lnTo>
                  <a:lnTo>
                    <a:pt x="240" y="166"/>
                  </a:lnTo>
                  <a:lnTo>
                    <a:pt x="236" y="158"/>
                  </a:lnTo>
                  <a:lnTo>
                    <a:pt x="232" y="152"/>
                  </a:lnTo>
                  <a:lnTo>
                    <a:pt x="234" y="147"/>
                  </a:lnTo>
                  <a:lnTo>
                    <a:pt x="242" y="135"/>
                  </a:lnTo>
                  <a:lnTo>
                    <a:pt x="244" y="133"/>
                  </a:lnTo>
                  <a:lnTo>
                    <a:pt x="242" y="131"/>
                  </a:lnTo>
                  <a:lnTo>
                    <a:pt x="240" y="123"/>
                  </a:lnTo>
                  <a:lnTo>
                    <a:pt x="238" y="118"/>
                  </a:lnTo>
                  <a:lnTo>
                    <a:pt x="234" y="110"/>
                  </a:lnTo>
                  <a:lnTo>
                    <a:pt x="232" y="102"/>
                  </a:lnTo>
                  <a:lnTo>
                    <a:pt x="230" y="97"/>
                  </a:lnTo>
                  <a:lnTo>
                    <a:pt x="225" y="93"/>
                  </a:lnTo>
                  <a:lnTo>
                    <a:pt x="213" y="97"/>
                  </a:lnTo>
                  <a:lnTo>
                    <a:pt x="207" y="95"/>
                  </a:lnTo>
                  <a:lnTo>
                    <a:pt x="202" y="91"/>
                  </a:lnTo>
                  <a:lnTo>
                    <a:pt x="194" y="91"/>
                  </a:lnTo>
                  <a:lnTo>
                    <a:pt x="186" y="89"/>
                  </a:lnTo>
                  <a:lnTo>
                    <a:pt x="175" y="79"/>
                  </a:lnTo>
                  <a:lnTo>
                    <a:pt x="163" y="68"/>
                  </a:lnTo>
                  <a:lnTo>
                    <a:pt x="155" y="64"/>
                  </a:lnTo>
                  <a:lnTo>
                    <a:pt x="150" y="60"/>
                  </a:lnTo>
                  <a:lnTo>
                    <a:pt x="144" y="52"/>
                  </a:lnTo>
                  <a:lnTo>
                    <a:pt x="136" y="49"/>
                  </a:lnTo>
                  <a:lnTo>
                    <a:pt x="132" y="52"/>
                  </a:lnTo>
                  <a:lnTo>
                    <a:pt x="127" y="54"/>
                  </a:lnTo>
                  <a:lnTo>
                    <a:pt x="123" y="52"/>
                  </a:lnTo>
                  <a:lnTo>
                    <a:pt x="117" y="50"/>
                  </a:lnTo>
                  <a:lnTo>
                    <a:pt x="109" y="47"/>
                  </a:lnTo>
                  <a:lnTo>
                    <a:pt x="106" y="41"/>
                  </a:lnTo>
                  <a:lnTo>
                    <a:pt x="104" y="35"/>
                  </a:lnTo>
                  <a:lnTo>
                    <a:pt x="104" y="24"/>
                  </a:lnTo>
                  <a:lnTo>
                    <a:pt x="109" y="14"/>
                  </a:lnTo>
                  <a:lnTo>
                    <a:pt x="111" y="8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7" y="6"/>
                  </a:lnTo>
                  <a:lnTo>
                    <a:pt x="65" y="10"/>
                  </a:lnTo>
                  <a:lnTo>
                    <a:pt x="54" y="18"/>
                  </a:lnTo>
                  <a:lnTo>
                    <a:pt x="44" y="31"/>
                  </a:lnTo>
                  <a:lnTo>
                    <a:pt x="38" y="39"/>
                  </a:lnTo>
                  <a:lnTo>
                    <a:pt x="31" y="41"/>
                  </a:lnTo>
                  <a:lnTo>
                    <a:pt x="27" y="45"/>
                  </a:lnTo>
                  <a:lnTo>
                    <a:pt x="27" y="49"/>
                  </a:lnTo>
                  <a:lnTo>
                    <a:pt x="25" y="52"/>
                  </a:lnTo>
                  <a:lnTo>
                    <a:pt x="19" y="56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0" y="52"/>
                  </a:lnTo>
                  <a:lnTo>
                    <a:pt x="15" y="85"/>
                  </a:lnTo>
                  <a:lnTo>
                    <a:pt x="8" y="104"/>
                  </a:lnTo>
                  <a:lnTo>
                    <a:pt x="8" y="106"/>
                  </a:lnTo>
                  <a:lnTo>
                    <a:pt x="6" y="116"/>
                  </a:lnTo>
                  <a:lnTo>
                    <a:pt x="6" y="123"/>
                  </a:lnTo>
                  <a:lnTo>
                    <a:pt x="10" y="131"/>
                  </a:lnTo>
                  <a:lnTo>
                    <a:pt x="12" y="137"/>
                  </a:lnTo>
                  <a:lnTo>
                    <a:pt x="13" y="139"/>
                  </a:lnTo>
                  <a:lnTo>
                    <a:pt x="12" y="141"/>
                  </a:lnTo>
                  <a:lnTo>
                    <a:pt x="12" y="148"/>
                  </a:lnTo>
                  <a:lnTo>
                    <a:pt x="13" y="152"/>
                  </a:lnTo>
                  <a:lnTo>
                    <a:pt x="13" y="158"/>
                  </a:lnTo>
                  <a:lnTo>
                    <a:pt x="17" y="170"/>
                  </a:lnTo>
                  <a:lnTo>
                    <a:pt x="19" y="172"/>
                  </a:lnTo>
                  <a:lnTo>
                    <a:pt x="21" y="177"/>
                  </a:lnTo>
                  <a:lnTo>
                    <a:pt x="19" y="183"/>
                  </a:lnTo>
                  <a:lnTo>
                    <a:pt x="4" y="208"/>
                  </a:lnTo>
                  <a:lnTo>
                    <a:pt x="8" y="225"/>
                  </a:lnTo>
                  <a:lnTo>
                    <a:pt x="10" y="231"/>
                  </a:lnTo>
                  <a:lnTo>
                    <a:pt x="15" y="243"/>
                  </a:lnTo>
                  <a:lnTo>
                    <a:pt x="21" y="252"/>
                  </a:lnTo>
                  <a:lnTo>
                    <a:pt x="27" y="258"/>
                  </a:lnTo>
                  <a:lnTo>
                    <a:pt x="31" y="264"/>
                  </a:lnTo>
                  <a:lnTo>
                    <a:pt x="35" y="268"/>
                  </a:lnTo>
                  <a:lnTo>
                    <a:pt x="35" y="271"/>
                  </a:lnTo>
                  <a:lnTo>
                    <a:pt x="38" y="291"/>
                  </a:lnTo>
                  <a:lnTo>
                    <a:pt x="42" y="298"/>
                  </a:lnTo>
                  <a:lnTo>
                    <a:pt x="44" y="308"/>
                  </a:lnTo>
                  <a:lnTo>
                    <a:pt x="48" y="323"/>
                  </a:lnTo>
                  <a:lnTo>
                    <a:pt x="48" y="341"/>
                  </a:lnTo>
                  <a:lnTo>
                    <a:pt x="52" y="362"/>
                  </a:lnTo>
                  <a:lnTo>
                    <a:pt x="65" y="369"/>
                  </a:lnTo>
                  <a:lnTo>
                    <a:pt x="84" y="354"/>
                  </a:lnTo>
                  <a:lnTo>
                    <a:pt x="88" y="356"/>
                  </a:lnTo>
                  <a:lnTo>
                    <a:pt x="96" y="358"/>
                  </a:lnTo>
                  <a:lnTo>
                    <a:pt x="107" y="360"/>
                  </a:lnTo>
                  <a:lnTo>
                    <a:pt x="123" y="360"/>
                  </a:lnTo>
                  <a:lnTo>
                    <a:pt x="129" y="369"/>
                  </a:lnTo>
                  <a:lnTo>
                    <a:pt x="132" y="377"/>
                  </a:lnTo>
                  <a:lnTo>
                    <a:pt x="134" y="377"/>
                  </a:lnTo>
                  <a:close/>
                  <a:moveTo>
                    <a:pt x="134" y="377"/>
                  </a:moveTo>
                  <a:lnTo>
                    <a:pt x="134" y="379"/>
                  </a:lnTo>
                  <a:lnTo>
                    <a:pt x="134" y="37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92" name="Freeform 354"/>
            <p:cNvSpPr>
              <a:spLocks noEditPoints="1"/>
            </p:cNvSpPr>
            <p:nvPr/>
          </p:nvSpPr>
          <p:spPr bwMode="auto">
            <a:xfrm>
              <a:off x="2500786" y="4379913"/>
              <a:ext cx="267962" cy="468312"/>
            </a:xfrm>
            <a:custGeom>
              <a:avLst/>
              <a:gdLst>
                <a:gd name="T0" fmla="*/ 78 w 303"/>
                <a:gd name="T1" fmla="*/ 134 h 555"/>
                <a:gd name="T2" fmla="*/ 77 w 303"/>
                <a:gd name="T3" fmla="*/ 133 h 555"/>
                <a:gd name="T4" fmla="*/ 78 w 303"/>
                <a:gd name="T5" fmla="*/ 133 h 555"/>
                <a:gd name="T6" fmla="*/ 78 w 303"/>
                <a:gd name="T7" fmla="*/ 130 h 555"/>
                <a:gd name="T8" fmla="*/ 76 w 303"/>
                <a:gd name="T9" fmla="*/ 125 h 555"/>
                <a:gd name="T10" fmla="*/ 77 w 303"/>
                <a:gd name="T11" fmla="*/ 120 h 555"/>
                <a:gd name="T12" fmla="*/ 67 w 303"/>
                <a:gd name="T13" fmla="*/ 103 h 555"/>
                <a:gd name="T14" fmla="*/ 67 w 303"/>
                <a:gd name="T15" fmla="*/ 80 h 555"/>
                <a:gd name="T16" fmla="*/ 56 w 303"/>
                <a:gd name="T17" fmla="*/ 82 h 555"/>
                <a:gd name="T18" fmla="*/ 52 w 303"/>
                <a:gd name="T19" fmla="*/ 77 h 555"/>
                <a:gd name="T20" fmla="*/ 48 w 303"/>
                <a:gd name="T21" fmla="*/ 72 h 555"/>
                <a:gd name="T22" fmla="*/ 48 w 303"/>
                <a:gd name="T23" fmla="*/ 68 h 555"/>
                <a:gd name="T24" fmla="*/ 46 w 303"/>
                <a:gd name="T25" fmla="*/ 62 h 555"/>
                <a:gd name="T26" fmla="*/ 47 w 303"/>
                <a:gd name="T27" fmla="*/ 60 h 555"/>
                <a:gd name="T28" fmla="*/ 48 w 303"/>
                <a:gd name="T29" fmla="*/ 58 h 555"/>
                <a:gd name="T30" fmla="*/ 49 w 303"/>
                <a:gd name="T31" fmla="*/ 53 h 555"/>
                <a:gd name="T32" fmla="*/ 53 w 303"/>
                <a:gd name="T33" fmla="*/ 43 h 555"/>
                <a:gd name="T34" fmla="*/ 59 w 303"/>
                <a:gd name="T35" fmla="*/ 39 h 555"/>
                <a:gd name="T36" fmla="*/ 65 w 303"/>
                <a:gd name="T37" fmla="*/ 37 h 555"/>
                <a:gd name="T38" fmla="*/ 71 w 303"/>
                <a:gd name="T39" fmla="*/ 36 h 555"/>
                <a:gd name="T40" fmla="*/ 65 w 303"/>
                <a:gd name="T41" fmla="*/ 33 h 555"/>
                <a:gd name="T42" fmla="*/ 71 w 303"/>
                <a:gd name="T43" fmla="*/ 19 h 555"/>
                <a:gd name="T44" fmla="*/ 62 w 303"/>
                <a:gd name="T45" fmla="*/ 15 h 555"/>
                <a:gd name="T46" fmla="*/ 58 w 303"/>
                <a:gd name="T47" fmla="*/ 17 h 555"/>
                <a:gd name="T48" fmla="*/ 53 w 303"/>
                <a:gd name="T49" fmla="*/ 11 h 555"/>
                <a:gd name="T50" fmla="*/ 46 w 303"/>
                <a:gd name="T51" fmla="*/ 9 h 555"/>
                <a:gd name="T52" fmla="*/ 44 w 303"/>
                <a:gd name="T53" fmla="*/ 5 h 555"/>
                <a:gd name="T54" fmla="*/ 41 w 303"/>
                <a:gd name="T55" fmla="*/ 1 h 555"/>
                <a:gd name="T56" fmla="*/ 34 w 303"/>
                <a:gd name="T57" fmla="*/ 2 h 555"/>
                <a:gd name="T58" fmla="*/ 37 w 303"/>
                <a:gd name="T59" fmla="*/ 6 h 555"/>
                <a:gd name="T60" fmla="*/ 38 w 303"/>
                <a:gd name="T61" fmla="*/ 12 h 555"/>
                <a:gd name="T62" fmla="*/ 37 w 303"/>
                <a:gd name="T63" fmla="*/ 14 h 555"/>
                <a:gd name="T64" fmla="*/ 27 w 303"/>
                <a:gd name="T65" fmla="*/ 25 h 555"/>
                <a:gd name="T66" fmla="*/ 22 w 303"/>
                <a:gd name="T67" fmla="*/ 29 h 555"/>
                <a:gd name="T68" fmla="*/ 19 w 303"/>
                <a:gd name="T69" fmla="*/ 34 h 555"/>
                <a:gd name="T70" fmla="*/ 13 w 303"/>
                <a:gd name="T71" fmla="*/ 43 h 555"/>
                <a:gd name="T72" fmla="*/ 10 w 303"/>
                <a:gd name="T73" fmla="*/ 40 h 555"/>
                <a:gd name="T74" fmla="*/ 8 w 303"/>
                <a:gd name="T75" fmla="*/ 39 h 555"/>
                <a:gd name="T76" fmla="*/ 4 w 303"/>
                <a:gd name="T77" fmla="*/ 37 h 555"/>
                <a:gd name="T78" fmla="*/ 5 w 303"/>
                <a:gd name="T79" fmla="*/ 32 h 555"/>
                <a:gd name="T80" fmla="*/ 1 w 303"/>
                <a:gd name="T81" fmla="*/ 37 h 555"/>
                <a:gd name="T82" fmla="*/ 2 w 303"/>
                <a:gd name="T83" fmla="*/ 43 h 555"/>
                <a:gd name="T84" fmla="*/ 1 w 303"/>
                <a:gd name="T85" fmla="*/ 45 h 555"/>
                <a:gd name="T86" fmla="*/ 3 w 303"/>
                <a:gd name="T87" fmla="*/ 47 h 555"/>
                <a:gd name="T88" fmla="*/ 2 w 303"/>
                <a:gd name="T89" fmla="*/ 53 h 555"/>
                <a:gd name="T90" fmla="*/ 9 w 303"/>
                <a:gd name="T91" fmla="*/ 58 h 555"/>
                <a:gd name="T92" fmla="*/ 11 w 303"/>
                <a:gd name="T93" fmla="*/ 63 h 555"/>
                <a:gd name="T94" fmla="*/ 16 w 303"/>
                <a:gd name="T95" fmla="*/ 68 h 555"/>
                <a:gd name="T96" fmla="*/ 19 w 303"/>
                <a:gd name="T97" fmla="*/ 72 h 555"/>
                <a:gd name="T98" fmla="*/ 24 w 303"/>
                <a:gd name="T99" fmla="*/ 80 h 555"/>
                <a:gd name="T100" fmla="*/ 30 w 303"/>
                <a:gd name="T101" fmla="*/ 102 h 555"/>
                <a:gd name="T102" fmla="*/ 36 w 303"/>
                <a:gd name="T103" fmla="*/ 123 h 555"/>
                <a:gd name="T104" fmla="*/ 40 w 303"/>
                <a:gd name="T105" fmla="*/ 128 h 555"/>
                <a:gd name="T106" fmla="*/ 42 w 303"/>
                <a:gd name="T107" fmla="*/ 134 h 555"/>
                <a:gd name="T108" fmla="*/ 49 w 303"/>
                <a:gd name="T109" fmla="*/ 138 h 555"/>
                <a:gd name="T110" fmla="*/ 51 w 303"/>
                <a:gd name="T111" fmla="*/ 141 h 555"/>
                <a:gd name="T112" fmla="*/ 70 w 303"/>
                <a:gd name="T113" fmla="*/ 157 h 555"/>
                <a:gd name="T114" fmla="*/ 73 w 303"/>
                <a:gd name="T115" fmla="*/ 151 h 555"/>
                <a:gd name="T116" fmla="*/ 77 w 303"/>
                <a:gd name="T117" fmla="*/ 147 h 555"/>
                <a:gd name="T118" fmla="*/ 80 w 303"/>
                <a:gd name="T119" fmla="*/ 141 h 555"/>
                <a:gd name="T120" fmla="*/ 78 w 303"/>
                <a:gd name="T121" fmla="*/ 134 h 55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3"/>
                <a:gd name="T184" fmla="*/ 0 h 555"/>
                <a:gd name="T185" fmla="*/ 303 w 303"/>
                <a:gd name="T186" fmla="*/ 555 h 55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3" h="555">
                  <a:moveTo>
                    <a:pt x="294" y="474"/>
                  </a:moveTo>
                  <a:lnTo>
                    <a:pt x="292" y="474"/>
                  </a:lnTo>
                  <a:lnTo>
                    <a:pt x="294" y="474"/>
                  </a:lnTo>
                  <a:close/>
                  <a:moveTo>
                    <a:pt x="292" y="474"/>
                  </a:moveTo>
                  <a:lnTo>
                    <a:pt x="288" y="470"/>
                  </a:lnTo>
                  <a:lnTo>
                    <a:pt x="292" y="472"/>
                  </a:lnTo>
                  <a:lnTo>
                    <a:pt x="292" y="474"/>
                  </a:lnTo>
                  <a:close/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  <a:lnTo>
                    <a:pt x="295" y="4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593" name="Freeform 357"/>
            <p:cNvSpPr>
              <a:spLocks/>
            </p:cNvSpPr>
            <p:nvPr/>
          </p:nvSpPr>
          <p:spPr bwMode="auto">
            <a:xfrm>
              <a:off x="2510299" y="4337050"/>
              <a:ext cx="117333" cy="171450"/>
            </a:xfrm>
            <a:custGeom>
              <a:avLst/>
              <a:gdLst>
                <a:gd name="T0" fmla="*/ 5 w 133"/>
                <a:gd name="T1" fmla="*/ 41 h 203"/>
                <a:gd name="T2" fmla="*/ 5 w 133"/>
                <a:gd name="T3" fmla="*/ 43 h 203"/>
                <a:gd name="T4" fmla="*/ 2 w 133"/>
                <a:gd name="T5" fmla="*/ 46 h 203"/>
                <a:gd name="T6" fmla="*/ 3 w 133"/>
                <a:gd name="T7" fmla="*/ 49 h 203"/>
                <a:gd name="T8" fmla="*/ 2 w 133"/>
                <a:gd name="T9" fmla="*/ 53 h 203"/>
                <a:gd name="T10" fmla="*/ 5 w 133"/>
                <a:gd name="T11" fmla="*/ 53 h 203"/>
                <a:gd name="T12" fmla="*/ 6 w 133"/>
                <a:gd name="T13" fmla="*/ 53 h 203"/>
                <a:gd name="T14" fmla="*/ 8 w 133"/>
                <a:gd name="T15" fmla="*/ 56 h 203"/>
                <a:gd name="T16" fmla="*/ 10 w 133"/>
                <a:gd name="T17" fmla="*/ 57 h 203"/>
                <a:gd name="T18" fmla="*/ 12 w 133"/>
                <a:gd name="T19" fmla="*/ 56 h 203"/>
                <a:gd name="T20" fmla="*/ 17 w 133"/>
                <a:gd name="T21" fmla="*/ 46 h 203"/>
                <a:gd name="T22" fmla="*/ 19 w 133"/>
                <a:gd name="T23" fmla="*/ 43 h 203"/>
                <a:gd name="T24" fmla="*/ 21 w 133"/>
                <a:gd name="T25" fmla="*/ 41 h 203"/>
                <a:gd name="T26" fmla="*/ 28 w 133"/>
                <a:gd name="T27" fmla="*/ 36 h 203"/>
                <a:gd name="T28" fmla="*/ 33 w 133"/>
                <a:gd name="T29" fmla="*/ 29 h 203"/>
                <a:gd name="T30" fmla="*/ 34 w 133"/>
                <a:gd name="T31" fmla="*/ 28 h 203"/>
                <a:gd name="T32" fmla="*/ 34 w 133"/>
                <a:gd name="T33" fmla="*/ 25 h 203"/>
                <a:gd name="T34" fmla="*/ 34 w 133"/>
                <a:gd name="T35" fmla="*/ 20 h 203"/>
                <a:gd name="T36" fmla="*/ 33 w 133"/>
                <a:gd name="T37" fmla="*/ 18 h 203"/>
                <a:gd name="T38" fmla="*/ 34 w 133"/>
                <a:gd name="T39" fmla="*/ 14 h 203"/>
                <a:gd name="T40" fmla="*/ 29 w 133"/>
                <a:gd name="T41" fmla="*/ 11 h 203"/>
                <a:gd name="T42" fmla="*/ 27 w 133"/>
                <a:gd name="T43" fmla="*/ 12 h 203"/>
                <a:gd name="T44" fmla="*/ 20 w 133"/>
                <a:gd name="T45" fmla="*/ 9 h 203"/>
                <a:gd name="T46" fmla="*/ 19 w 133"/>
                <a:gd name="T47" fmla="*/ 6 h 203"/>
                <a:gd name="T48" fmla="*/ 18 w 133"/>
                <a:gd name="T49" fmla="*/ 5 h 203"/>
                <a:gd name="T50" fmla="*/ 16 w 133"/>
                <a:gd name="T51" fmla="*/ 4 h 203"/>
                <a:gd name="T52" fmla="*/ 13 w 133"/>
                <a:gd name="T53" fmla="*/ 2 h 203"/>
                <a:gd name="T54" fmla="*/ 12 w 133"/>
                <a:gd name="T55" fmla="*/ 0 h 203"/>
                <a:gd name="T56" fmla="*/ 8 w 133"/>
                <a:gd name="T57" fmla="*/ 3 h 203"/>
                <a:gd name="T58" fmla="*/ 7 w 133"/>
                <a:gd name="T59" fmla="*/ 9 h 203"/>
                <a:gd name="T60" fmla="*/ 3 w 133"/>
                <a:gd name="T61" fmla="*/ 14 h 203"/>
                <a:gd name="T62" fmla="*/ 4 w 133"/>
                <a:gd name="T63" fmla="*/ 20 h 203"/>
                <a:gd name="T64" fmla="*/ 3 w 133"/>
                <a:gd name="T65" fmla="*/ 22 h 203"/>
                <a:gd name="T66" fmla="*/ 0 w 133"/>
                <a:gd name="T67" fmla="*/ 25 h 203"/>
                <a:gd name="T68" fmla="*/ 1 w 133"/>
                <a:gd name="T69" fmla="*/ 26 h 203"/>
                <a:gd name="T70" fmla="*/ 1 w 133"/>
                <a:gd name="T71" fmla="*/ 29 h 203"/>
                <a:gd name="T72" fmla="*/ 1 w 133"/>
                <a:gd name="T73" fmla="*/ 32 h 203"/>
                <a:gd name="T74" fmla="*/ 2 w 133"/>
                <a:gd name="T75" fmla="*/ 35 h 203"/>
                <a:gd name="T76" fmla="*/ 0 w 133"/>
                <a:gd name="T77" fmla="*/ 37 h 203"/>
                <a:gd name="T78" fmla="*/ 4 w 133"/>
                <a:gd name="T79" fmla="*/ 39 h 2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3"/>
                <a:gd name="T121" fmla="*/ 0 h 203"/>
                <a:gd name="T122" fmla="*/ 133 w 133"/>
                <a:gd name="T123" fmla="*/ 203 h 2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3" h="203">
                  <a:moveTo>
                    <a:pt x="20" y="140"/>
                  </a:moveTo>
                  <a:lnTo>
                    <a:pt x="20" y="144"/>
                  </a:lnTo>
                  <a:lnTo>
                    <a:pt x="18" y="148"/>
                  </a:lnTo>
                  <a:lnTo>
                    <a:pt x="20" y="151"/>
                  </a:lnTo>
                  <a:lnTo>
                    <a:pt x="12" y="159"/>
                  </a:lnTo>
                  <a:lnTo>
                    <a:pt x="6" y="163"/>
                  </a:lnTo>
                  <a:lnTo>
                    <a:pt x="10" y="169"/>
                  </a:lnTo>
                  <a:lnTo>
                    <a:pt x="12" y="174"/>
                  </a:lnTo>
                  <a:lnTo>
                    <a:pt x="2" y="182"/>
                  </a:lnTo>
                  <a:lnTo>
                    <a:pt x="8" y="188"/>
                  </a:lnTo>
                  <a:lnTo>
                    <a:pt x="12" y="190"/>
                  </a:lnTo>
                  <a:lnTo>
                    <a:pt x="18" y="188"/>
                  </a:lnTo>
                  <a:lnTo>
                    <a:pt x="23" y="184"/>
                  </a:lnTo>
                  <a:lnTo>
                    <a:pt x="23" y="186"/>
                  </a:lnTo>
                  <a:lnTo>
                    <a:pt x="27" y="192"/>
                  </a:lnTo>
                  <a:lnTo>
                    <a:pt x="29" y="199"/>
                  </a:lnTo>
                  <a:lnTo>
                    <a:pt x="33" y="203"/>
                  </a:lnTo>
                  <a:lnTo>
                    <a:pt x="37" y="203"/>
                  </a:lnTo>
                  <a:lnTo>
                    <a:pt x="39" y="201"/>
                  </a:lnTo>
                  <a:lnTo>
                    <a:pt x="46" y="198"/>
                  </a:lnTo>
                  <a:lnTo>
                    <a:pt x="60" y="171"/>
                  </a:lnTo>
                  <a:lnTo>
                    <a:pt x="66" y="163"/>
                  </a:lnTo>
                  <a:lnTo>
                    <a:pt x="71" y="157"/>
                  </a:lnTo>
                  <a:lnTo>
                    <a:pt x="73" y="153"/>
                  </a:lnTo>
                  <a:lnTo>
                    <a:pt x="77" y="148"/>
                  </a:lnTo>
                  <a:lnTo>
                    <a:pt x="83" y="144"/>
                  </a:lnTo>
                  <a:lnTo>
                    <a:pt x="92" y="138"/>
                  </a:lnTo>
                  <a:lnTo>
                    <a:pt x="108" y="126"/>
                  </a:lnTo>
                  <a:lnTo>
                    <a:pt x="121" y="113"/>
                  </a:lnTo>
                  <a:lnTo>
                    <a:pt x="127" y="101"/>
                  </a:lnTo>
                  <a:lnTo>
                    <a:pt x="127" y="98"/>
                  </a:lnTo>
                  <a:lnTo>
                    <a:pt x="131" y="98"/>
                  </a:lnTo>
                  <a:lnTo>
                    <a:pt x="133" y="94"/>
                  </a:lnTo>
                  <a:lnTo>
                    <a:pt x="131" y="88"/>
                  </a:lnTo>
                  <a:lnTo>
                    <a:pt x="131" y="78"/>
                  </a:lnTo>
                  <a:lnTo>
                    <a:pt x="129" y="71"/>
                  </a:lnTo>
                  <a:lnTo>
                    <a:pt x="127" y="65"/>
                  </a:lnTo>
                  <a:lnTo>
                    <a:pt x="127" y="63"/>
                  </a:lnTo>
                  <a:lnTo>
                    <a:pt x="119" y="57"/>
                  </a:lnTo>
                  <a:lnTo>
                    <a:pt x="129" y="50"/>
                  </a:lnTo>
                  <a:lnTo>
                    <a:pt x="117" y="44"/>
                  </a:lnTo>
                  <a:lnTo>
                    <a:pt x="112" y="40"/>
                  </a:lnTo>
                  <a:lnTo>
                    <a:pt x="108" y="38"/>
                  </a:lnTo>
                  <a:lnTo>
                    <a:pt x="104" y="42"/>
                  </a:lnTo>
                  <a:lnTo>
                    <a:pt x="81" y="36"/>
                  </a:lnTo>
                  <a:lnTo>
                    <a:pt x="77" y="32"/>
                  </a:lnTo>
                  <a:lnTo>
                    <a:pt x="75" y="28"/>
                  </a:lnTo>
                  <a:lnTo>
                    <a:pt x="73" y="23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6" y="17"/>
                  </a:lnTo>
                  <a:lnTo>
                    <a:pt x="60" y="13"/>
                  </a:lnTo>
                  <a:lnTo>
                    <a:pt x="54" y="11"/>
                  </a:lnTo>
                  <a:lnTo>
                    <a:pt x="48" y="5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7" y="5"/>
                  </a:lnTo>
                  <a:lnTo>
                    <a:pt x="29" y="11"/>
                  </a:lnTo>
                  <a:lnTo>
                    <a:pt x="20" y="17"/>
                  </a:lnTo>
                  <a:lnTo>
                    <a:pt x="25" y="32"/>
                  </a:lnTo>
                  <a:lnTo>
                    <a:pt x="18" y="46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9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4" y="103"/>
                  </a:lnTo>
                  <a:lnTo>
                    <a:pt x="2" y="105"/>
                  </a:lnTo>
                  <a:lnTo>
                    <a:pt x="2" y="115"/>
                  </a:lnTo>
                  <a:lnTo>
                    <a:pt x="8" y="117"/>
                  </a:lnTo>
                  <a:lnTo>
                    <a:pt x="6" y="123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6" y="136"/>
                  </a:lnTo>
                  <a:lnTo>
                    <a:pt x="14" y="138"/>
                  </a:lnTo>
                  <a:lnTo>
                    <a:pt x="20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</p:grpSp>
      <p:sp>
        <p:nvSpPr>
          <p:cNvPr id="594" name="Freeform 91"/>
          <p:cNvSpPr>
            <a:spLocks/>
          </p:cNvSpPr>
          <p:nvPr/>
        </p:nvSpPr>
        <p:spPr bwMode="auto">
          <a:xfrm>
            <a:off x="6201470" y="2671466"/>
            <a:ext cx="51666" cy="94776"/>
          </a:xfrm>
          <a:custGeom>
            <a:avLst/>
            <a:gdLst>
              <a:gd name="T0" fmla="*/ 2 w 77"/>
              <a:gd name="T1" fmla="*/ 5 h 144"/>
              <a:gd name="T2" fmla="*/ 3 w 77"/>
              <a:gd name="T3" fmla="*/ 9 h 144"/>
              <a:gd name="T4" fmla="*/ 3 w 77"/>
              <a:gd name="T5" fmla="*/ 11 h 144"/>
              <a:gd name="T6" fmla="*/ 1 w 77"/>
              <a:gd name="T7" fmla="*/ 14 h 144"/>
              <a:gd name="T8" fmla="*/ 3 w 77"/>
              <a:gd name="T9" fmla="*/ 16 h 144"/>
              <a:gd name="T10" fmla="*/ 4 w 77"/>
              <a:gd name="T11" fmla="*/ 16 h 144"/>
              <a:gd name="T12" fmla="*/ 4 w 77"/>
              <a:gd name="T13" fmla="*/ 17 h 144"/>
              <a:gd name="T14" fmla="*/ 3 w 77"/>
              <a:gd name="T15" fmla="*/ 18 h 144"/>
              <a:gd name="T16" fmla="*/ 3 w 77"/>
              <a:gd name="T17" fmla="*/ 19 h 144"/>
              <a:gd name="T18" fmla="*/ 3 w 77"/>
              <a:gd name="T19" fmla="*/ 22 h 144"/>
              <a:gd name="T20" fmla="*/ 4 w 77"/>
              <a:gd name="T21" fmla="*/ 22 h 144"/>
              <a:gd name="T22" fmla="*/ 4 w 77"/>
              <a:gd name="T23" fmla="*/ 26 h 144"/>
              <a:gd name="T24" fmla="*/ 3 w 77"/>
              <a:gd name="T25" fmla="*/ 27 h 144"/>
              <a:gd name="T26" fmla="*/ 2 w 77"/>
              <a:gd name="T27" fmla="*/ 27 h 144"/>
              <a:gd name="T28" fmla="*/ 1 w 77"/>
              <a:gd name="T29" fmla="*/ 27 h 144"/>
              <a:gd name="T30" fmla="*/ 1 w 77"/>
              <a:gd name="T31" fmla="*/ 32 h 144"/>
              <a:gd name="T32" fmla="*/ 0 w 77"/>
              <a:gd name="T33" fmla="*/ 35 h 144"/>
              <a:gd name="T34" fmla="*/ 0 w 77"/>
              <a:gd name="T35" fmla="*/ 40 h 144"/>
              <a:gd name="T36" fmla="*/ 1 w 77"/>
              <a:gd name="T37" fmla="*/ 39 h 144"/>
              <a:gd name="T38" fmla="*/ 2 w 77"/>
              <a:gd name="T39" fmla="*/ 40 h 144"/>
              <a:gd name="T40" fmla="*/ 3 w 77"/>
              <a:gd name="T41" fmla="*/ 40 h 144"/>
              <a:gd name="T42" fmla="*/ 5 w 77"/>
              <a:gd name="T43" fmla="*/ 38 h 144"/>
              <a:gd name="T44" fmla="*/ 7 w 77"/>
              <a:gd name="T45" fmla="*/ 36 h 144"/>
              <a:gd name="T46" fmla="*/ 10 w 77"/>
              <a:gd name="T47" fmla="*/ 34 h 144"/>
              <a:gd name="T48" fmla="*/ 16 w 77"/>
              <a:gd name="T49" fmla="*/ 32 h 144"/>
              <a:gd name="T50" fmla="*/ 19 w 77"/>
              <a:gd name="T51" fmla="*/ 29 h 144"/>
              <a:gd name="T52" fmla="*/ 19 w 77"/>
              <a:gd name="T53" fmla="*/ 25 h 144"/>
              <a:gd name="T54" fmla="*/ 20 w 77"/>
              <a:gd name="T55" fmla="*/ 18 h 144"/>
              <a:gd name="T56" fmla="*/ 19 w 77"/>
              <a:gd name="T57" fmla="*/ 13 h 144"/>
              <a:gd name="T58" fmla="*/ 19 w 77"/>
              <a:gd name="T59" fmla="*/ 12 h 144"/>
              <a:gd name="T60" fmla="*/ 17 w 77"/>
              <a:gd name="T61" fmla="*/ 11 h 144"/>
              <a:gd name="T62" fmla="*/ 17 w 77"/>
              <a:gd name="T63" fmla="*/ 9 h 144"/>
              <a:gd name="T64" fmla="*/ 16 w 77"/>
              <a:gd name="T65" fmla="*/ 8 h 144"/>
              <a:gd name="T66" fmla="*/ 17 w 77"/>
              <a:gd name="T67" fmla="*/ 7 h 144"/>
              <a:gd name="T68" fmla="*/ 17 w 77"/>
              <a:gd name="T69" fmla="*/ 6 h 144"/>
              <a:gd name="T70" fmla="*/ 14 w 77"/>
              <a:gd name="T71" fmla="*/ 6 h 144"/>
              <a:gd name="T72" fmla="*/ 14 w 77"/>
              <a:gd name="T73" fmla="*/ 5 h 144"/>
              <a:gd name="T74" fmla="*/ 15 w 77"/>
              <a:gd name="T75" fmla="*/ 3 h 144"/>
              <a:gd name="T76" fmla="*/ 14 w 77"/>
              <a:gd name="T77" fmla="*/ 2 h 144"/>
              <a:gd name="T78" fmla="*/ 13 w 77"/>
              <a:gd name="T79" fmla="*/ 1 h 144"/>
              <a:gd name="T80" fmla="*/ 12 w 77"/>
              <a:gd name="T81" fmla="*/ 1 h 144"/>
              <a:gd name="T82" fmla="*/ 10 w 77"/>
              <a:gd name="T83" fmla="*/ 2 h 144"/>
              <a:gd name="T84" fmla="*/ 9 w 77"/>
              <a:gd name="T85" fmla="*/ 2 h 144"/>
              <a:gd name="T86" fmla="*/ 7 w 77"/>
              <a:gd name="T87" fmla="*/ 1 h 144"/>
              <a:gd name="T88" fmla="*/ 7 w 77"/>
              <a:gd name="T89" fmla="*/ 0 h 144"/>
              <a:gd name="T90" fmla="*/ 5 w 77"/>
              <a:gd name="T91" fmla="*/ 1 h 144"/>
              <a:gd name="T92" fmla="*/ 1 w 77"/>
              <a:gd name="T93" fmla="*/ 5 h 144"/>
              <a:gd name="T94" fmla="*/ 2 w 77"/>
              <a:gd name="T95" fmla="*/ 5 h 14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77"/>
              <a:gd name="T145" fmla="*/ 0 h 144"/>
              <a:gd name="T146" fmla="*/ 77 w 77"/>
              <a:gd name="T147" fmla="*/ 144 h 14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77" h="144">
                <a:moveTo>
                  <a:pt x="6" y="19"/>
                </a:moveTo>
                <a:lnTo>
                  <a:pt x="12" y="32"/>
                </a:lnTo>
                <a:lnTo>
                  <a:pt x="12" y="40"/>
                </a:lnTo>
                <a:lnTo>
                  <a:pt x="2" y="50"/>
                </a:lnTo>
                <a:lnTo>
                  <a:pt x="12" y="57"/>
                </a:lnTo>
                <a:lnTo>
                  <a:pt x="14" y="59"/>
                </a:lnTo>
                <a:lnTo>
                  <a:pt x="14" y="63"/>
                </a:lnTo>
                <a:lnTo>
                  <a:pt x="12" y="67"/>
                </a:lnTo>
                <a:lnTo>
                  <a:pt x="10" y="69"/>
                </a:lnTo>
                <a:lnTo>
                  <a:pt x="10" y="78"/>
                </a:lnTo>
                <a:lnTo>
                  <a:pt x="14" y="80"/>
                </a:lnTo>
                <a:lnTo>
                  <a:pt x="14" y="94"/>
                </a:lnTo>
                <a:lnTo>
                  <a:pt x="12" y="96"/>
                </a:lnTo>
                <a:lnTo>
                  <a:pt x="6" y="98"/>
                </a:lnTo>
                <a:lnTo>
                  <a:pt x="2" y="98"/>
                </a:lnTo>
                <a:lnTo>
                  <a:pt x="2" y="113"/>
                </a:lnTo>
                <a:lnTo>
                  <a:pt x="0" y="126"/>
                </a:lnTo>
                <a:lnTo>
                  <a:pt x="0" y="142"/>
                </a:lnTo>
                <a:lnTo>
                  <a:pt x="4" y="140"/>
                </a:lnTo>
                <a:lnTo>
                  <a:pt x="8" y="142"/>
                </a:lnTo>
                <a:lnTo>
                  <a:pt x="10" y="144"/>
                </a:lnTo>
                <a:lnTo>
                  <a:pt x="20" y="136"/>
                </a:lnTo>
                <a:lnTo>
                  <a:pt x="27" y="128"/>
                </a:lnTo>
                <a:lnTo>
                  <a:pt x="37" y="121"/>
                </a:lnTo>
                <a:lnTo>
                  <a:pt x="64" y="113"/>
                </a:lnTo>
                <a:lnTo>
                  <a:pt x="73" y="105"/>
                </a:lnTo>
                <a:lnTo>
                  <a:pt x="75" y="90"/>
                </a:lnTo>
                <a:lnTo>
                  <a:pt x="77" y="65"/>
                </a:lnTo>
                <a:lnTo>
                  <a:pt x="75" y="46"/>
                </a:lnTo>
                <a:lnTo>
                  <a:pt x="73" y="42"/>
                </a:lnTo>
                <a:lnTo>
                  <a:pt x="68" y="38"/>
                </a:lnTo>
                <a:lnTo>
                  <a:pt x="66" y="32"/>
                </a:lnTo>
                <a:lnTo>
                  <a:pt x="64" y="30"/>
                </a:lnTo>
                <a:lnTo>
                  <a:pt x="66" y="26"/>
                </a:lnTo>
                <a:lnTo>
                  <a:pt x="66" y="23"/>
                </a:lnTo>
                <a:lnTo>
                  <a:pt x="56" y="23"/>
                </a:lnTo>
                <a:lnTo>
                  <a:pt x="56" y="17"/>
                </a:lnTo>
                <a:lnTo>
                  <a:pt x="58" y="11"/>
                </a:lnTo>
                <a:lnTo>
                  <a:pt x="56" y="7"/>
                </a:lnTo>
                <a:lnTo>
                  <a:pt x="52" y="3"/>
                </a:lnTo>
                <a:lnTo>
                  <a:pt x="46" y="3"/>
                </a:lnTo>
                <a:lnTo>
                  <a:pt x="39" y="7"/>
                </a:lnTo>
                <a:lnTo>
                  <a:pt x="33" y="5"/>
                </a:lnTo>
                <a:lnTo>
                  <a:pt x="27" y="2"/>
                </a:lnTo>
                <a:lnTo>
                  <a:pt x="25" y="0"/>
                </a:lnTo>
                <a:lnTo>
                  <a:pt x="18" y="3"/>
                </a:lnTo>
                <a:lnTo>
                  <a:pt x="4" y="19"/>
                </a:lnTo>
                <a:lnTo>
                  <a:pt x="6" y="19"/>
                </a:lnTo>
                <a:close/>
              </a:path>
            </a:pathLst>
          </a:custGeom>
          <a:solidFill>
            <a:srgbClr val="CEC8AA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414139"/>
              <a:satOff val="-61755"/>
              <a:lumOff val="43281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39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595" name="Freeform 198"/>
          <p:cNvSpPr>
            <a:spLocks/>
          </p:cNvSpPr>
          <p:nvPr/>
        </p:nvSpPr>
        <p:spPr bwMode="auto">
          <a:xfrm>
            <a:off x="6425353" y="2499372"/>
            <a:ext cx="98409" cy="92282"/>
          </a:xfrm>
          <a:custGeom>
            <a:avLst/>
            <a:gdLst>
              <a:gd name="T0" fmla="*/ 11 w 144"/>
              <a:gd name="T1" fmla="*/ 2 h 141"/>
              <a:gd name="T2" fmla="*/ 13 w 144"/>
              <a:gd name="T3" fmla="*/ 6 h 141"/>
              <a:gd name="T4" fmla="*/ 12 w 144"/>
              <a:gd name="T5" fmla="*/ 15 h 141"/>
              <a:gd name="T6" fmla="*/ 10 w 144"/>
              <a:gd name="T7" fmla="*/ 19 h 141"/>
              <a:gd name="T8" fmla="*/ 11 w 144"/>
              <a:gd name="T9" fmla="*/ 21 h 141"/>
              <a:gd name="T10" fmla="*/ 10 w 144"/>
              <a:gd name="T11" fmla="*/ 24 h 141"/>
              <a:gd name="T12" fmla="*/ 9 w 144"/>
              <a:gd name="T13" fmla="*/ 25 h 141"/>
              <a:gd name="T14" fmla="*/ 7 w 144"/>
              <a:gd name="T15" fmla="*/ 24 h 141"/>
              <a:gd name="T16" fmla="*/ 3 w 144"/>
              <a:gd name="T17" fmla="*/ 24 h 141"/>
              <a:gd name="T18" fmla="*/ 4 w 144"/>
              <a:gd name="T19" fmla="*/ 25 h 141"/>
              <a:gd name="T20" fmla="*/ 1 w 144"/>
              <a:gd name="T21" fmla="*/ 27 h 141"/>
              <a:gd name="T22" fmla="*/ 1 w 144"/>
              <a:gd name="T23" fmla="*/ 30 h 141"/>
              <a:gd name="T24" fmla="*/ 3 w 144"/>
              <a:gd name="T25" fmla="*/ 34 h 141"/>
              <a:gd name="T26" fmla="*/ 6 w 144"/>
              <a:gd name="T27" fmla="*/ 38 h 141"/>
              <a:gd name="T28" fmla="*/ 9 w 144"/>
              <a:gd name="T29" fmla="*/ 37 h 141"/>
              <a:gd name="T30" fmla="*/ 7 w 144"/>
              <a:gd name="T31" fmla="*/ 35 h 141"/>
              <a:gd name="T32" fmla="*/ 5 w 144"/>
              <a:gd name="T33" fmla="*/ 33 h 141"/>
              <a:gd name="T34" fmla="*/ 5 w 144"/>
              <a:gd name="T35" fmla="*/ 30 h 141"/>
              <a:gd name="T36" fmla="*/ 11 w 144"/>
              <a:gd name="T37" fmla="*/ 29 h 141"/>
              <a:gd name="T38" fmla="*/ 15 w 144"/>
              <a:gd name="T39" fmla="*/ 34 h 141"/>
              <a:gd name="T40" fmla="*/ 21 w 144"/>
              <a:gd name="T41" fmla="*/ 34 h 141"/>
              <a:gd name="T42" fmla="*/ 24 w 144"/>
              <a:gd name="T43" fmla="*/ 31 h 141"/>
              <a:gd name="T44" fmla="*/ 26 w 144"/>
              <a:gd name="T45" fmla="*/ 27 h 141"/>
              <a:gd name="T46" fmla="*/ 33 w 144"/>
              <a:gd name="T47" fmla="*/ 25 h 141"/>
              <a:gd name="T48" fmla="*/ 38 w 144"/>
              <a:gd name="T49" fmla="*/ 23 h 141"/>
              <a:gd name="T50" fmla="*/ 35 w 144"/>
              <a:gd name="T51" fmla="*/ 21 h 141"/>
              <a:gd name="T52" fmla="*/ 36 w 144"/>
              <a:gd name="T53" fmla="*/ 18 h 141"/>
              <a:gd name="T54" fmla="*/ 35 w 144"/>
              <a:gd name="T55" fmla="*/ 17 h 141"/>
              <a:gd name="T56" fmla="*/ 31 w 144"/>
              <a:gd name="T57" fmla="*/ 18 h 141"/>
              <a:gd name="T58" fmla="*/ 30 w 144"/>
              <a:gd name="T59" fmla="*/ 15 h 141"/>
              <a:gd name="T60" fmla="*/ 24 w 144"/>
              <a:gd name="T61" fmla="*/ 14 h 141"/>
              <a:gd name="T62" fmla="*/ 21 w 144"/>
              <a:gd name="T63" fmla="*/ 12 h 141"/>
              <a:gd name="T64" fmla="*/ 17 w 144"/>
              <a:gd name="T65" fmla="*/ 4 h 141"/>
              <a:gd name="T66" fmla="*/ 13 w 144"/>
              <a:gd name="T67" fmla="*/ 0 h 14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44"/>
              <a:gd name="T103" fmla="*/ 0 h 141"/>
              <a:gd name="T104" fmla="*/ 144 w 144"/>
              <a:gd name="T105" fmla="*/ 141 h 14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44" h="141">
                <a:moveTo>
                  <a:pt x="50" y="0"/>
                </a:moveTo>
                <a:lnTo>
                  <a:pt x="42" y="8"/>
                </a:lnTo>
                <a:lnTo>
                  <a:pt x="42" y="18"/>
                </a:lnTo>
                <a:lnTo>
                  <a:pt x="50" y="23"/>
                </a:lnTo>
                <a:lnTo>
                  <a:pt x="50" y="50"/>
                </a:lnTo>
                <a:lnTo>
                  <a:pt x="46" y="56"/>
                </a:lnTo>
                <a:lnTo>
                  <a:pt x="40" y="64"/>
                </a:lnTo>
                <a:lnTo>
                  <a:pt x="38" y="69"/>
                </a:lnTo>
                <a:lnTo>
                  <a:pt x="38" y="75"/>
                </a:lnTo>
                <a:lnTo>
                  <a:pt x="40" y="77"/>
                </a:lnTo>
                <a:lnTo>
                  <a:pt x="42" y="85"/>
                </a:lnTo>
                <a:lnTo>
                  <a:pt x="36" y="85"/>
                </a:lnTo>
                <a:lnTo>
                  <a:pt x="36" y="89"/>
                </a:lnTo>
                <a:lnTo>
                  <a:pt x="34" y="92"/>
                </a:lnTo>
                <a:lnTo>
                  <a:pt x="30" y="91"/>
                </a:lnTo>
                <a:lnTo>
                  <a:pt x="27" y="87"/>
                </a:lnTo>
                <a:lnTo>
                  <a:pt x="27" y="85"/>
                </a:lnTo>
                <a:lnTo>
                  <a:pt x="11" y="85"/>
                </a:lnTo>
                <a:lnTo>
                  <a:pt x="11" y="89"/>
                </a:lnTo>
                <a:lnTo>
                  <a:pt x="13" y="91"/>
                </a:lnTo>
                <a:lnTo>
                  <a:pt x="15" y="96"/>
                </a:lnTo>
                <a:lnTo>
                  <a:pt x="3" y="100"/>
                </a:lnTo>
                <a:lnTo>
                  <a:pt x="0" y="104"/>
                </a:lnTo>
                <a:lnTo>
                  <a:pt x="2" y="110"/>
                </a:lnTo>
                <a:lnTo>
                  <a:pt x="7" y="117"/>
                </a:lnTo>
                <a:lnTo>
                  <a:pt x="11" y="123"/>
                </a:lnTo>
                <a:lnTo>
                  <a:pt x="5" y="141"/>
                </a:lnTo>
                <a:lnTo>
                  <a:pt x="21" y="139"/>
                </a:lnTo>
                <a:lnTo>
                  <a:pt x="28" y="135"/>
                </a:lnTo>
                <a:lnTo>
                  <a:pt x="34" y="135"/>
                </a:lnTo>
                <a:lnTo>
                  <a:pt x="36" y="129"/>
                </a:lnTo>
                <a:lnTo>
                  <a:pt x="27" y="125"/>
                </a:lnTo>
                <a:lnTo>
                  <a:pt x="19" y="123"/>
                </a:lnTo>
                <a:lnTo>
                  <a:pt x="17" y="119"/>
                </a:lnTo>
                <a:lnTo>
                  <a:pt x="19" y="114"/>
                </a:lnTo>
                <a:lnTo>
                  <a:pt x="19" y="110"/>
                </a:lnTo>
                <a:lnTo>
                  <a:pt x="28" y="108"/>
                </a:lnTo>
                <a:lnTo>
                  <a:pt x="40" y="106"/>
                </a:lnTo>
                <a:lnTo>
                  <a:pt x="53" y="108"/>
                </a:lnTo>
                <a:lnTo>
                  <a:pt x="59" y="123"/>
                </a:lnTo>
                <a:lnTo>
                  <a:pt x="69" y="121"/>
                </a:lnTo>
                <a:lnTo>
                  <a:pt x="78" y="121"/>
                </a:lnTo>
                <a:lnTo>
                  <a:pt x="86" y="123"/>
                </a:lnTo>
                <a:lnTo>
                  <a:pt x="90" y="114"/>
                </a:lnTo>
                <a:lnTo>
                  <a:pt x="92" y="106"/>
                </a:lnTo>
                <a:lnTo>
                  <a:pt x="98" y="100"/>
                </a:lnTo>
                <a:lnTo>
                  <a:pt x="111" y="94"/>
                </a:lnTo>
                <a:lnTo>
                  <a:pt x="126" y="91"/>
                </a:lnTo>
                <a:lnTo>
                  <a:pt x="144" y="89"/>
                </a:lnTo>
                <a:lnTo>
                  <a:pt x="142" y="83"/>
                </a:lnTo>
                <a:lnTo>
                  <a:pt x="138" y="81"/>
                </a:lnTo>
                <a:lnTo>
                  <a:pt x="132" y="77"/>
                </a:lnTo>
                <a:lnTo>
                  <a:pt x="136" y="71"/>
                </a:lnTo>
                <a:lnTo>
                  <a:pt x="138" y="67"/>
                </a:lnTo>
                <a:lnTo>
                  <a:pt x="138" y="62"/>
                </a:lnTo>
                <a:lnTo>
                  <a:pt x="132" y="62"/>
                </a:lnTo>
                <a:lnTo>
                  <a:pt x="126" y="66"/>
                </a:lnTo>
                <a:lnTo>
                  <a:pt x="117" y="66"/>
                </a:lnTo>
                <a:lnTo>
                  <a:pt x="115" y="62"/>
                </a:lnTo>
                <a:lnTo>
                  <a:pt x="113" y="54"/>
                </a:lnTo>
                <a:lnTo>
                  <a:pt x="101" y="52"/>
                </a:lnTo>
                <a:lnTo>
                  <a:pt x="92" y="52"/>
                </a:lnTo>
                <a:lnTo>
                  <a:pt x="82" y="50"/>
                </a:lnTo>
                <a:lnTo>
                  <a:pt x="78" y="43"/>
                </a:lnTo>
                <a:lnTo>
                  <a:pt x="71" y="23"/>
                </a:lnTo>
                <a:lnTo>
                  <a:pt x="65" y="16"/>
                </a:lnTo>
                <a:lnTo>
                  <a:pt x="55" y="8"/>
                </a:lnTo>
                <a:lnTo>
                  <a:pt x="5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414139"/>
              <a:satOff val="-61755"/>
              <a:lumOff val="43281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39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596" name="Freeform 225"/>
          <p:cNvSpPr>
            <a:spLocks/>
          </p:cNvSpPr>
          <p:nvPr/>
        </p:nvSpPr>
        <p:spPr bwMode="auto">
          <a:xfrm>
            <a:off x="5214911" y="2720101"/>
            <a:ext cx="499431" cy="598589"/>
          </a:xfrm>
          <a:custGeom>
            <a:avLst/>
            <a:gdLst>
              <a:gd name="T0" fmla="*/ 127 w 731"/>
              <a:gd name="T1" fmla="*/ 138 h 905"/>
              <a:gd name="T2" fmla="*/ 124 w 731"/>
              <a:gd name="T3" fmla="*/ 146 h 905"/>
              <a:gd name="T4" fmla="*/ 111 w 731"/>
              <a:gd name="T5" fmla="*/ 155 h 905"/>
              <a:gd name="T6" fmla="*/ 107 w 731"/>
              <a:gd name="T7" fmla="*/ 161 h 905"/>
              <a:gd name="T8" fmla="*/ 99 w 731"/>
              <a:gd name="T9" fmla="*/ 173 h 905"/>
              <a:gd name="T10" fmla="*/ 91 w 731"/>
              <a:gd name="T11" fmla="*/ 181 h 905"/>
              <a:gd name="T12" fmla="*/ 78 w 731"/>
              <a:gd name="T13" fmla="*/ 187 h 905"/>
              <a:gd name="T14" fmla="*/ 77 w 731"/>
              <a:gd name="T15" fmla="*/ 200 h 905"/>
              <a:gd name="T16" fmla="*/ 78 w 731"/>
              <a:gd name="T17" fmla="*/ 219 h 905"/>
              <a:gd name="T18" fmla="*/ 70 w 731"/>
              <a:gd name="T19" fmla="*/ 240 h 905"/>
              <a:gd name="T20" fmla="*/ 65 w 731"/>
              <a:gd name="T21" fmla="*/ 249 h 905"/>
              <a:gd name="T22" fmla="*/ 59 w 731"/>
              <a:gd name="T23" fmla="*/ 252 h 905"/>
              <a:gd name="T24" fmla="*/ 52 w 731"/>
              <a:gd name="T25" fmla="*/ 242 h 905"/>
              <a:gd name="T26" fmla="*/ 50 w 731"/>
              <a:gd name="T27" fmla="*/ 231 h 905"/>
              <a:gd name="T28" fmla="*/ 41 w 731"/>
              <a:gd name="T29" fmla="*/ 206 h 905"/>
              <a:gd name="T30" fmla="*/ 34 w 731"/>
              <a:gd name="T31" fmla="*/ 182 h 905"/>
              <a:gd name="T32" fmla="*/ 31 w 731"/>
              <a:gd name="T33" fmla="*/ 160 h 905"/>
              <a:gd name="T34" fmla="*/ 29 w 731"/>
              <a:gd name="T35" fmla="*/ 140 h 905"/>
              <a:gd name="T36" fmla="*/ 27 w 731"/>
              <a:gd name="T37" fmla="*/ 133 h 905"/>
              <a:gd name="T38" fmla="*/ 26 w 731"/>
              <a:gd name="T39" fmla="*/ 138 h 905"/>
              <a:gd name="T40" fmla="*/ 11 w 731"/>
              <a:gd name="T41" fmla="*/ 138 h 905"/>
              <a:gd name="T42" fmla="*/ 9 w 731"/>
              <a:gd name="T43" fmla="*/ 128 h 905"/>
              <a:gd name="T44" fmla="*/ 9 w 731"/>
              <a:gd name="T45" fmla="*/ 123 h 905"/>
              <a:gd name="T46" fmla="*/ 0 w 731"/>
              <a:gd name="T47" fmla="*/ 115 h 905"/>
              <a:gd name="T48" fmla="*/ 8 w 731"/>
              <a:gd name="T49" fmla="*/ 98 h 905"/>
              <a:gd name="T50" fmla="*/ 14 w 731"/>
              <a:gd name="T51" fmla="*/ 82 h 905"/>
              <a:gd name="T52" fmla="*/ 29 w 731"/>
              <a:gd name="T53" fmla="*/ 64 h 905"/>
              <a:gd name="T54" fmla="*/ 39 w 731"/>
              <a:gd name="T55" fmla="*/ 44 h 905"/>
              <a:gd name="T56" fmla="*/ 29 w 731"/>
              <a:gd name="T57" fmla="*/ 25 h 905"/>
              <a:gd name="T58" fmla="*/ 40 w 731"/>
              <a:gd name="T59" fmla="*/ 18 h 905"/>
              <a:gd name="T60" fmla="*/ 56 w 731"/>
              <a:gd name="T61" fmla="*/ 4 h 905"/>
              <a:gd name="T62" fmla="*/ 72 w 731"/>
              <a:gd name="T63" fmla="*/ 6 h 905"/>
              <a:gd name="T64" fmla="*/ 65 w 731"/>
              <a:gd name="T65" fmla="*/ 22 h 905"/>
              <a:gd name="T66" fmla="*/ 71 w 731"/>
              <a:gd name="T67" fmla="*/ 37 h 905"/>
              <a:gd name="T68" fmla="*/ 74 w 731"/>
              <a:gd name="T69" fmla="*/ 50 h 905"/>
              <a:gd name="T70" fmla="*/ 78 w 731"/>
              <a:gd name="T71" fmla="*/ 66 h 905"/>
              <a:gd name="T72" fmla="*/ 99 w 731"/>
              <a:gd name="T73" fmla="*/ 80 h 905"/>
              <a:gd name="T74" fmla="*/ 121 w 731"/>
              <a:gd name="T75" fmla="*/ 91 h 905"/>
              <a:gd name="T76" fmla="*/ 131 w 731"/>
              <a:gd name="T77" fmla="*/ 86 h 905"/>
              <a:gd name="T78" fmla="*/ 139 w 731"/>
              <a:gd name="T79" fmla="*/ 84 h 905"/>
              <a:gd name="T80" fmla="*/ 159 w 731"/>
              <a:gd name="T81" fmla="*/ 85 h 905"/>
              <a:gd name="T82" fmla="*/ 171 w 731"/>
              <a:gd name="T83" fmla="*/ 72 h 905"/>
              <a:gd name="T84" fmla="*/ 183 w 731"/>
              <a:gd name="T85" fmla="*/ 77 h 905"/>
              <a:gd name="T86" fmla="*/ 193 w 731"/>
              <a:gd name="T87" fmla="*/ 84 h 905"/>
              <a:gd name="T88" fmla="*/ 183 w 731"/>
              <a:gd name="T89" fmla="*/ 100 h 905"/>
              <a:gd name="T90" fmla="*/ 176 w 731"/>
              <a:gd name="T91" fmla="*/ 111 h 905"/>
              <a:gd name="T92" fmla="*/ 170 w 731"/>
              <a:gd name="T93" fmla="*/ 130 h 905"/>
              <a:gd name="T94" fmla="*/ 163 w 731"/>
              <a:gd name="T95" fmla="*/ 127 h 905"/>
              <a:gd name="T96" fmla="*/ 158 w 731"/>
              <a:gd name="T97" fmla="*/ 115 h 905"/>
              <a:gd name="T98" fmla="*/ 157 w 731"/>
              <a:gd name="T99" fmla="*/ 105 h 905"/>
              <a:gd name="T100" fmla="*/ 137 w 731"/>
              <a:gd name="T101" fmla="*/ 96 h 905"/>
              <a:gd name="T102" fmla="*/ 129 w 731"/>
              <a:gd name="T103" fmla="*/ 105 h 905"/>
              <a:gd name="T104" fmla="*/ 136 w 731"/>
              <a:gd name="T105" fmla="*/ 125 h 9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731"/>
              <a:gd name="T160" fmla="*/ 0 h 905"/>
              <a:gd name="T161" fmla="*/ 731 w 731"/>
              <a:gd name="T162" fmla="*/ 905 h 90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731" h="905">
                <a:moveTo>
                  <a:pt x="513" y="493"/>
                </a:moveTo>
                <a:lnTo>
                  <a:pt x="507" y="490"/>
                </a:lnTo>
                <a:lnTo>
                  <a:pt x="499" y="484"/>
                </a:lnTo>
                <a:lnTo>
                  <a:pt x="490" y="482"/>
                </a:lnTo>
                <a:lnTo>
                  <a:pt x="490" y="490"/>
                </a:lnTo>
                <a:lnTo>
                  <a:pt x="480" y="493"/>
                </a:lnTo>
                <a:lnTo>
                  <a:pt x="474" y="499"/>
                </a:lnTo>
                <a:lnTo>
                  <a:pt x="470" y="509"/>
                </a:lnTo>
                <a:lnTo>
                  <a:pt x="467" y="509"/>
                </a:lnTo>
                <a:lnTo>
                  <a:pt x="465" y="511"/>
                </a:lnTo>
                <a:lnTo>
                  <a:pt x="468" y="515"/>
                </a:lnTo>
                <a:lnTo>
                  <a:pt x="470" y="518"/>
                </a:lnTo>
                <a:lnTo>
                  <a:pt x="470" y="524"/>
                </a:lnTo>
                <a:lnTo>
                  <a:pt x="461" y="534"/>
                </a:lnTo>
                <a:lnTo>
                  <a:pt x="447" y="545"/>
                </a:lnTo>
                <a:lnTo>
                  <a:pt x="436" y="551"/>
                </a:lnTo>
                <a:lnTo>
                  <a:pt x="420" y="551"/>
                </a:lnTo>
                <a:lnTo>
                  <a:pt x="420" y="553"/>
                </a:lnTo>
                <a:lnTo>
                  <a:pt x="422" y="557"/>
                </a:lnTo>
                <a:lnTo>
                  <a:pt x="424" y="559"/>
                </a:lnTo>
                <a:lnTo>
                  <a:pt x="420" y="561"/>
                </a:lnTo>
                <a:lnTo>
                  <a:pt x="417" y="561"/>
                </a:lnTo>
                <a:lnTo>
                  <a:pt x="413" y="563"/>
                </a:lnTo>
                <a:lnTo>
                  <a:pt x="405" y="572"/>
                </a:lnTo>
                <a:lnTo>
                  <a:pt x="399" y="586"/>
                </a:lnTo>
                <a:lnTo>
                  <a:pt x="394" y="597"/>
                </a:lnTo>
                <a:lnTo>
                  <a:pt x="386" y="601"/>
                </a:lnTo>
                <a:lnTo>
                  <a:pt x="378" y="603"/>
                </a:lnTo>
                <a:lnTo>
                  <a:pt x="374" y="609"/>
                </a:lnTo>
                <a:lnTo>
                  <a:pt x="374" y="616"/>
                </a:lnTo>
                <a:lnTo>
                  <a:pt x="365" y="618"/>
                </a:lnTo>
                <a:lnTo>
                  <a:pt x="357" y="618"/>
                </a:lnTo>
                <a:lnTo>
                  <a:pt x="349" y="620"/>
                </a:lnTo>
                <a:lnTo>
                  <a:pt x="348" y="626"/>
                </a:lnTo>
                <a:lnTo>
                  <a:pt x="346" y="636"/>
                </a:lnTo>
                <a:lnTo>
                  <a:pt x="344" y="643"/>
                </a:lnTo>
                <a:lnTo>
                  <a:pt x="338" y="647"/>
                </a:lnTo>
                <a:lnTo>
                  <a:pt x="323" y="651"/>
                </a:lnTo>
                <a:lnTo>
                  <a:pt x="321" y="657"/>
                </a:lnTo>
                <a:lnTo>
                  <a:pt x="317" y="663"/>
                </a:lnTo>
                <a:lnTo>
                  <a:pt x="313" y="666"/>
                </a:lnTo>
                <a:lnTo>
                  <a:pt x="296" y="666"/>
                </a:lnTo>
                <a:lnTo>
                  <a:pt x="292" y="674"/>
                </a:lnTo>
                <a:lnTo>
                  <a:pt x="288" y="678"/>
                </a:lnTo>
                <a:lnTo>
                  <a:pt x="292" y="684"/>
                </a:lnTo>
                <a:lnTo>
                  <a:pt x="296" y="693"/>
                </a:lnTo>
                <a:lnTo>
                  <a:pt x="296" y="697"/>
                </a:lnTo>
                <a:lnTo>
                  <a:pt x="290" y="713"/>
                </a:lnTo>
                <a:lnTo>
                  <a:pt x="288" y="736"/>
                </a:lnTo>
                <a:lnTo>
                  <a:pt x="288" y="751"/>
                </a:lnTo>
                <a:lnTo>
                  <a:pt x="292" y="755"/>
                </a:lnTo>
                <a:lnTo>
                  <a:pt x="296" y="764"/>
                </a:lnTo>
                <a:lnTo>
                  <a:pt x="296" y="770"/>
                </a:lnTo>
                <a:lnTo>
                  <a:pt x="294" y="778"/>
                </a:lnTo>
                <a:lnTo>
                  <a:pt x="286" y="788"/>
                </a:lnTo>
                <a:lnTo>
                  <a:pt x="282" y="797"/>
                </a:lnTo>
                <a:lnTo>
                  <a:pt x="282" y="816"/>
                </a:lnTo>
                <a:lnTo>
                  <a:pt x="286" y="847"/>
                </a:lnTo>
                <a:lnTo>
                  <a:pt x="275" y="847"/>
                </a:lnTo>
                <a:lnTo>
                  <a:pt x="265" y="855"/>
                </a:lnTo>
                <a:lnTo>
                  <a:pt x="263" y="866"/>
                </a:lnTo>
                <a:lnTo>
                  <a:pt x="259" y="878"/>
                </a:lnTo>
                <a:lnTo>
                  <a:pt x="255" y="880"/>
                </a:lnTo>
                <a:lnTo>
                  <a:pt x="252" y="880"/>
                </a:lnTo>
                <a:lnTo>
                  <a:pt x="248" y="882"/>
                </a:lnTo>
                <a:lnTo>
                  <a:pt x="244" y="887"/>
                </a:lnTo>
                <a:lnTo>
                  <a:pt x="238" y="897"/>
                </a:lnTo>
                <a:lnTo>
                  <a:pt x="236" y="905"/>
                </a:lnTo>
                <a:lnTo>
                  <a:pt x="232" y="905"/>
                </a:lnTo>
                <a:lnTo>
                  <a:pt x="227" y="903"/>
                </a:lnTo>
                <a:lnTo>
                  <a:pt x="225" y="905"/>
                </a:lnTo>
                <a:lnTo>
                  <a:pt x="221" y="897"/>
                </a:lnTo>
                <a:lnTo>
                  <a:pt x="221" y="893"/>
                </a:lnTo>
                <a:lnTo>
                  <a:pt x="219" y="889"/>
                </a:lnTo>
                <a:lnTo>
                  <a:pt x="215" y="886"/>
                </a:lnTo>
                <a:lnTo>
                  <a:pt x="213" y="882"/>
                </a:lnTo>
                <a:lnTo>
                  <a:pt x="202" y="866"/>
                </a:lnTo>
                <a:lnTo>
                  <a:pt x="198" y="862"/>
                </a:lnTo>
                <a:lnTo>
                  <a:pt x="198" y="855"/>
                </a:lnTo>
                <a:lnTo>
                  <a:pt x="202" y="851"/>
                </a:lnTo>
                <a:lnTo>
                  <a:pt x="202" y="843"/>
                </a:lnTo>
                <a:lnTo>
                  <a:pt x="194" y="839"/>
                </a:lnTo>
                <a:lnTo>
                  <a:pt x="190" y="830"/>
                </a:lnTo>
                <a:lnTo>
                  <a:pt x="188" y="822"/>
                </a:lnTo>
                <a:lnTo>
                  <a:pt x="186" y="812"/>
                </a:lnTo>
                <a:lnTo>
                  <a:pt x="179" y="801"/>
                </a:lnTo>
                <a:lnTo>
                  <a:pt x="169" y="788"/>
                </a:lnTo>
                <a:lnTo>
                  <a:pt x="163" y="778"/>
                </a:lnTo>
                <a:lnTo>
                  <a:pt x="157" y="757"/>
                </a:lnTo>
                <a:lnTo>
                  <a:pt x="156" y="734"/>
                </a:lnTo>
                <a:lnTo>
                  <a:pt x="152" y="713"/>
                </a:lnTo>
                <a:lnTo>
                  <a:pt x="144" y="695"/>
                </a:lnTo>
                <a:lnTo>
                  <a:pt x="134" y="678"/>
                </a:lnTo>
                <a:lnTo>
                  <a:pt x="129" y="663"/>
                </a:lnTo>
                <a:lnTo>
                  <a:pt x="127" y="655"/>
                </a:lnTo>
                <a:lnTo>
                  <a:pt x="129" y="647"/>
                </a:lnTo>
                <a:lnTo>
                  <a:pt x="129" y="640"/>
                </a:lnTo>
                <a:lnTo>
                  <a:pt x="125" y="620"/>
                </a:lnTo>
                <a:lnTo>
                  <a:pt x="119" y="599"/>
                </a:lnTo>
                <a:lnTo>
                  <a:pt x="115" y="580"/>
                </a:lnTo>
                <a:lnTo>
                  <a:pt x="113" y="572"/>
                </a:lnTo>
                <a:lnTo>
                  <a:pt x="117" y="567"/>
                </a:lnTo>
                <a:lnTo>
                  <a:pt x="104" y="543"/>
                </a:lnTo>
                <a:lnTo>
                  <a:pt x="108" y="530"/>
                </a:lnTo>
                <a:lnTo>
                  <a:pt x="113" y="518"/>
                </a:lnTo>
                <a:lnTo>
                  <a:pt x="117" y="509"/>
                </a:lnTo>
                <a:lnTo>
                  <a:pt x="115" y="501"/>
                </a:lnTo>
                <a:lnTo>
                  <a:pt x="111" y="497"/>
                </a:lnTo>
                <a:lnTo>
                  <a:pt x="110" y="493"/>
                </a:lnTo>
                <a:lnTo>
                  <a:pt x="110" y="488"/>
                </a:lnTo>
                <a:lnTo>
                  <a:pt x="111" y="482"/>
                </a:lnTo>
                <a:lnTo>
                  <a:pt x="113" y="478"/>
                </a:lnTo>
                <a:lnTo>
                  <a:pt x="111" y="478"/>
                </a:lnTo>
                <a:lnTo>
                  <a:pt x="104" y="474"/>
                </a:lnTo>
                <a:lnTo>
                  <a:pt x="106" y="470"/>
                </a:lnTo>
                <a:lnTo>
                  <a:pt x="110" y="455"/>
                </a:lnTo>
                <a:lnTo>
                  <a:pt x="98" y="463"/>
                </a:lnTo>
                <a:lnTo>
                  <a:pt x="96" y="472"/>
                </a:lnTo>
                <a:lnTo>
                  <a:pt x="98" y="480"/>
                </a:lnTo>
                <a:lnTo>
                  <a:pt x="98" y="490"/>
                </a:lnTo>
                <a:lnTo>
                  <a:pt x="88" y="499"/>
                </a:lnTo>
                <a:lnTo>
                  <a:pt x="73" y="507"/>
                </a:lnTo>
                <a:lnTo>
                  <a:pt x="60" y="513"/>
                </a:lnTo>
                <a:lnTo>
                  <a:pt x="52" y="507"/>
                </a:lnTo>
                <a:lnTo>
                  <a:pt x="46" y="499"/>
                </a:lnTo>
                <a:lnTo>
                  <a:pt x="40" y="493"/>
                </a:lnTo>
                <a:lnTo>
                  <a:pt x="29" y="478"/>
                </a:lnTo>
                <a:lnTo>
                  <a:pt x="25" y="470"/>
                </a:lnTo>
                <a:lnTo>
                  <a:pt x="21" y="470"/>
                </a:lnTo>
                <a:lnTo>
                  <a:pt x="21" y="463"/>
                </a:lnTo>
                <a:lnTo>
                  <a:pt x="25" y="459"/>
                </a:lnTo>
                <a:lnTo>
                  <a:pt x="33" y="457"/>
                </a:lnTo>
                <a:lnTo>
                  <a:pt x="40" y="457"/>
                </a:lnTo>
                <a:lnTo>
                  <a:pt x="48" y="455"/>
                </a:lnTo>
                <a:lnTo>
                  <a:pt x="56" y="447"/>
                </a:lnTo>
                <a:lnTo>
                  <a:pt x="67" y="424"/>
                </a:lnTo>
                <a:lnTo>
                  <a:pt x="48" y="438"/>
                </a:lnTo>
                <a:lnTo>
                  <a:pt x="33" y="438"/>
                </a:lnTo>
                <a:lnTo>
                  <a:pt x="10" y="432"/>
                </a:lnTo>
                <a:lnTo>
                  <a:pt x="8" y="424"/>
                </a:lnTo>
                <a:lnTo>
                  <a:pt x="8" y="417"/>
                </a:lnTo>
                <a:lnTo>
                  <a:pt x="6" y="409"/>
                </a:lnTo>
                <a:lnTo>
                  <a:pt x="2" y="409"/>
                </a:lnTo>
                <a:lnTo>
                  <a:pt x="0" y="407"/>
                </a:lnTo>
                <a:lnTo>
                  <a:pt x="10" y="397"/>
                </a:lnTo>
                <a:lnTo>
                  <a:pt x="14" y="384"/>
                </a:lnTo>
                <a:lnTo>
                  <a:pt x="29" y="380"/>
                </a:lnTo>
                <a:lnTo>
                  <a:pt x="44" y="372"/>
                </a:lnTo>
                <a:lnTo>
                  <a:pt x="42" y="359"/>
                </a:lnTo>
                <a:lnTo>
                  <a:pt x="29" y="346"/>
                </a:lnTo>
                <a:lnTo>
                  <a:pt x="27" y="338"/>
                </a:lnTo>
                <a:lnTo>
                  <a:pt x="37" y="326"/>
                </a:lnTo>
                <a:lnTo>
                  <a:pt x="21" y="309"/>
                </a:lnTo>
                <a:lnTo>
                  <a:pt x="40" y="294"/>
                </a:lnTo>
                <a:lnTo>
                  <a:pt x="42" y="284"/>
                </a:lnTo>
                <a:lnTo>
                  <a:pt x="54" y="292"/>
                </a:lnTo>
                <a:lnTo>
                  <a:pt x="63" y="278"/>
                </a:lnTo>
                <a:lnTo>
                  <a:pt x="73" y="269"/>
                </a:lnTo>
                <a:lnTo>
                  <a:pt x="83" y="257"/>
                </a:lnTo>
                <a:lnTo>
                  <a:pt x="88" y="246"/>
                </a:lnTo>
                <a:lnTo>
                  <a:pt x="104" y="238"/>
                </a:lnTo>
                <a:lnTo>
                  <a:pt x="111" y="228"/>
                </a:lnTo>
                <a:lnTo>
                  <a:pt x="115" y="217"/>
                </a:lnTo>
                <a:lnTo>
                  <a:pt x="127" y="207"/>
                </a:lnTo>
                <a:lnTo>
                  <a:pt x="131" y="196"/>
                </a:lnTo>
                <a:lnTo>
                  <a:pt x="131" y="178"/>
                </a:lnTo>
                <a:lnTo>
                  <a:pt x="142" y="169"/>
                </a:lnTo>
                <a:lnTo>
                  <a:pt x="148" y="157"/>
                </a:lnTo>
                <a:lnTo>
                  <a:pt x="148" y="144"/>
                </a:lnTo>
                <a:lnTo>
                  <a:pt x="136" y="132"/>
                </a:lnTo>
                <a:lnTo>
                  <a:pt x="127" y="126"/>
                </a:lnTo>
                <a:lnTo>
                  <a:pt x="121" y="119"/>
                </a:lnTo>
                <a:lnTo>
                  <a:pt x="117" y="98"/>
                </a:lnTo>
                <a:lnTo>
                  <a:pt x="110" y="90"/>
                </a:lnTo>
                <a:lnTo>
                  <a:pt x="111" y="78"/>
                </a:lnTo>
                <a:lnTo>
                  <a:pt x="123" y="73"/>
                </a:lnTo>
                <a:lnTo>
                  <a:pt x="133" y="69"/>
                </a:lnTo>
                <a:lnTo>
                  <a:pt x="142" y="73"/>
                </a:lnTo>
                <a:lnTo>
                  <a:pt x="148" y="69"/>
                </a:lnTo>
                <a:lnTo>
                  <a:pt x="150" y="63"/>
                </a:lnTo>
                <a:lnTo>
                  <a:pt x="161" y="57"/>
                </a:lnTo>
                <a:lnTo>
                  <a:pt x="179" y="53"/>
                </a:lnTo>
                <a:lnTo>
                  <a:pt x="190" y="44"/>
                </a:lnTo>
                <a:lnTo>
                  <a:pt x="196" y="36"/>
                </a:lnTo>
                <a:lnTo>
                  <a:pt x="204" y="28"/>
                </a:lnTo>
                <a:lnTo>
                  <a:pt x="211" y="15"/>
                </a:lnTo>
                <a:lnTo>
                  <a:pt x="227" y="0"/>
                </a:lnTo>
                <a:lnTo>
                  <a:pt x="238" y="0"/>
                </a:lnTo>
                <a:lnTo>
                  <a:pt x="250" y="3"/>
                </a:lnTo>
                <a:lnTo>
                  <a:pt x="261" y="3"/>
                </a:lnTo>
                <a:lnTo>
                  <a:pt x="265" y="15"/>
                </a:lnTo>
                <a:lnTo>
                  <a:pt x="273" y="23"/>
                </a:lnTo>
                <a:lnTo>
                  <a:pt x="276" y="34"/>
                </a:lnTo>
                <a:lnTo>
                  <a:pt x="271" y="42"/>
                </a:lnTo>
                <a:lnTo>
                  <a:pt x="269" y="50"/>
                </a:lnTo>
                <a:lnTo>
                  <a:pt x="257" y="65"/>
                </a:lnTo>
                <a:lnTo>
                  <a:pt x="252" y="75"/>
                </a:lnTo>
                <a:lnTo>
                  <a:pt x="246" y="80"/>
                </a:lnTo>
                <a:lnTo>
                  <a:pt x="240" y="92"/>
                </a:lnTo>
                <a:lnTo>
                  <a:pt x="252" y="100"/>
                </a:lnTo>
                <a:lnTo>
                  <a:pt x="257" y="109"/>
                </a:lnTo>
                <a:lnTo>
                  <a:pt x="255" y="125"/>
                </a:lnTo>
                <a:lnTo>
                  <a:pt x="265" y="128"/>
                </a:lnTo>
                <a:lnTo>
                  <a:pt x="271" y="130"/>
                </a:lnTo>
                <a:lnTo>
                  <a:pt x="271" y="138"/>
                </a:lnTo>
                <a:lnTo>
                  <a:pt x="267" y="151"/>
                </a:lnTo>
                <a:lnTo>
                  <a:pt x="269" y="159"/>
                </a:lnTo>
                <a:lnTo>
                  <a:pt x="263" y="165"/>
                </a:lnTo>
                <a:lnTo>
                  <a:pt x="267" y="176"/>
                </a:lnTo>
                <a:lnTo>
                  <a:pt x="280" y="180"/>
                </a:lnTo>
                <a:lnTo>
                  <a:pt x="290" y="188"/>
                </a:lnTo>
                <a:lnTo>
                  <a:pt x="301" y="190"/>
                </a:lnTo>
                <a:lnTo>
                  <a:pt x="313" y="198"/>
                </a:lnTo>
                <a:lnTo>
                  <a:pt x="321" y="205"/>
                </a:lnTo>
                <a:lnTo>
                  <a:pt x="305" y="217"/>
                </a:lnTo>
                <a:lnTo>
                  <a:pt x="296" y="234"/>
                </a:lnTo>
                <a:lnTo>
                  <a:pt x="300" y="248"/>
                </a:lnTo>
                <a:lnTo>
                  <a:pt x="315" y="253"/>
                </a:lnTo>
                <a:lnTo>
                  <a:pt x="317" y="263"/>
                </a:lnTo>
                <a:lnTo>
                  <a:pt x="344" y="274"/>
                </a:lnTo>
                <a:lnTo>
                  <a:pt x="361" y="282"/>
                </a:lnTo>
                <a:lnTo>
                  <a:pt x="376" y="284"/>
                </a:lnTo>
                <a:lnTo>
                  <a:pt x="386" y="292"/>
                </a:lnTo>
                <a:lnTo>
                  <a:pt x="395" y="301"/>
                </a:lnTo>
                <a:lnTo>
                  <a:pt x="405" y="301"/>
                </a:lnTo>
                <a:lnTo>
                  <a:pt x="417" y="313"/>
                </a:lnTo>
                <a:lnTo>
                  <a:pt x="436" y="313"/>
                </a:lnTo>
                <a:lnTo>
                  <a:pt x="459" y="322"/>
                </a:lnTo>
                <a:lnTo>
                  <a:pt x="472" y="324"/>
                </a:lnTo>
                <a:lnTo>
                  <a:pt x="484" y="328"/>
                </a:lnTo>
                <a:lnTo>
                  <a:pt x="495" y="326"/>
                </a:lnTo>
                <a:lnTo>
                  <a:pt x="499" y="321"/>
                </a:lnTo>
                <a:lnTo>
                  <a:pt x="499" y="313"/>
                </a:lnTo>
                <a:lnTo>
                  <a:pt x="493" y="305"/>
                </a:lnTo>
                <a:lnTo>
                  <a:pt x="499" y="297"/>
                </a:lnTo>
                <a:lnTo>
                  <a:pt x="499" y="280"/>
                </a:lnTo>
                <a:lnTo>
                  <a:pt x="507" y="276"/>
                </a:lnTo>
                <a:lnTo>
                  <a:pt x="516" y="278"/>
                </a:lnTo>
                <a:lnTo>
                  <a:pt x="524" y="292"/>
                </a:lnTo>
                <a:lnTo>
                  <a:pt x="526" y="297"/>
                </a:lnTo>
                <a:lnTo>
                  <a:pt x="536" y="307"/>
                </a:lnTo>
                <a:lnTo>
                  <a:pt x="545" y="305"/>
                </a:lnTo>
                <a:lnTo>
                  <a:pt x="557" y="301"/>
                </a:lnTo>
                <a:lnTo>
                  <a:pt x="572" y="307"/>
                </a:lnTo>
                <a:lnTo>
                  <a:pt x="595" y="307"/>
                </a:lnTo>
                <a:lnTo>
                  <a:pt x="603" y="301"/>
                </a:lnTo>
                <a:lnTo>
                  <a:pt x="603" y="292"/>
                </a:lnTo>
                <a:lnTo>
                  <a:pt x="599" y="272"/>
                </a:lnTo>
                <a:lnTo>
                  <a:pt x="610" y="271"/>
                </a:lnTo>
                <a:lnTo>
                  <a:pt x="624" y="263"/>
                </a:lnTo>
                <a:lnTo>
                  <a:pt x="633" y="257"/>
                </a:lnTo>
                <a:lnTo>
                  <a:pt x="647" y="255"/>
                </a:lnTo>
                <a:lnTo>
                  <a:pt x="655" y="257"/>
                </a:lnTo>
                <a:lnTo>
                  <a:pt x="664" y="249"/>
                </a:lnTo>
                <a:lnTo>
                  <a:pt x="674" y="251"/>
                </a:lnTo>
                <a:lnTo>
                  <a:pt x="687" y="255"/>
                </a:lnTo>
                <a:lnTo>
                  <a:pt x="687" y="271"/>
                </a:lnTo>
                <a:lnTo>
                  <a:pt x="693" y="276"/>
                </a:lnTo>
                <a:lnTo>
                  <a:pt x="703" y="274"/>
                </a:lnTo>
                <a:lnTo>
                  <a:pt x="708" y="276"/>
                </a:lnTo>
                <a:lnTo>
                  <a:pt x="716" y="280"/>
                </a:lnTo>
                <a:lnTo>
                  <a:pt x="726" y="282"/>
                </a:lnTo>
                <a:lnTo>
                  <a:pt x="729" y="292"/>
                </a:lnTo>
                <a:lnTo>
                  <a:pt x="731" y="299"/>
                </a:lnTo>
                <a:lnTo>
                  <a:pt x="731" y="315"/>
                </a:lnTo>
                <a:lnTo>
                  <a:pt x="722" y="330"/>
                </a:lnTo>
                <a:lnTo>
                  <a:pt x="714" y="328"/>
                </a:lnTo>
                <a:lnTo>
                  <a:pt x="699" y="330"/>
                </a:lnTo>
                <a:lnTo>
                  <a:pt x="691" y="347"/>
                </a:lnTo>
                <a:lnTo>
                  <a:pt x="691" y="355"/>
                </a:lnTo>
                <a:lnTo>
                  <a:pt x="681" y="365"/>
                </a:lnTo>
                <a:lnTo>
                  <a:pt x="674" y="374"/>
                </a:lnTo>
                <a:lnTo>
                  <a:pt x="662" y="380"/>
                </a:lnTo>
                <a:lnTo>
                  <a:pt x="658" y="384"/>
                </a:lnTo>
                <a:lnTo>
                  <a:pt x="664" y="390"/>
                </a:lnTo>
                <a:lnTo>
                  <a:pt x="664" y="395"/>
                </a:lnTo>
                <a:lnTo>
                  <a:pt x="655" y="409"/>
                </a:lnTo>
                <a:lnTo>
                  <a:pt x="651" y="426"/>
                </a:lnTo>
                <a:lnTo>
                  <a:pt x="635" y="417"/>
                </a:lnTo>
                <a:lnTo>
                  <a:pt x="635" y="442"/>
                </a:lnTo>
                <a:lnTo>
                  <a:pt x="639" y="451"/>
                </a:lnTo>
                <a:lnTo>
                  <a:pt x="641" y="463"/>
                </a:lnTo>
                <a:lnTo>
                  <a:pt x="639" y="472"/>
                </a:lnTo>
                <a:lnTo>
                  <a:pt x="630" y="482"/>
                </a:lnTo>
                <a:lnTo>
                  <a:pt x="624" y="476"/>
                </a:lnTo>
                <a:lnTo>
                  <a:pt x="616" y="480"/>
                </a:lnTo>
                <a:lnTo>
                  <a:pt x="614" y="469"/>
                </a:lnTo>
                <a:lnTo>
                  <a:pt x="614" y="453"/>
                </a:lnTo>
                <a:lnTo>
                  <a:pt x="603" y="436"/>
                </a:lnTo>
                <a:lnTo>
                  <a:pt x="599" y="447"/>
                </a:lnTo>
                <a:lnTo>
                  <a:pt x="587" y="447"/>
                </a:lnTo>
                <a:lnTo>
                  <a:pt x="585" y="440"/>
                </a:lnTo>
                <a:lnTo>
                  <a:pt x="589" y="420"/>
                </a:lnTo>
                <a:lnTo>
                  <a:pt x="597" y="409"/>
                </a:lnTo>
                <a:lnTo>
                  <a:pt x="597" y="405"/>
                </a:lnTo>
                <a:lnTo>
                  <a:pt x="599" y="399"/>
                </a:lnTo>
                <a:lnTo>
                  <a:pt x="603" y="395"/>
                </a:lnTo>
                <a:lnTo>
                  <a:pt x="599" y="384"/>
                </a:lnTo>
                <a:lnTo>
                  <a:pt x="612" y="374"/>
                </a:lnTo>
                <a:lnTo>
                  <a:pt x="595" y="374"/>
                </a:lnTo>
                <a:lnTo>
                  <a:pt x="580" y="378"/>
                </a:lnTo>
                <a:lnTo>
                  <a:pt x="541" y="378"/>
                </a:lnTo>
                <a:lnTo>
                  <a:pt x="539" y="359"/>
                </a:lnTo>
                <a:lnTo>
                  <a:pt x="541" y="342"/>
                </a:lnTo>
                <a:lnTo>
                  <a:pt x="534" y="338"/>
                </a:lnTo>
                <a:lnTo>
                  <a:pt x="520" y="342"/>
                </a:lnTo>
                <a:lnTo>
                  <a:pt x="507" y="328"/>
                </a:lnTo>
                <a:lnTo>
                  <a:pt x="499" y="340"/>
                </a:lnTo>
                <a:lnTo>
                  <a:pt x="511" y="353"/>
                </a:lnTo>
                <a:lnTo>
                  <a:pt x="507" y="363"/>
                </a:lnTo>
                <a:lnTo>
                  <a:pt x="493" y="369"/>
                </a:lnTo>
                <a:lnTo>
                  <a:pt x="486" y="374"/>
                </a:lnTo>
                <a:lnTo>
                  <a:pt x="488" y="394"/>
                </a:lnTo>
                <a:lnTo>
                  <a:pt x="490" y="401"/>
                </a:lnTo>
                <a:lnTo>
                  <a:pt x="505" y="407"/>
                </a:lnTo>
                <a:lnTo>
                  <a:pt x="511" y="417"/>
                </a:lnTo>
                <a:lnTo>
                  <a:pt x="507" y="436"/>
                </a:lnTo>
                <a:lnTo>
                  <a:pt x="514" y="445"/>
                </a:lnTo>
                <a:lnTo>
                  <a:pt x="514" y="463"/>
                </a:lnTo>
                <a:lnTo>
                  <a:pt x="509" y="472"/>
                </a:lnTo>
                <a:lnTo>
                  <a:pt x="513" y="49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414139"/>
              <a:satOff val="-61755"/>
              <a:lumOff val="43281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39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597" name="Freeform 282"/>
          <p:cNvSpPr>
            <a:spLocks/>
          </p:cNvSpPr>
          <p:nvPr/>
        </p:nvSpPr>
        <p:spPr bwMode="auto">
          <a:xfrm>
            <a:off x="5296100" y="2304830"/>
            <a:ext cx="1045604" cy="763200"/>
          </a:xfrm>
          <a:custGeom>
            <a:avLst/>
            <a:gdLst>
              <a:gd name="T0" fmla="*/ 402 w 1532"/>
              <a:gd name="T1" fmla="*/ 70 h 1153"/>
              <a:gd name="T2" fmla="*/ 396 w 1532"/>
              <a:gd name="T3" fmla="*/ 57 h 1153"/>
              <a:gd name="T4" fmla="*/ 378 w 1532"/>
              <a:gd name="T5" fmla="*/ 54 h 1153"/>
              <a:gd name="T6" fmla="*/ 358 w 1532"/>
              <a:gd name="T7" fmla="*/ 35 h 1153"/>
              <a:gd name="T8" fmla="*/ 334 w 1532"/>
              <a:gd name="T9" fmla="*/ 3 h 1153"/>
              <a:gd name="T10" fmla="*/ 310 w 1532"/>
              <a:gd name="T11" fmla="*/ 13 h 1153"/>
              <a:gd name="T12" fmla="*/ 304 w 1532"/>
              <a:gd name="T13" fmla="*/ 35 h 1153"/>
              <a:gd name="T14" fmla="*/ 282 w 1532"/>
              <a:gd name="T15" fmla="*/ 49 h 1153"/>
              <a:gd name="T16" fmla="*/ 296 w 1532"/>
              <a:gd name="T17" fmla="*/ 59 h 1153"/>
              <a:gd name="T18" fmla="*/ 298 w 1532"/>
              <a:gd name="T19" fmla="*/ 74 h 1153"/>
              <a:gd name="T20" fmla="*/ 271 w 1532"/>
              <a:gd name="T21" fmla="*/ 86 h 1153"/>
              <a:gd name="T22" fmla="*/ 251 w 1532"/>
              <a:gd name="T23" fmla="*/ 102 h 1153"/>
              <a:gd name="T24" fmla="*/ 219 w 1532"/>
              <a:gd name="T25" fmla="*/ 120 h 1153"/>
              <a:gd name="T26" fmla="*/ 175 w 1532"/>
              <a:gd name="T27" fmla="*/ 115 h 1153"/>
              <a:gd name="T28" fmla="*/ 143 w 1532"/>
              <a:gd name="T29" fmla="*/ 95 h 1153"/>
              <a:gd name="T30" fmla="*/ 124 w 1532"/>
              <a:gd name="T31" fmla="*/ 74 h 1153"/>
              <a:gd name="T32" fmla="*/ 102 w 1532"/>
              <a:gd name="T33" fmla="*/ 46 h 1153"/>
              <a:gd name="T34" fmla="*/ 69 w 1532"/>
              <a:gd name="T35" fmla="*/ 65 h 1153"/>
              <a:gd name="T36" fmla="*/ 51 w 1532"/>
              <a:gd name="T37" fmla="*/ 91 h 1153"/>
              <a:gd name="T38" fmla="*/ 44 w 1532"/>
              <a:gd name="T39" fmla="*/ 116 h 1153"/>
              <a:gd name="T40" fmla="*/ 24 w 1532"/>
              <a:gd name="T41" fmla="*/ 129 h 1153"/>
              <a:gd name="T42" fmla="*/ 13 w 1532"/>
              <a:gd name="T43" fmla="*/ 139 h 1153"/>
              <a:gd name="T44" fmla="*/ 2 w 1532"/>
              <a:gd name="T45" fmla="*/ 142 h 1153"/>
              <a:gd name="T46" fmla="*/ 7 w 1532"/>
              <a:gd name="T47" fmla="*/ 157 h 1153"/>
              <a:gd name="T48" fmla="*/ 22 w 1532"/>
              <a:gd name="T49" fmla="*/ 178 h 1153"/>
              <a:gd name="T50" fmla="*/ 40 w 1532"/>
              <a:gd name="T51" fmla="*/ 189 h 1153"/>
              <a:gd name="T52" fmla="*/ 39 w 1532"/>
              <a:gd name="T53" fmla="*/ 213 h 1153"/>
              <a:gd name="T54" fmla="*/ 48 w 1532"/>
              <a:gd name="T55" fmla="*/ 231 h 1153"/>
              <a:gd name="T56" fmla="*/ 76 w 1532"/>
              <a:gd name="T57" fmla="*/ 242 h 1153"/>
              <a:gd name="T58" fmla="*/ 102 w 1532"/>
              <a:gd name="T59" fmla="*/ 255 h 1153"/>
              <a:gd name="T60" fmla="*/ 129 w 1532"/>
              <a:gd name="T61" fmla="*/ 254 h 1153"/>
              <a:gd name="T62" fmla="*/ 152 w 1532"/>
              <a:gd name="T63" fmla="*/ 255 h 1153"/>
              <a:gd name="T64" fmla="*/ 167 w 1532"/>
              <a:gd name="T65" fmla="*/ 264 h 1153"/>
              <a:gd name="T66" fmla="*/ 164 w 1532"/>
              <a:gd name="T67" fmla="*/ 291 h 1153"/>
              <a:gd name="T68" fmla="*/ 174 w 1532"/>
              <a:gd name="T69" fmla="*/ 299 h 1153"/>
              <a:gd name="T70" fmla="*/ 185 w 1532"/>
              <a:gd name="T71" fmla="*/ 316 h 1153"/>
              <a:gd name="T72" fmla="*/ 202 w 1532"/>
              <a:gd name="T73" fmla="*/ 304 h 1153"/>
              <a:gd name="T74" fmla="*/ 221 w 1532"/>
              <a:gd name="T75" fmla="*/ 314 h 1153"/>
              <a:gd name="T76" fmla="*/ 243 w 1532"/>
              <a:gd name="T77" fmla="*/ 325 h 1153"/>
              <a:gd name="T78" fmla="*/ 247 w 1532"/>
              <a:gd name="T79" fmla="*/ 317 h 1153"/>
              <a:gd name="T80" fmla="*/ 266 w 1532"/>
              <a:gd name="T81" fmla="*/ 305 h 1153"/>
              <a:gd name="T82" fmla="*/ 281 w 1532"/>
              <a:gd name="T83" fmla="*/ 303 h 1153"/>
              <a:gd name="T84" fmla="*/ 301 w 1532"/>
              <a:gd name="T85" fmla="*/ 286 h 1153"/>
              <a:gd name="T86" fmla="*/ 303 w 1532"/>
              <a:gd name="T87" fmla="*/ 271 h 1153"/>
              <a:gd name="T88" fmla="*/ 311 w 1532"/>
              <a:gd name="T89" fmla="*/ 260 h 1153"/>
              <a:gd name="T90" fmla="*/ 317 w 1532"/>
              <a:gd name="T91" fmla="*/ 249 h 1153"/>
              <a:gd name="T92" fmla="*/ 321 w 1532"/>
              <a:gd name="T93" fmla="*/ 236 h 1153"/>
              <a:gd name="T94" fmla="*/ 318 w 1532"/>
              <a:gd name="T95" fmla="*/ 228 h 1153"/>
              <a:gd name="T96" fmla="*/ 310 w 1532"/>
              <a:gd name="T97" fmla="*/ 205 h 1153"/>
              <a:gd name="T98" fmla="*/ 305 w 1532"/>
              <a:gd name="T99" fmla="*/ 196 h 1153"/>
              <a:gd name="T100" fmla="*/ 311 w 1532"/>
              <a:gd name="T101" fmla="*/ 177 h 1153"/>
              <a:gd name="T102" fmla="*/ 316 w 1532"/>
              <a:gd name="T103" fmla="*/ 164 h 1153"/>
              <a:gd name="T104" fmla="*/ 297 w 1532"/>
              <a:gd name="T105" fmla="*/ 162 h 1153"/>
              <a:gd name="T106" fmla="*/ 302 w 1532"/>
              <a:gd name="T107" fmla="*/ 144 h 1153"/>
              <a:gd name="T108" fmla="*/ 323 w 1532"/>
              <a:gd name="T109" fmla="*/ 134 h 1153"/>
              <a:gd name="T110" fmla="*/ 334 w 1532"/>
              <a:gd name="T111" fmla="*/ 140 h 1153"/>
              <a:gd name="T112" fmla="*/ 352 w 1532"/>
              <a:gd name="T113" fmla="*/ 117 h 1153"/>
              <a:gd name="T114" fmla="*/ 370 w 1532"/>
              <a:gd name="T115" fmla="*/ 113 h 1153"/>
              <a:gd name="T116" fmla="*/ 381 w 1532"/>
              <a:gd name="T117" fmla="*/ 97 h 115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532"/>
              <a:gd name="T178" fmla="*/ 0 h 1153"/>
              <a:gd name="T179" fmla="*/ 1532 w 1532"/>
              <a:gd name="T180" fmla="*/ 1153 h 115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532" h="1153">
                <a:moveTo>
                  <a:pt x="1470" y="310"/>
                </a:moveTo>
                <a:lnTo>
                  <a:pt x="1476" y="313"/>
                </a:lnTo>
                <a:lnTo>
                  <a:pt x="1482" y="306"/>
                </a:lnTo>
                <a:lnTo>
                  <a:pt x="1491" y="300"/>
                </a:lnTo>
                <a:lnTo>
                  <a:pt x="1495" y="290"/>
                </a:lnTo>
                <a:lnTo>
                  <a:pt x="1503" y="287"/>
                </a:lnTo>
                <a:lnTo>
                  <a:pt x="1513" y="275"/>
                </a:lnTo>
                <a:lnTo>
                  <a:pt x="1520" y="263"/>
                </a:lnTo>
                <a:lnTo>
                  <a:pt x="1522" y="246"/>
                </a:lnTo>
                <a:lnTo>
                  <a:pt x="1522" y="237"/>
                </a:lnTo>
                <a:lnTo>
                  <a:pt x="1528" y="229"/>
                </a:lnTo>
                <a:lnTo>
                  <a:pt x="1530" y="215"/>
                </a:lnTo>
                <a:lnTo>
                  <a:pt x="1524" y="210"/>
                </a:lnTo>
                <a:lnTo>
                  <a:pt x="1524" y="200"/>
                </a:lnTo>
                <a:lnTo>
                  <a:pt x="1532" y="185"/>
                </a:lnTo>
                <a:lnTo>
                  <a:pt x="1516" y="190"/>
                </a:lnTo>
                <a:lnTo>
                  <a:pt x="1511" y="198"/>
                </a:lnTo>
                <a:lnTo>
                  <a:pt x="1501" y="202"/>
                </a:lnTo>
                <a:lnTo>
                  <a:pt x="1491" y="202"/>
                </a:lnTo>
                <a:lnTo>
                  <a:pt x="1484" y="208"/>
                </a:lnTo>
                <a:lnTo>
                  <a:pt x="1474" y="215"/>
                </a:lnTo>
                <a:lnTo>
                  <a:pt x="1465" y="221"/>
                </a:lnTo>
                <a:lnTo>
                  <a:pt x="1457" y="225"/>
                </a:lnTo>
                <a:lnTo>
                  <a:pt x="1445" y="217"/>
                </a:lnTo>
                <a:lnTo>
                  <a:pt x="1436" y="212"/>
                </a:lnTo>
                <a:lnTo>
                  <a:pt x="1428" y="202"/>
                </a:lnTo>
                <a:lnTo>
                  <a:pt x="1432" y="190"/>
                </a:lnTo>
                <a:lnTo>
                  <a:pt x="1426" y="181"/>
                </a:lnTo>
                <a:lnTo>
                  <a:pt x="1417" y="169"/>
                </a:lnTo>
                <a:lnTo>
                  <a:pt x="1411" y="156"/>
                </a:lnTo>
                <a:lnTo>
                  <a:pt x="1407" y="144"/>
                </a:lnTo>
                <a:lnTo>
                  <a:pt x="1399" y="139"/>
                </a:lnTo>
                <a:lnTo>
                  <a:pt x="1384" y="133"/>
                </a:lnTo>
                <a:lnTo>
                  <a:pt x="1374" y="131"/>
                </a:lnTo>
                <a:lnTo>
                  <a:pt x="1363" y="131"/>
                </a:lnTo>
                <a:lnTo>
                  <a:pt x="1355" y="125"/>
                </a:lnTo>
                <a:lnTo>
                  <a:pt x="1347" y="108"/>
                </a:lnTo>
                <a:lnTo>
                  <a:pt x="1336" y="91"/>
                </a:lnTo>
                <a:lnTo>
                  <a:pt x="1332" y="75"/>
                </a:lnTo>
                <a:lnTo>
                  <a:pt x="1332" y="64"/>
                </a:lnTo>
                <a:lnTo>
                  <a:pt x="1324" y="50"/>
                </a:lnTo>
                <a:lnTo>
                  <a:pt x="1317" y="41"/>
                </a:lnTo>
                <a:lnTo>
                  <a:pt x="1303" y="31"/>
                </a:lnTo>
                <a:lnTo>
                  <a:pt x="1286" y="29"/>
                </a:lnTo>
                <a:lnTo>
                  <a:pt x="1267" y="10"/>
                </a:lnTo>
                <a:lnTo>
                  <a:pt x="1257" y="2"/>
                </a:lnTo>
                <a:lnTo>
                  <a:pt x="1242" y="0"/>
                </a:lnTo>
                <a:lnTo>
                  <a:pt x="1234" y="4"/>
                </a:lnTo>
                <a:lnTo>
                  <a:pt x="1221" y="8"/>
                </a:lnTo>
                <a:lnTo>
                  <a:pt x="1207" y="8"/>
                </a:lnTo>
                <a:lnTo>
                  <a:pt x="1198" y="16"/>
                </a:lnTo>
                <a:lnTo>
                  <a:pt x="1179" y="35"/>
                </a:lnTo>
                <a:lnTo>
                  <a:pt x="1175" y="41"/>
                </a:lnTo>
                <a:lnTo>
                  <a:pt x="1173" y="46"/>
                </a:lnTo>
                <a:lnTo>
                  <a:pt x="1180" y="46"/>
                </a:lnTo>
                <a:lnTo>
                  <a:pt x="1182" y="60"/>
                </a:lnTo>
                <a:lnTo>
                  <a:pt x="1180" y="71"/>
                </a:lnTo>
                <a:lnTo>
                  <a:pt x="1175" y="77"/>
                </a:lnTo>
                <a:lnTo>
                  <a:pt x="1179" y="91"/>
                </a:lnTo>
                <a:lnTo>
                  <a:pt x="1169" y="104"/>
                </a:lnTo>
                <a:lnTo>
                  <a:pt x="1161" y="116"/>
                </a:lnTo>
                <a:lnTo>
                  <a:pt x="1157" y="119"/>
                </a:lnTo>
                <a:lnTo>
                  <a:pt x="1150" y="125"/>
                </a:lnTo>
                <a:lnTo>
                  <a:pt x="1150" y="133"/>
                </a:lnTo>
                <a:lnTo>
                  <a:pt x="1146" y="139"/>
                </a:lnTo>
                <a:lnTo>
                  <a:pt x="1138" y="140"/>
                </a:lnTo>
                <a:lnTo>
                  <a:pt x="1133" y="142"/>
                </a:lnTo>
                <a:lnTo>
                  <a:pt x="1117" y="158"/>
                </a:lnTo>
                <a:lnTo>
                  <a:pt x="1106" y="150"/>
                </a:lnTo>
                <a:lnTo>
                  <a:pt x="1090" y="140"/>
                </a:lnTo>
                <a:lnTo>
                  <a:pt x="1077" y="144"/>
                </a:lnTo>
                <a:lnTo>
                  <a:pt x="1067" y="173"/>
                </a:lnTo>
                <a:lnTo>
                  <a:pt x="1067" y="177"/>
                </a:lnTo>
                <a:lnTo>
                  <a:pt x="1071" y="185"/>
                </a:lnTo>
                <a:lnTo>
                  <a:pt x="1069" y="194"/>
                </a:lnTo>
                <a:lnTo>
                  <a:pt x="1063" y="206"/>
                </a:lnTo>
                <a:lnTo>
                  <a:pt x="1061" y="217"/>
                </a:lnTo>
                <a:lnTo>
                  <a:pt x="1083" y="225"/>
                </a:lnTo>
                <a:lnTo>
                  <a:pt x="1098" y="221"/>
                </a:lnTo>
                <a:lnTo>
                  <a:pt x="1113" y="208"/>
                </a:lnTo>
                <a:lnTo>
                  <a:pt x="1121" y="210"/>
                </a:lnTo>
                <a:lnTo>
                  <a:pt x="1127" y="217"/>
                </a:lnTo>
                <a:lnTo>
                  <a:pt x="1138" y="229"/>
                </a:lnTo>
                <a:lnTo>
                  <a:pt x="1156" y="235"/>
                </a:lnTo>
                <a:lnTo>
                  <a:pt x="1165" y="244"/>
                </a:lnTo>
                <a:lnTo>
                  <a:pt x="1161" y="256"/>
                </a:lnTo>
                <a:lnTo>
                  <a:pt x="1157" y="254"/>
                </a:lnTo>
                <a:lnTo>
                  <a:pt x="1148" y="254"/>
                </a:lnTo>
                <a:lnTo>
                  <a:pt x="1140" y="258"/>
                </a:lnTo>
                <a:lnTo>
                  <a:pt x="1131" y="262"/>
                </a:lnTo>
                <a:lnTo>
                  <a:pt x="1125" y="267"/>
                </a:lnTo>
                <a:lnTo>
                  <a:pt x="1123" y="271"/>
                </a:lnTo>
                <a:lnTo>
                  <a:pt x="1106" y="267"/>
                </a:lnTo>
                <a:lnTo>
                  <a:pt x="1088" y="281"/>
                </a:lnTo>
                <a:lnTo>
                  <a:pt x="1079" y="275"/>
                </a:lnTo>
                <a:lnTo>
                  <a:pt x="1071" y="277"/>
                </a:lnTo>
                <a:lnTo>
                  <a:pt x="1067" y="288"/>
                </a:lnTo>
                <a:lnTo>
                  <a:pt x="1058" y="296"/>
                </a:lnTo>
                <a:lnTo>
                  <a:pt x="1025" y="306"/>
                </a:lnTo>
                <a:lnTo>
                  <a:pt x="1021" y="323"/>
                </a:lnTo>
                <a:lnTo>
                  <a:pt x="1000" y="335"/>
                </a:lnTo>
                <a:lnTo>
                  <a:pt x="989" y="329"/>
                </a:lnTo>
                <a:lnTo>
                  <a:pt x="975" y="315"/>
                </a:lnTo>
                <a:lnTo>
                  <a:pt x="964" y="313"/>
                </a:lnTo>
                <a:lnTo>
                  <a:pt x="954" y="321"/>
                </a:lnTo>
                <a:lnTo>
                  <a:pt x="948" y="335"/>
                </a:lnTo>
                <a:lnTo>
                  <a:pt x="946" y="348"/>
                </a:lnTo>
                <a:lnTo>
                  <a:pt x="950" y="363"/>
                </a:lnTo>
                <a:lnTo>
                  <a:pt x="954" y="375"/>
                </a:lnTo>
                <a:lnTo>
                  <a:pt x="946" y="388"/>
                </a:lnTo>
                <a:lnTo>
                  <a:pt x="935" y="394"/>
                </a:lnTo>
                <a:lnTo>
                  <a:pt x="914" y="398"/>
                </a:lnTo>
                <a:lnTo>
                  <a:pt x="891" y="406"/>
                </a:lnTo>
                <a:lnTo>
                  <a:pt x="868" y="404"/>
                </a:lnTo>
                <a:lnTo>
                  <a:pt x="854" y="408"/>
                </a:lnTo>
                <a:lnTo>
                  <a:pt x="845" y="410"/>
                </a:lnTo>
                <a:lnTo>
                  <a:pt x="831" y="425"/>
                </a:lnTo>
                <a:lnTo>
                  <a:pt x="814" y="431"/>
                </a:lnTo>
                <a:lnTo>
                  <a:pt x="797" y="431"/>
                </a:lnTo>
                <a:lnTo>
                  <a:pt x="779" y="436"/>
                </a:lnTo>
                <a:lnTo>
                  <a:pt x="754" y="436"/>
                </a:lnTo>
                <a:lnTo>
                  <a:pt x="741" y="427"/>
                </a:lnTo>
                <a:lnTo>
                  <a:pt x="729" y="413"/>
                </a:lnTo>
                <a:lnTo>
                  <a:pt x="722" y="411"/>
                </a:lnTo>
                <a:lnTo>
                  <a:pt x="683" y="410"/>
                </a:lnTo>
                <a:lnTo>
                  <a:pt x="662" y="408"/>
                </a:lnTo>
                <a:lnTo>
                  <a:pt x="641" y="404"/>
                </a:lnTo>
                <a:lnTo>
                  <a:pt x="622" y="408"/>
                </a:lnTo>
                <a:lnTo>
                  <a:pt x="607" y="404"/>
                </a:lnTo>
                <a:lnTo>
                  <a:pt x="593" y="396"/>
                </a:lnTo>
                <a:lnTo>
                  <a:pt x="582" y="383"/>
                </a:lnTo>
                <a:lnTo>
                  <a:pt x="566" y="373"/>
                </a:lnTo>
                <a:lnTo>
                  <a:pt x="559" y="363"/>
                </a:lnTo>
                <a:lnTo>
                  <a:pt x="553" y="350"/>
                </a:lnTo>
                <a:lnTo>
                  <a:pt x="541" y="338"/>
                </a:lnTo>
                <a:lnTo>
                  <a:pt x="528" y="335"/>
                </a:lnTo>
                <a:lnTo>
                  <a:pt x="520" y="329"/>
                </a:lnTo>
                <a:lnTo>
                  <a:pt x="507" y="319"/>
                </a:lnTo>
                <a:lnTo>
                  <a:pt x="490" y="317"/>
                </a:lnTo>
                <a:lnTo>
                  <a:pt x="476" y="313"/>
                </a:lnTo>
                <a:lnTo>
                  <a:pt x="472" y="302"/>
                </a:lnTo>
                <a:lnTo>
                  <a:pt x="476" y="287"/>
                </a:lnTo>
                <a:lnTo>
                  <a:pt x="480" y="275"/>
                </a:lnTo>
                <a:lnTo>
                  <a:pt x="470" y="262"/>
                </a:lnTo>
                <a:lnTo>
                  <a:pt x="457" y="256"/>
                </a:lnTo>
                <a:lnTo>
                  <a:pt x="457" y="248"/>
                </a:lnTo>
                <a:lnTo>
                  <a:pt x="442" y="231"/>
                </a:lnTo>
                <a:lnTo>
                  <a:pt x="426" y="221"/>
                </a:lnTo>
                <a:lnTo>
                  <a:pt x="411" y="225"/>
                </a:lnTo>
                <a:lnTo>
                  <a:pt x="399" y="221"/>
                </a:lnTo>
                <a:lnTo>
                  <a:pt x="390" y="214"/>
                </a:lnTo>
                <a:lnTo>
                  <a:pt x="384" y="185"/>
                </a:lnTo>
                <a:lnTo>
                  <a:pt x="386" y="162"/>
                </a:lnTo>
                <a:lnTo>
                  <a:pt x="374" y="169"/>
                </a:lnTo>
                <a:lnTo>
                  <a:pt x="340" y="175"/>
                </a:lnTo>
                <a:lnTo>
                  <a:pt x="328" y="185"/>
                </a:lnTo>
                <a:lnTo>
                  <a:pt x="319" y="196"/>
                </a:lnTo>
                <a:lnTo>
                  <a:pt x="305" y="202"/>
                </a:lnTo>
                <a:lnTo>
                  <a:pt x="301" y="210"/>
                </a:lnTo>
                <a:lnTo>
                  <a:pt x="300" y="221"/>
                </a:lnTo>
                <a:lnTo>
                  <a:pt x="278" y="231"/>
                </a:lnTo>
                <a:lnTo>
                  <a:pt x="263" y="231"/>
                </a:lnTo>
                <a:lnTo>
                  <a:pt x="253" y="239"/>
                </a:lnTo>
                <a:lnTo>
                  <a:pt x="246" y="252"/>
                </a:lnTo>
                <a:lnTo>
                  <a:pt x="236" y="262"/>
                </a:lnTo>
                <a:lnTo>
                  <a:pt x="230" y="281"/>
                </a:lnTo>
                <a:lnTo>
                  <a:pt x="234" y="296"/>
                </a:lnTo>
                <a:lnTo>
                  <a:pt x="242" y="304"/>
                </a:lnTo>
                <a:lnTo>
                  <a:pt x="236" y="313"/>
                </a:lnTo>
                <a:lnTo>
                  <a:pt x="213" y="313"/>
                </a:lnTo>
                <a:lnTo>
                  <a:pt x="192" y="323"/>
                </a:lnTo>
                <a:lnTo>
                  <a:pt x="173" y="327"/>
                </a:lnTo>
                <a:lnTo>
                  <a:pt x="167" y="333"/>
                </a:lnTo>
                <a:lnTo>
                  <a:pt x="171" y="340"/>
                </a:lnTo>
                <a:lnTo>
                  <a:pt x="182" y="354"/>
                </a:lnTo>
                <a:lnTo>
                  <a:pt x="190" y="363"/>
                </a:lnTo>
                <a:lnTo>
                  <a:pt x="179" y="386"/>
                </a:lnTo>
                <a:lnTo>
                  <a:pt x="179" y="406"/>
                </a:lnTo>
                <a:lnTo>
                  <a:pt x="171" y="410"/>
                </a:lnTo>
                <a:lnTo>
                  <a:pt x="165" y="411"/>
                </a:lnTo>
                <a:lnTo>
                  <a:pt x="159" y="415"/>
                </a:lnTo>
                <a:lnTo>
                  <a:pt x="148" y="427"/>
                </a:lnTo>
                <a:lnTo>
                  <a:pt x="142" y="429"/>
                </a:lnTo>
                <a:lnTo>
                  <a:pt x="134" y="433"/>
                </a:lnTo>
                <a:lnTo>
                  <a:pt x="131" y="440"/>
                </a:lnTo>
                <a:lnTo>
                  <a:pt x="131" y="444"/>
                </a:lnTo>
                <a:lnTo>
                  <a:pt x="121" y="448"/>
                </a:lnTo>
                <a:lnTo>
                  <a:pt x="104" y="450"/>
                </a:lnTo>
                <a:lnTo>
                  <a:pt x="90" y="458"/>
                </a:lnTo>
                <a:lnTo>
                  <a:pt x="86" y="465"/>
                </a:lnTo>
                <a:lnTo>
                  <a:pt x="86" y="473"/>
                </a:lnTo>
                <a:lnTo>
                  <a:pt x="83" y="481"/>
                </a:lnTo>
                <a:lnTo>
                  <a:pt x="77" y="484"/>
                </a:lnTo>
                <a:lnTo>
                  <a:pt x="69" y="484"/>
                </a:lnTo>
                <a:lnTo>
                  <a:pt x="62" y="486"/>
                </a:lnTo>
                <a:lnTo>
                  <a:pt x="58" y="488"/>
                </a:lnTo>
                <a:lnTo>
                  <a:pt x="54" y="492"/>
                </a:lnTo>
                <a:lnTo>
                  <a:pt x="50" y="492"/>
                </a:lnTo>
                <a:lnTo>
                  <a:pt x="46" y="488"/>
                </a:lnTo>
                <a:lnTo>
                  <a:pt x="44" y="484"/>
                </a:lnTo>
                <a:lnTo>
                  <a:pt x="40" y="481"/>
                </a:lnTo>
                <a:lnTo>
                  <a:pt x="35" y="481"/>
                </a:lnTo>
                <a:lnTo>
                  <a:pt x="19" y="496"/>
                </a:lnTo>
                <a:lnTo>
                  <a:pt x="17" y="500"/>
                </a:lnTo>
                <a:lnTo>
                  <a:pt x="14" y="500"/>
                </a:lnTo>
                <a:lnTo>
                  <a:pt x="12" y="502"/>
                </a:lnTo>
                <a:lnTo>
                  <a:pt x="8" y="504"/>
                </a:lnTo>
                <a:lnTo>
                  <a:pt x="4" y="508"/>
                </a:lnTo>
                <a:lnTo>
                  <a:pt x="0" y="509"/>
                </a:lnTo>
                <a:lnTo>
                  <a:pt x="2" y="525"/>
                </a:lnTo>
                <a:lnTo>
                  <a:pt x="2" y="533"/>
                </a:lnTo>
                <a:lnTo>
                  <a:pt x="8" y="540"/>
                </a:lnTo>
                <a:lnTo>
                  <a:pt x="25" y="533"/>
                </a:lnTo>
                <a:lnTo>
                  <a:pt x="29" y="536"/>
                </a:lnTo>
                <a:lnTo>
                  <a:pt x="27" y="544"/>
                </a:lnTo>
                <a:lnTo>
                  <a:pt x="25" y="556"/>
                </a:lnTo>
                <a:lnTo>
                  <a:pt x="31" y="569"/>
                </a:lnTo>
                <a:lnTo>
                  <a:pt x="33" y="582"/>
                </a:lnTo>
                <a:lnTo>
                  <a:pt x="38" y="586"/>
                </a:lnTo>
                <a:lnTo>
                  <a:pt x="38" y="596"/>
                </a:lnTo>
                <a:lnTo>
                  <a:pt x="29" y="598"/>
                </a:lnTo>
                <a:lnTo>
                  <a:pt x="29" y="607"/>
                </a:lnTo>
                <a:lnTo>
                  <a:pt x="46" y="607"/>
                </a:lnTo>
                <a:lnTo>
                  <a:pt x="75" y="625"/>
                </a:lnTo>
                <a:lnTo>
                  <a:pt x="81" y="632"/>
                </a:lnTo>
                <a:lnTo>
                  <a:pt x="92" y="644"/>
                </a:lnTo>
                <a:lnTo>
                  <a:pt x="108" y="629"/>
                </a:lnTo>
                <a:lnTo>
                  <a:pt x="119" y="629"/>
                </a:lnTo>
                <a:lnTo>
                  <a:pt x="131" y="632"/>
                </a:lnTo>
                <a:lnTo>
                  <a:pt x="142" y="632"/>
                </a:lnTo>
                <a:lnTo>
                  <a:pt x="146" y="644"/>
                </a:lnTo>
                <a:lnTo>
                  <a:pt x="154" y="652"/>
                </a:lnTo>
                <a:lnTo>
                  <a:pt x="157" y="663"/>
                </a:lnTo>
                <a:lnTo>
                  <a:pt x="152" y="671"/>
                </a:lnTo>
                <a:lnTo>
                  <a:pt x="150" y="679"/>
                </a:lnTo>
                <a:lnTo>
                  <a:pt x="138" y="694"/>
                </a:lnTo>
                <a:lnTo>
                  <a:pt x="133" y="704"/>
                </a:lnTo>
                <a:lnTo>
                  <a:pt x="127" y="709"/>
                </a:lnTo>
                <a:lnTo>
                  <a:pt x="121" y="721"/>
                </a:lnTo>
                <a:lnTo>
                  <a:pt x="133" y="729"/>
                </a:lnTo>
                <a:lnTo>
                  <a:pt x="138" y="738"/>
                </a:lnTo>
                <a:lnTo>
                  <a:pt x="136" y="754"/>
                </a:lnTo>
                <a:lnTo>
                  <a:pt x="146" y="757"/>
                </a:lnTo>
                <a:lnTo>
                  <a:pt x="152" y="759"/>
                </a:lnTo>
                <a:lnTo>
                  <a:pt x="152" y="767"/>
                </a:lnTo>
                <a:lnTo>
                  <a:pt x="148" y="780"/>
                </a:lnTo>
                <a:lnTo>
                  <a:pt x="150" y="788"/>
                </a:lnTo>
                <a:lnTo>
                  <a:pt x="144" y="794"/>
                </a:lnTo>
                <a:lnTo>
                  <a:pt x="148" y="805"/>
                </a:lnTo>
                <a:lnTo>
                  <a:pt x="161" y="809"/>
                </a:lnTo>
                <a:lnTo>
                  <a:pt x="171" y="817"/>
                </a:lnTo>
                <a:lnTo>
                  <a:pt x="182" y="819"/>
                </a:lnTo>
                <a:lnTo>
                  <a:pt x="194" y="827"/>
                </a:lnTo>
                <a:lnTo>
                  <a:pt x="202" y="834"/>
                </a:lnTo>
                <a:lnTo>
                  <a:pt x="219" y="834"/>
                </a:lnTo>
                <a:lnTo>
                  <a:pt x="232" y="836"/>
                </a:lnTo>
                <a:lnTo>
                  <a:pt x="240" y="838"/>
                </a:lnTo>
                <a:lnTo>
                  <a:pt x="252" y="855"/>
                </a:lnTo>
                <a:lnTo>
                  <a:pt x="263" y="855"/>
                </a:lnTo>
                <a:lnTo>
                  <a:pt x="276" y="853"/>
                </a:lnTo>
                <a:lnTo>
                  <a:pt x="286" y="859"/>
                </a:lnTo>
                <a:lnTo>
                  <a:pt x="286" y="871"/>
                </a:lnTo>
                <a:lnTo>
                  <a:pt x="300" y="877"/>
                </a:lnTo>
                <a:lnTo>
                  <a:pt x="309" y="890"/>
                </a:lnTo>
                <a:lnTo>
                  <a:pt x="315" y="898"/>
                </a:lnTo>
                <a:lnTo>
                  <a:pt x="328" y="900"/>
                </a:lnTo>
                <a:lnTo>
                  <a:pt x="340" y="907"/>
                </a:lnTo>
                <a:lnTo>
                  <a:pt x="361" y="907"/>
                </a:lnTo>
                <a:lnTo>
                  <a:pt x="378" y="911"/>
                </a:lnTo>
                <a:lnTo>
                  <a:pt x="388" y="905"/>
                </a:lnTo>
                <a:lnTo>
                  <a:pt x="397" y="907"/>
                </a:lnTo>
                <a:lnTo>
                  <a:pt x="405" y="921"/>
                </a:lnTo>
                <a:lnTo>
                  <a:pt x="417" y="901"/>
                </a:lnTo>
                <a:lnTo>
                  <a:pt x="424" y="896"/>
                </a:lnTo>
                <a:lnTo>
                  <a:pt x="438" y="896"/>
                </a:lnTo>
                <a:lnTo>
                  <a:pt x="451" y="900"/>
                </a:lnTo>
                <a:lnTo>
                  <a:pt x="463" y="900"/>
                </a:lnTo>
                <a:lnTo>
                  <a:pt x="476" y="901"/>
                </a:lnTo>
                <a:lnTo>
                  <a:pt x="491" y="900"/>
                </a:lnTo>
                <a:lnTo>
                  <a:pt x="505" y="892"/>
                </a:lnTo>
                <a:lnTo>
                  <a:pt x="514" y="886"/>
                </a:lnTo>
                <a:lnTo>
                  <a:pt x="528" y="884"/>
                </a:lnTo>
                <a:lnTo>
                  <a:pt x="536" y="886"/>
                </a:lnTo>
                <a:lnTo>
                  <a:pt x="545" y="878"/>
                </a:lnTo>
                <a:lnTo>
                  <a:pt x="555" y="880"/>
                </a:lnTo>
                <a:lnTo>
                  <a:pt x="568" y="884"/>
                </a:lnTo>
                <a:lnTo>
                  <a:pt x="568" y="900"/>
                </a:lnTo>
                <a:lnTo>
                  <a:pt x="574" y="905"/>
                </a:lnTo>
                <a:lnTo>
                  <a:pt x="584" y="903"/>
                </a:lnTo>
                <a:lnTo>
                  <a:pt x="589" y="905"/>
                </a:lnTo>
                <a:lnTo>
                  <a:pt x="597" y="909"/>
                </a:lnTo>
                <a:lnTo>
                  <a:pt x="607" y="911"/>
                </a:lnTo>
                <a:lnTo>
                  <a:pt x="610" y="921"/>
                </a:lnTo>
                <a:lnTo>
                  <a:pt x="612" y="928"/>
                </a:lnTo>
                <a:lnTo>
                  <a:pt x="620" y="926"/>
                </a:lnTo>
                <a:lnTo>
                  <a:pt x="628" y="926"/>
                </a:lnTo>
                <a:lnTo>
                  <a:pt x="632" y="936"/>
                </a:lnTo>
                <a:lnTo>
                  <a:pt x="637" y="946"/>
                </a:lnTo>
                <a:lnTo>
                  <a:pt x="633" y="959"/>
                </a:lnTo>
                <a:lnTo>
                  <a:pt x="637" y="969"/>
                </a:lnTo>
                <a:lnTo>
                  <a:pt x="635" y="976"/>
                </a:lnTo>
                <a:lnTo>
                  <a:pt x="633" y="994"/>
                </a:lnTo>
                <a:lnTo>
                  <a:pt x="626" y="1005"/>
                </a:lnTo>
                <a:lnTo>
                  <a:pt x="616" y="1017"/>
                </a:lnTo>
                <a:lnTo>
                  <a:pt x="616" y="1024"/>
                </a:lnTo>
                <a:lnTo>
                  <a:pt x="622" y="1032"/>
                </a:lnTo>
                <a:lnTo>
                  <a:pt x="622" y="1042"/>
                </a:lnTo>
                <a:lnTo>
                  <a:pt x="624" y="1046"/>
                </a:lnTo>
                <a:lnTo>
                  <a:pt x="628" y="1046"/>
                </a:lnTo>
                <a:lnTo>
                  <a:pt x="633" y="1040"/>
                </a:lnTo>
                <a:lnTo>
                  <a:pt x="643" y="1036"/>
                </a:lnTo>
                <a:lnTo>
                  <a:pt x="651" y="1036"/>
                </a:lnTo>
                <a:lnTo>
                  <a:pt x="657" y="1044"/>
                </a:lnTo>
                <a:lnTo>
                  <a:pt x="655" y="1051"/>
                </a:lnTo>
                <a:lnTo>
                  <a:pt x="658" y="1063"/>
                </a:lnTo>
                <a:lnTo>
                  <a:pt x="666" y="1063"/>
                </a:lnTo>
                <a:lnTo>
                  <a:pt x="668" y="1067"/>
                </a:lnTo>
                <a:lnTo>
                  <a:pt x="660" y="1082"/>
                </a:lnTo>
                <a:lnTo>
                  <a:pt x="660" y="1088"/>
                </a:lnTo>
                <a:lnTo>
                  <a:pt x="670" y="1090"/>
                </a:lnTo>
                <a:lnTo>
                  <a:pt x="678" y="1092"/>
                </a:lnTo>
                <a:lnTo>
                  <a:pt x="681" y="1105"/>
                </a:lnTo>
                <a:lnTo>
                  <a:pt x="683" y="1115"/>
                </a:lnTo>
                <a:lnTo>
                  <a:pt x="703" y="1121"/>
                </a:lnTo>
                <a:lnTo>
                  <a:pt x="708" y="1122"/>
                </a:lnTo>
                <a:lnTo>
                  <a:pt x="718" y="1115"/>
                </a:lnTo>
                <a:lnTo>
                  <a:pt x="722" y="1101"/>
                </a:lnTo>
                <a:lnTo>
                  <a:pt x="712" y="1076"/>
                </a:lnTo>
                <a:lnTo>
                  <a:pt x="716" y="1067"/>
                </a:lnTo>
                <a:lnTo>
                  <a:pt x="729" y="1065"/>
                </a:lnTo>
                <a:lnTo>
                  <a:pt x="743" y="1076"/>
                </a:lnTo>
                <a:lnTo>
                  <a:pt x="754" y="1073"/>
                </a:lnTo>
                <a:lnTo>
                  <a:pt x="766" y="1080"/>
                </a:lnTo>
                <a:lnTo>
                  <a:pt x="776" y="1073"/>
                </a:lnTo>
                <a:lnTo>
                  <a:pt x="793" y="1073"/>
                </a:lnTo>
                <a:lnTo>
                  <a:pt x="800" y="1067"/>
                </a:lnTo>
                <a:lnTo>
                  <a:pt x="812" y="1069"/>
                </a:lnTo>
                <a:lnTo>
                  <a:pt x="823" y="1080"/>
                </a:lnTo>
                <a:lnTo>
                  <a:pt x="831" y="1082"/>
                </a:lnTo>
                <a:lnTo>
                  <a:pt x="831" y="1088"/>
                </a:lnTo>
                <a:lnTo>
                  <a:pt x="825" y="1099"/>
                </a:lnTo>
                <a:lnTo>
                  <a:pt x="839" y="1115"/>
                </a:lnTo>
                <a:lnTo>
                  <a:pt x="848" y="1109"/>
                </a:lnTo>
                <a:lnTo>
                  <a:pt x="864" y="1109"/>
                </a:lnTo>
                <a:lnTo>
                  <a:pt x="873" y="1113"/>
                </a:lnTo>
                <a:lnTo>
                  <a:pt x="887" y="1109"/>
                </a:lnTo>
                <a:lnTo>
                  <a:pt x="900" y="1107"/>
                </a:lnTo>
                <a:lnTo>
                  <a:pt x="914" y="1107"/>
                </a:lnTo>
                <a:lnTo>
                  <a:pt x="912" y="1124"/>
                </a:lnTo>
                <a:lnTo>
                  <a:pt x="914" y="1138"/>
                </a:lnTo>
                <a:lnTo>
                  <a:pt x="921" y="1153"/>
                </a:lnTo>
                <a:lnTo>
                  <a:pt x="929" y="1149"/>
                </a:lnTo>
                <a:lnTo>
                  <a:pt x="935" y="1149"/>
                </a:lnTo>
                <a:lnTo>
                  <a:pt x="933" y="1146"/>
                </a:lnTo>
                <a:lnTo>
                  <a:pt x="935" y="1142"/>
                </a:lnTo>
                <a:lnTo>
                  <a:pt x="935" y="1138"/>
                </a:lnTo>
                <a:lnTo>
                  <a:pt x="931" y="1138"/>
                </a:lnTo>
                <a:lnTo>
                  <a:pt x="927" y="1134"/>
                </a:lnTo>
                <a:lnTo>
                  <a:pt x="927" y="1130"/>
                </a:lnTo>
                <a:lnTo>
                  <a:pt x="935" y="1126"/>
                </a:lnTo>
                <a:lnTo>
                  <a:pt x="941" y="1122"/>
                </a:lnTo>
                <a:lnTo>
                  <a:pt x="950" y="1119"/>
                </a:lnTo>
                <a:lnTo>
                  <a:pt x="954" y="1111"/>
                </a:lnTo>
                <a:lnTo>
                  <a:pt x="958" y="1107"/>
                </a:lnTo>
                <a:lnTo>
                  <a:pt x="969" y="1103"/>
                </a:lnTo>
                <a:lnTo>
                  <a:pt x="985" y="1103"/>
                </a:lnTo>
                <a:lnTo>
                  <a:pt x="998" y="1099"/>
                </a:lnTo>
                <a:lnTo>
                  <a:pt x="1004" y="1094"/>
                </a:lnTo>
                <a:lnTo>
                  <a:pt x="1008" y="1084"/>
                </a:lnTo>
                <a:lnTo>
                  <a:pt x="1014" y="1076"/>
                </a:lnTo>
                <a:lnTo>
                  <a:pt x="1025" y="1088"/>
                </a:lnTo>
                <a:lnTo>
                  <a:pt x="1029" y="1086"/>
                </a:lnTo>
                <a:lnTo>
                  <a:pt x="1035" y="1082"/>
                </a:lnTo>
                <a:lnTo>
                  <a:pt x="1037" y="1080"/>
                </a:lnTo>
                <a:lnTo>
                  <a:pt x="1042" y="1080"/>
                </a:lnTo>
                <a:lnTo>
                  <a:pt x="1048" y="1078"/>
                </a:lnTo>
                <a:lnTo>
                  <a:pt x="1050" y="1076"/>
                </a:lnTo>
                <a:lnTo>
                  <a:pt x="1065" y="1076"/>
                </a:lnTo>
                <a:lnTo>
                  <a:pt x="1075" y="1073"/>
                </a:lnTo>
                <a:lnTo>
                  <a:pt x="1075" y="1053"/>
                </a:lnTo>
                <a:lnTo>
                  <a:pt x="1086" y="1048"/>
                </a:lnTo>
                <a:lnTo>
                  <a:pt x="1100" y="1040"/>
                </a:lnTo>
                <a:lnTo>
                  <a:pt x="1111" y="1034"/>
                </a:lnTo>
                <a:lnTo>
                  <a:pt x="1111" y="1019"/>
                </a:lnTo>
                <a:lnTo>
                  <a:pt x="1121" y="1017"/>
                </a:lnTo>
                <a:lnTo>
                  <a:pt x="1131" y="1017"/>
                </a:lnTo>
                <a:lnTo>
                  <a:pt x="1138" y="1015"/>
                </a:lnTo>
                <a:lnTo>
                  <a:pt x="1136" y="1003"/>
                </a:lnTo>
                <a:lnTo>
                  <a:pt x="1144" y="1000"/>
                </a:lnTo>
                <a:lnTo>
                  <a:pt x="1138" y="1000"/>
                </a:lnTo>
                <a:lnTo>
                  <a:pt x="1138" y="992"/>
                </a:lnTo>
                <a:lnTo>
                  <a:pt x="1156" y="992"/>
                </a:lnTo>
                <a:lnTo>
                  <a:pt x="1154" y="980"/>
                </a:lnTo>
                <a:lnTo>
                  <a:pt x="1156" y="971"/>
                </a:lnTo>
                <a:lnTo>
                  <a:pt x="1156" y="965"/>
                </a:lnTo>
                <a:lnTo>
                  <a:pt x="1148" y="961"/>
                </a:lnTo>
                <a:lnTo>
                  <a:pt x="1148" y="957"/>
                </a:lnTo>
                <a:lnTo>
                  <a:pt x="1150" y="957"/>
                </a:lnTo>
                <a:lnTo>
                  <a:pt x="1152" y="951"/>
                </a:lnTo>
                <a:lnTo>
                  <a:pt x="1152" y="944"/>
                </a:lnTo>
                <a:lnTo>
                  <a:pt x="1156" y="938"/>
                </a:lnTo>
                <a:lnTo>
                  <a:pt x="1165" y="938"/>
                </a:lnTo>
                <a:lnTo>
                  <a:pt x="1169" y="934"/>
                </a:lnTo>
                <a:lnTo>
                  <a:pt x="1173" y="928"/>
                </a:lnTo>
                <a:lnTo>
                  <a:pt x="1179" y="923"/>
                </a:lnTo>
                <a:lnTo>
                  <a:pt x="1182" y="923"/>
                </a:lnTo>
                <a:lnTo>
                  <a:pt x="1182" y="919"/>
                </a:lnTo>
                <a:lnTo>
                  <a:pt x="1180" y="913"/>
                </a:lnTo>
                <a:lnTo>
                  <a:pt x="1182" y="907"/>
                </a:lnTo>
                <a:lnTo>
                  <a:pt x="1184" y="903"/>
                </a:lnTo>
                <a:lnTo>
                  <a:pt x="1192" y="892"/>
                </a:lnTo>
                <a:lnTo>
                  <a:pt x="1198" y="894"/>
                </a:lnTo>
                <a:lnTo>
                  <a:pt x="1204" y="892"/>
                </a:lnTo>
                <a:lnTo>
                  <a:pt x="1202" y="884"/>
                </a:lnTo>
                <a:lnTo>
                  <a:pt x="1200" y="878"/>
                </a:lnTo>
                <a:lnTo>
                  <a:pt x="1200" y="861"/>
                </a:lnTo>
                <a:lnTo>
                  <a:pt x="1209" y="861"/>
                </a:lnTo>
                <a:lnTo>
                  <a:pt x="1213" y="850"/>
                </a:lnTo>
                <a:lnTo>
                  <a:pt x="1209" y="848"/>
                </a:lnTo>
                <a:lnTo>
                  <a:pt x="1207" y="848"/>
                </a:lnTo>
                <a:lnTo>
                  <a:pt x="1211" y="844"/>
                </a:lnTo>
                <a:lnTo>
                  <a:pt x="1219" y="838"/>
                </a:lnTo>
                <a:lnTo>
                  <a:pt x="1215" y="836"/>
                </a:lnTo>
                <a:lnTo>
                  <a:pt x="1209" y="830"/>
                </a:lnTo>
                <a:lnTo>
                  <a:pt x="1207" y="827"/>
                </a:lnTo>
                <a:lnTo>
                  <a:pt x="1200" y="828"/>
                </a:lnTo>
                <a:lnTo>
                  <a:pt x="1194" y="828"/>
                </a:lnTo>
                <a:lnTo>
                  <a:pt x="1192" y="830"/>
                </a:lnTo>
                <a:lnTo>
                  <a:pt x="1190" y="830"/>
                </a:lnTo>
                <a:lnTo>
                  <a:pt x="1186" y="827"/>
                </a:lnTo>
                <a:lnTo>
                  <a:pt x="1184" y="823"/>
                </a:lnTo>
                <a:lnTo>
                  <a:pt x="1204" y="809"/>
                </a:lnTo>
                <a:lnTo>
                  <a:pt x="1209" y="796"/>
                </a:lnTo>
                <a:lnTo>
                  <a:pt x="1192" y="777"/>
                </a:lnTo>
                <a:lnTo>
                  <a:pt x="1200" y="777"/>
                </a:lnTo>
                <a:lnTo>
                  <a:pt x="1198" y="775"/>
                </a:lnTo>
                <a:lnTo>
                  <a:pt x="1198" y="769"/>
                </a:lnTo>
                <a:lnTo>
                  <a:pt x="1200" y="765"/>
                </a:lnTo>
                <a:lnTo>
                  <a:pt x="1192" y="755"/>
                </a:lnTo>
                <a:lnTo>
                  <a:pt x="1180" y="746"/>
                </a:lnTo>
                <a:lnTo>
                  <a:pt x="1173" y="730"/>
                </a:lnTo>
                <a:lnTo>
                  <a:pt x="1175" y="725"/>
                </a:lnTo>
                <a:lnTo>
                  <a:pt x="1175" y="719"/>
                </a:lnTo>
                <a:lnTo>
                  <a:pt x="1171" y="717"/>
                </a:lnTo>
                <a:lnTo>
                  <a:pt x="1167" y="717"/>
                </a:lnTo>
                <a:lnTo>
                  <a:pt x="1163" y="715"/>
                </a:lnTo>
                <a:lnTo>
                  <a:pt x="1161" y="713"/>
                </a:lnTo>
                <a:lnTo>
                  <a:pt x="1167" y="711"/>
                </a:lnTo>
                <a:lnTo>
                  <a:pt x="1165" y="707"/>
                </a:lnTo>
                <a:lnTo>
                  <a:pt x="1157" y="698"/>
                </a:lnTo>
                <a:lnTo>
                  <a:pt x="1150" y="682"/>
                </a:lnTo>
                <a:lnTo>
                  <a:pt x="1150" y="661"/>
                </a:lnTo>
                <a:lnTo>
                  <a:pt x="1156" y="656"/>
                </a:lnTo>
                <a:lnTo>
                  <a:pt x="1163" y="652"/>
                </a:lnTo>
                <a:lnTo>
                  <a:pt x="1171" y="646"/>
                </a:lnTo>
                <a:lnTo>
                  <a:pt x="1171" y="644"/>
                </a:lnTo>
                <a:lnTo>
                  <a:pt x="1167" y="642"/>
                </a:lnTo>
                <a:lnTo>
                  <a:pt x="1165" y="638"/>
                </a:lnTo>
                <a:lnTo>
                  <a:pt x="1177" y="629"/>
                </a:lnTo>
                <a:lnTo>
                  <a:pt x="1188" y="617"/>
                </a:lnTo>
                <a:lnTo>
                  <a:pt x="1200" y="609"/>
                </a:lnTo>
                <a:lnTo>
                  <a:pt x="1209" y="606"/>
                </a:lnTo>
                <a:lnTo>
                  <a:pt x="1221" y="604"/>
                </a:lnTo>
                <a:lnTo>
                  <a:pt x="1230" y="602"/>
                </a:lnTo>
                <a:lnTo>
                  <a:pt x="1230" y="596"/>
                </a:lnTo>
                <a:lnTo>
                  <a:pt x="1232" y="586"/>
                </a:lnTo>
                <a:lnTo>
                  <a:pt x="1234" y="582"/>
                </a:lnTo>
                <a:lnTo>
                  <a:pt x="1200" y="582"/>
                </a:lnTo>
                <a:lnTo>
                  <a:pt x="1196" y="579"/>
                </a:lnTo>
                <a:lnTo>
                  <a:pt x="1188" y="575"/>
                </a:lnTo>
                <a:lnTo>
                  <a:pt x="1175" y="575"/>
                </a:lnTo>
                <a:lnTo>
                  <a:pt x="1167" y="579"/>
                </a:lnTo>
                <a:lnTo>
                  <a:pt x="1161" y="588"/>
                </a:lnTo>
                <a:lnTo>
                  <a:pt x="1156" y="594"/>
                </a:lnTo>
                <a:lnTo>
                  <a:pt x="1148" y="596"/>
                </a:lnTo>
                <a:lnTo>
                  <a:pt x="1136" y="596"/>
                </a:lnTo>
                <a:lnTo>
                  <a:pt x="1125" y="577"/>
                </a:lnTo>
                <a:lnTo>
                  <a:pt x="1115" y="559"/>
                </a:lnTo>
                <a:lnTo>
                  <a:pt x="1104" y="540"/>
                </a:lnTo>
                <a:lnTo>
                  <a:pt x="1108" y="534"/>
                </a:lnTo>
                <a:lnTo>
                  <a:pt x="1111" y="527"/>
                </a:lnTo>
                <a:lnTo>
                  <a:pt x="1121" y="527"/>
                </a:lnTo>
                <a:lnTo>
                  <a:pt x="1131" y="529"/>
                </a:lnTo>
                <a:lnTo>
                  <a:pt x="1138" y="527"/>
                </a:lnTo>
                <a:lnTo>
                  <a:pt x="1142" y="523"/>
                </a:lnTo>
                <a:lnTo>
                  <a:pt x="1144" y="513"/>
                </a:lnTo>
                <a:lnTo>
                  <a:pt x="1148" y="508"/>
                </a:lnTo>
                <a:lnTo>
                  <a:pt x="1156" y="504"/>
                </a:lnTo>
                <a:lnTo>
                  <a:pt x="1165" y="502"/>
                </a:lnTo>
                <a:lnTo>
                  <a:pt x="1175" y="498"/>
                </a:lnTo>
                <a:lnTo>
                  <a:pt x="1182" y="486"/>
                </a:lnTo>
                <a:lnTo>
                  <a:pt x="1190" y="471"/>
                </a:lnTo>
                <a:lnTo>
                  <a:pt x="1198" y="459"/>
                </a:lnTo>
                <a:lnTo>
                  <a:pt x="1221" y="467"/>
                </a:lnTo>
                <a:lnTo>
                  <a:pt x="1223" y="477"/>
                </a:lnTo>
                <a:lnTo>
                  <a:pt x="1209" y="498"/>
                </a:lnTo>
                <a:lnTo>
                  <a:pt x="1205" y="508"/>
                </a:lnTo>
                <a:lnTo>
                  <a:pt x="1200" y="523"/>
                </a:lnTo>
                <a:lnTo>
                  <a:pt x="1209" y="521"/>
                </a:lnTo>
                <a:lnTo>
                  <a:pt x="1207" y="527"/>
                </a:lnTo>
                <a:lnTo>
                  <a:pt x="1204" y="536"/>
                </a:lnTo>
                <a:lnTo>
                  <a:pt x="1207" y="540"/>
                </a:lnTo>
                <a:lnTo>
                  <a:pt x="1244" y="504"/>
                </a:lnTo>
                <a:lnTo>
                  <a:pt x="1267" y="498"/>
                </a:lnTo>
                <a:lnTo>
                  <a:pt x="1271" y="500"/>
                </a:lnTo>
                <a:lnTo>
                  <a:pt x="1276" y="504"/>
                </a:lnTo>
                <a:lnTo>
                  <a:pt x="1286" y="504"/>
                </a:lnTo>
                <a:lnTo>
                  <a:pt x="1294" y="483"/>
                </a:lnTo>
                <a:lnTo>
                  <a:pt x="1305" y="475"/>
                </a:lnTo>
                <a:lnTo>
                  <a:pt x="1315" y="458"/>
                </a:lnTo>
                <a:lnTo>
                  <a:pt x="1323" y="446"/>
                </a:lnTo>
                <a:lnTo>
                  <a:pt x="1338" y="433"/>
                </a:lnTo>
                <a:lnTo>
                  <a:pt x="1336" y="417"/>
                </a:lnTo>
                <a:lnTo>
                  <a:pt x="1347" y="413"/>
                </a:lnTo>
                <a:lnTo>
                  <a:pt x="1353" y="425"/>
                </a:lnTo>
                <a:lnTo>
                  <a:pt x="1363" y="427"/>
                </a:lnTo>
                <a:lnTo>
                  <a:pt x="1378" y="431"/>
                </a:lnTo>
                <a:lnTo>
                  <a:pt x="1378" y="419"/>
                </a:lnTo>
                <a:lnTo>
                  <a:pt x="1376" y="411"/>
                </a:lnTo>
                <a:lnTo>
                  <a:pt x="1386" y="406"/>
                </a:lnTo>
                <a:lnTo>
                  <a:pt x="1397" y="406"/>
                </a:lnTo>
                <a:lnTo>
                  <a:pt x="1403" y="402"/>
                </a:lnTo>
                <a:lnTo>
                  <a:pt x="1403" y="394"/>
                </a:lnTo>
                <a:lnTo>
                  <a:pt x="1415" y="390"/>
                </a:lnTo>
                <a:lnTo>
                  <a:pt x="1417" y="373"/>
                </a:lnTo>
                <a:lnTo>
                  <a:pt x="1432" y="394"/>
                </a:lnTo>
                <a:lnTo>
                  <a:pt x="1438" y="386"/>
                </a:lnTo>
                <a:lnTo>
                  <a:pt x="1436" y="377"/>
                </a:lnTo>
                <a:lnTo>
                  <a:pt x="1443" y="373"/>
                </a:lnTo>
                <a:lnTo>
                  <a:pt x="1443" y="361"/>
                </a:lnTo>
                <a:lnTo>
                  <a:pt x="1442" y="342"/>
                </a:lnTo>
                <a:lnTo>
                  <a:pt x="1445" y="331"/>
                </a:lnTo>
                <a:lnTo>
                  <a:pt x="1445" y="319"/>
                </a:lnTo>
                <a:lnTo>
                  <a:pt x="1455" y="313"/>
                </a:lnTo>
                <a:lnTo>
                  <a:pt x="1461" y="310"/>
                </a:lnTo>
                <a:lnTo>
                  <a:pt x="1457" y="302"/>
                </a:lnTo>
                <a:lnTo>
                  <a:pt x="1461" y="302"/>
                </a:lnTo>
                <a:lnTo>
                  <a:pt x="1465" y="304"/>
                </a:lnTo>
                <a:lnTo>
                  <a:pt x="1470" y="310"/>
                </a:lnTo>
                <a:close/>
              </a:path>
            </a:pathLst>
          </a:custGeom>
          <a:solidFill>
            <a:srgbClr val="CEC8AA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414139"/>
              <a:satOff val="-61755"/>
              <a:lumOff val="43281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394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598" name="Freeform 358"/>
          <p:cNvSpPr>
            <a:spLocks/>
          </p:cNvSpPr>
          <p:nvPr/>
        </p:nvSpPr>
        <p:spPr bwMode="auto">
          <a:xfrm>
            <a:off x="6276506" y="2605372"/>
            <a:ext cx="185749" cy="178329"/>
          </a:xfrm>
          <a:custGeom>
            <a:avLst/>
            <a:gdLst>
              <a:gd name="T0" fmla="*/ 63 w 270"/>
              <a:gd name="T1" fmla="*/ 2 h 269"/>
              <a:gd name="T2" fmla="*/ 61 w 270"/>
              <a:gd name="T3" fmla="*/ 5 h 269"/>
              <a:gd name="T4" fmla="*/ 61 w 270"/>
              <a:gd name="T5" fmla="*/ 9 h 269"/>
              <a:gd name="T6" fmla="*/ 59 w 270"/>
              <a:gd name="T7" fmla="*/ 12 h 269"/>
              <a:gd name="T8" fmla="*/ 60 w 270"/>
              <a:gd name="T9" fmla="*/ 19 h 269"/>
              <a:gd name="T10" fmla="*/ 59 w 270"/>
              <a:gd name="T11" fmla="*/ 22 h 269"/>
              <a:gd name="T12" fmla="*/ 53 w 270"/>
              <a:gd name="T13" fmla="*/ 32 h 269"/>
              <a:gd name="T14" fmla="*/ 49 w 270"/>
              <a:gd name="T15" fmla="*/ 36 h 269"/>
              <a:gd name="T16" fmla="*/ 47 w 270"/>
              <a:gd name="T17" fmla="*/ 41 h 269"/>
              <a:gd name="T18" fmla="*/ 42 w 270"/>
              <a:gd name="T19" fmla="*/ 43 h 269"/>
              <a:gd name="T20" fmla="*/ 39 w 270"/>
              <a:gd name="T21" fmla="*/ 43 h 269"/>
              <a:gd name="T22" fmla="*/ 40 w 270"/>
              <a:gd name="T23" fmla="*/ 38 h 269"/>
              <a:gd name="T24" fmla="*/ 38 w 270"/>
              <a:gd name="T25" fmla="*/ 38 h 269"/>
              <a:gd name="T26" fmla="*/ 37 w 270"/>
              <a:gd name="T27" fmla="*/ 43 h 269"/>
              <a:gd name="T28" fmla="*/ 32 w 270"/>
              <a:gd name="T29" fmla="*/ 51 h 269"/>
              <a:gd name="T30" fmla="*/ 33 w 270"/>
              <a:gd name="T31" fmla="*/ 56 h 269"/>
              <a:gd name="T32" fmla="*/ 26 w 270"/>
              <a:gd name="T33" fmla="*/ 56 h 269"/>
              <a:gd name="T34" fmla="*/ 18 w 270"/>
              <a:gd name="T35" fmla="*/ 57 h 269"/>
              <a:gd name="T36" fmla="*/ 12 w 270"/>
              <a:gd name="T37" fmla="*/ 59 h 269"/>
              <a:gd name="T38" fmla="*/ 3 w 270"/>
              <a:gd name="T39" fmla="*/ 68 h 269"/>
              <a:gd name="T40" fmla="*/ 1 w 270"/>
              <a:gd name="T41" fmla="*/ 68 h 269"/>
              <a:gd name="T42" fmla="*/ 3 w 270"/>
              <a:gd name="T43" fmla="*/ 70 h 269"/>
              <a:gd name="T44" fmla="*/ 10 w 270"/>
              <a:gd name="T45" fmla="*/ 68 h 269"/>
              <a:gd name="T46" fmla="*/ 22 w 270"/>
              <a:gd name="T47" fmla="*/ 65 h 269"/>
              <a:gd name="T48" fmla="*/ 26 w 270"/>
              <a:gd name="T49" fmla="*/ 69 h 269"/>
              <a:gd name="T50" fmla="*/ 26 w 270"/>
              <a:gd name="T51" fmla="*/ 72 h 269"/>
              <a:gd name="T52" fmla="*/ 27 w 270"/>
              <a:gd name="T53" fmla="*/ 76 h 269"/>
              <a:gd name="T54" fmla="*/ 32 w 270"/>
              <a:gd name="T55" fmla="*/ 76 h 269"/>
              <a:gd name="T56" fmla="*/ 34 w 270"/>
              <a:gd name="T57" fmla="*/ 71 h 269"/>
              <a:gd name="T58" fmla="*/ 39 w 270"/>
              <a:gd name="T59" fmla="*/ 69 h 269"/>
              <a:gd name="T60" fmla="*/ 37 w 270"/>
              <a:gd name="T61" fmla="*/ 64 h 269"/>
              <a:gd name="T62" fmla="*/ 41 w 270"/>
              <a:gd name="T63" fmla="*/ 66 h 269"/>
              <a:gd name="T64" fmla="*/ 42 w 270"/>
              <a:gd name="T65" fmla="*/ 68 h 269"/>
              <a:gd name="T66" fmla="*/ 46 w 270"/>
              <a:gd name="T67" fmla="*/ 65 h 269"/>
              <a:gd name="T68" fmla="*/ 49 w 270"/>
              <a:gd name="T69" fmla="*/ 65 h 269"/>
              <a:gd name="T70" fmla="*/ 53 w 270"/>
              <a:gd name="T71" fmla="*/ 65 h 269"/>
              <a:gd name="T72" fmla="*/ 55 w 270"/>
              <a:gd name="T73" fmla="*/ 63 h 269"/>
              <a:gd name="T74" fmla="*/ 59 w 270"/>
              <a:gd name="T75" fmla="*/ 59 h 269"/>
              <a:gd name="T76" fmla="*/ 61 w 270"/>
              <a:gd name="T77" fmla="*/ 55 h 269"/>
              <a:gd name="T78" fmla="*/ 60 w 270"/>
              <a:gd name="T79" fmla="*/ 62 h 269"/>
              <a:gd name="T80" fmla="*/ 66 w 270"/>
              <a:gd name="T81" fmla="*/ 57 h 269"/>
              <a:gd name="T82" fmla="*/ 64 w 270"/>
              <a:gd name="T83" fmla="*/ 51 h 269"/>
              <a:gd name="T84" fmla="*/ 66 w 270"/>
              <a:gd name="T85" fmla="*/ 43 h 269"/>
              <a:gd name="T86" fmla="*/ 66 w 270"/>
              <a:gd name="T87" fmla="*/ 29 h 269"/>
              <a:gd name="T88" fmla="*/ 71 w 270"/>
              <a:gd name="T89" fmla="*/ 27 h 269"/>
              <a:gd name="T90" fmla="*/ 69 w 270"/>
              <a:gd name="T91" fmla="*/ 24 h 269"/>
              <a:gd name="T92" fmla="*/ 73 w 270"/>
              <a:gd name="T93" fmla="*/ 12 h 269"/>
              <a:gd name="T94" fmla="*/ 69 w 270"/>
              <a:gd name="T95" fmla="*/ 2 h 26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70"/>
              <a:gd name="T145" fmla="*/ 0 h 269"/>
              <a:gd name="T146" fmla="*/ 270 w 270"/>
              <a:gd name="T147" fmla="*/ 269 h 26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70" h="269">
                <a:moveTo>
                  <a:pt x="236" y="0"/>
                </a:moveTo>
                <a:lnTo>
                  <a:pt x="234" y="3"/>
                </a:lnTo>
                <a:lnTo>
                  <a:pt x="236" y="7"/>
                </a:lnTo>
                <a:lnTo>
                  <a:pt x="236" y="11"/>
                </a:lnTo>
                <a:lnTo>
                  <a:pt x="232" y="13"/>
                </a:lnTo>
                <a:lnTo>
                  <a:pt x="226" y="17"/>
                </a:lnTo>
                <a:lnTo>
                  <a:pt x="224" y="19"/>
                </a:lnTo>
                <a:lnTo>
                  <a:pt x="224" y="27"/>
                </a:lnTo>
                <a:lnTo>
                  <a:pt x="226" y="32"/>
                </a:lnTo>
                <a:lnTo>
                  <a:pt x="228" y="42"/>
                </a:lnTo>
                <a:lnTo>
                  <a:pt x="222" y="44"/>
                </a:lnTo>
                <a:lnTo>
                  <a:pt x="219" y="44"/>
                </a:lnTo>
                <a:lnTo>
                  <a:pt x="217" y="50"/>
                </a:lnTo>
                <a:lnTo>
                  <a:pt x="228" y="57"/>
                </a:lnTo>
                <a:lnTo>
                  <a:pt x="224" y="65"/>
                </a:lnTo>
                <a:lnTo>
                  <a:pt x="219" y="67"/>
                </a:lnTo>
                <a:lnTo>
                  <a:pt x="220" y="73"/>
                </a:lnTo>
                <a:lnTo>
                  <a:pt x="220" y="78"/>
                </a:lnTo>
                <a:lnTo>
                  <a:pt x="219" y="84"/>
                </a:lnTo>
                <a:lnTo>
                  <a:pt x="213" y="94"/>
                </a:lnTo>
                <a:lnTo>
                  <a:pt x="199" y="113"/>
                </a:lnTo>
                <a:lnTo>
                  <a:pt x="192" y="123"/>
                </a:lnTo>
                <a:lnTo>
                  <a:pt x="184" y="123"/>
                </a:lnTo>
                <a:lnTo>
                  <a:pt x="182" y="128"/>
                </a:lnTo>
                <a:lnTo>
                  <a:pt x="182" y="136"/>
                </a:lnTo>
                <a:lnTo>
                  <a:pt x="176" y="140"/>
                </a:lnTo>
                <a:lnTo>
                  <a:pt x="176" y="146"/>
                </a:lnTo>
                <a:lnTo>
                  <a:pt x="171" y="148"/>
                </a:lnTo>
                <a:lnTo>
                  <a:pt x="165" y="148"/>
                </a:lnTo>
                <a:lnTo>
                  <a:pt x="157" y="150"/>
                </a:lnTo>
                <a:lnTo>
                  <a:pt x="157" y="157"/>
                </a:lnTo>
                <a:lnTo>
                  <a:pt x="144" y="157"/>
                </a:lnTo>
                <a:lnTo>
                  <a:pt x="144" y="151"/>
                </a:lnTo>
                <a:lnTo>
                  <a:pt x="142" y="146"/>
                </a:lnTo>
                <a:lnTo>
                  <a:pt x="144" y="140"/>
                </a:lnTo>
                <a:lnTo>
                  <a:pt x="149" y="134"/>
                </a:lnTo>
                <a:lnTo>
                  <a:pt x="155" y="130"/>
                </a:lnTo>
                <a:lnTo>
                  <a:pt x="148" y="132"/>
                </a:lnTo>
                <a:lnTo>
                  <a:pt x="140" y="136"/>
                </a:lnTo>
                <a:lnTo>
                  <a:pt x="136" y="140"/>
                </a:lnTo>
                <a:lnTo>
                  <a:pt x="134" y="148"/>
                </a:lnTo>
                <a:lnTo>
                  <a:pt x="136" y="153"/>
                </a:lnTo>
                <a:lnTo>
                  <a:pt x="136" y="159"/>
                </a:lnTo>
                <a:lnTo>
                  <a:pt x="130" y="167"/>
                </a:lnTo>
                <a:lnTo>
                  <a:pt x="119" y="178"/>
                </a:lnTo>
                <a:lnTo>
                  <a:pt x="119" y="184"/>
                </a:lnTo>
                <a:lnTo>
                  <a:pt x="123" y="188"/>
                </a:lnTo>
                <a:lnTo>
                  <a:pt x="123" y="198"/>
                </a:lnTo>
                <a:lnTo>
                  <a:pt x="119" y="200"/>
                </a:lnTo>
                <a:lnTo>
                  <a:pt x="115" y="205"/>
                </a:lnTo>
                <a:lnTo>
                  <a:pt x="98" y="200"/>
                </a:lnTo>
                <a:lnTo>
                  <a:pt x="84" y="198"/>
                </a:lnTo>
                <a:lnTo>
                  <a:pt x="65" y="205"/>
                </a:lnTo>
                <a:lnTo>
                  <a:pt x="65" y="201"/>
                </a:lnTo>
                <a:lnTo>
                  <a:pt x="67" y="200"/>
                </a:lnTo>
                <a:lnTo>
                  <a:pt x="61" y="198"/>
                </a:lnTo>
                <a:lnTo>
                  <a:pt x="46" y="209"/>
                </a:lnTo>
                <a:lnTo>
                  <a:pt x="32" y="224"/>
                </a:lnTo>
                <a:lnTo>
                  <a:pt x="17" y="236"/>
                </a:lnTo>
                <a:lnTo>
                  <a:pt x="9" y="238"/>
                </a:lnTo>
                <a:lnTo>
                  <a:pt x="6" y="236"/>
                </a:lnTo>
                <a:lnTo>
                  <a:pt x="0" y="232"/>
                </a:lnTo>
                <a:lnTo>
                  <a:pt x="2" y="238"/>
                </a:lnTo>
                <a:lnTo>
                  <a:pt x="2" y="244"/>
                </a:lnTo>
                <a:lnTo>
                  <a:pt x="0" y="249"/>
                </a:lnTo>
                <a:lnTo>
                  <a:pt x="9" y="248"/>
                </a:lnTo>
                <a:lnTo>
                  <a:pt x="21" y="248"/>
                </a:lnTo>
                <a:lnTo>
                  <a:pt x="36" y="249"/>
                </a:lnTo>
                <a:lnTo>
                  <a:pt x="36" y="240"/>
                </a:lnTo>
                <a:lnTo>
                  <a:pt x="40" y="236"/>
                </a:lnTo>
                <a:lnTo>
                  <a:pt x="65" y="236"/>
                </a:lnTo>
                <a:lnTo>
                  <a:pt x="82" y="232"/>
                </a:lnTo>
                <a:lnTo>
                  <a:pt x="103" y="232"/>
                </a:lnTo>
                <a:lnTo>
                  <a:pt x="101" y="236"/>
                </a:lnTo>
                <a:lnTo>
                  <a:pt x="96" y="242"/>
                </a:lnTo>
                <a:lnTo>
                  <a:pt x="98" y="246"/>
                </a:lnTo>
                <a:lnTo>
                  <a:pt x="98" y="251"/>
                </a:lnTo>
                <a:lnTo>
                  <a:pt x="96" y="255"/>
                </a:lnTo>
                <a:lnTo>
                  <a:pt x="101" y="259"/>
                </a:lnTo>
                <a:lnTo>
                  <a:pt x="101" y="263"/>
                </a:lnTo>
                <a:lnTo>
                  <a:pt x="103" y="269"/>
                </a:lnTo>
                <a:lnTo>
                  <a:pt x="109" y="267"/>
                </a:lnTo>
                <a:lnTo>
                  <a:pt x="115" y="269"/>
                </a:lnTo>
                <a:lnTo>
                  <a:pt x="119" y="269"/>
                </a:lnTo>
                <a:lnTo>
                  <a:pt x="123" y="263"/>
                </a:lnTo>
                <a:lnTo>
                  <a:pt x="125" y="257"/>
                </a:lnTo>
                <a:lnTo>
                  <a:pt x="128" y="251"/>
                </a:lnTo>
                <a:lnTo>
                  <a:pt x="132" y="249"/>
                </a:lnTo>
                <a:lnTo>
                  <a:pt x="138" y="248"/>
                </a:lnTo>
                <a:lnTo>
                  <a:pt x="144" y="244"/>
                </a:lnTo>
                <a:lnTo>
                  <a:pt x="140" y="240"/>
                </a:lnTo>
                <a:lnTo>
                  <a:pt x="138" y="234"/>
                </a:lnTo>
                <a:lnTo>
                  <a:pt x="138" y="228"/>
                </a:lnTo>
                <a:lnTo>
                  <a:pt x="149" y="228"/>
                </a:lnTo>
                <a:lnTo>
                  <a:pt x="157" y="232"/>
                </a:lnTo>
                <a:lnTo>
                  <a:pt x="153" y="234"/>
                </a:lnTo>
                <a:lnTo>
                  <a:pt x="153" y="236"/>
                </a:lnTo>
                <a:lnTo>
                  <a:pt x="155" y="242"/>
                </a:lnTo>
                <a:lnTo>
                  <a:pt x="157" y="238"/>
                </a:lnTo>
                <a:lnTo>
                  <a:pt x="161" y="236"/>
                </a:lnTo>
                <a:lnTo>
                  <a:pt x="163" y="232"/>
                </a:lnTo>
                <a:lnTo>
                  <a:pt x="169" y="232"/>
                </a:lnTo>
                <a:lnTo>
                  <a:pt x="174" y="234"/>
                </a:lnTo>
                <a:lnTo>
                  <a:pt x="182" y="236"/>
                </a:lnTo>
                <a:lnTo>
                  <a:pt x="184" y="232"/>
                </a:lnTo>
                <a:lnTo>
                  <a:pt x="192" y="221"/>
                </a:lnTo>
                <a:lnTo>
                  <a:pt x="196" y="224"/>
                </a:lnTo>
                <a:lnTo>
                  <a:pt x="197" y="232"/>
                </a:lnTo>
                <a:lnTo>
                  <a:pt x="197" y="236"/>
                </a:lnTo>
                <a:lnTo>
                  <a:pt x="205" y="236"/>
                </a:lnTo>
                <a:lnTo>
                  <a:pt x="205" y="224"/>
                </a:lnTo>
                <a:lnTo>
                  <a:pt x="209" y="217"/>
                </a:lnTo>
                <a:lnTo>
                  <a:pt x="219" y="217"/>
                </a:lnTo>
                <a:lnTo>
                  <a:pt x="220" y="209"/>
                </a:lnTo>
                <a:lnTo>
                  <a:pt x="220" y="201"/>
                </a:lnTo>
                <a:lnTo>
                  <a:pt x="224" y="194"/>
                </a:lnTo>
                <a:lnTo>
                  <a:pt x="228" y="194"/>
                </a:lnTo>
                <a:lnTo>
                  <a:pt x="232" y="198"/>
                </a:lnTo>
                <a:lnTo>
                  <a:pt x="226" y="205"/>
                </a:lnTo>
                <a:lnTo>
                  <a:pt x="222" y="219"/>
                </a:lnTo>
                <a:lnTo>
                  <a:pt x="228" y="224"/>
                </a:lnTo>
                <a:lnTo>
                  <a:pt x="238" y="213"/>
                </a:lnTo>
                <a:lnTo>
                  <a:pt x="245" y="201"/>
                </a:lnTo>
                <a:lnTo>
                  <a:pt x="244" y="194"/>
                </a:lnTo>
                <a:lnTo>
                  <a:pt x="236" y="186"/>
                </a:lnTo>
                <a:lnTo>
                  <a:pt x="240" y="180"/>
                </a:lnTo>
                <a:lnTo>
                  <a:pt x="240" y="173"/>
                </a:lnTo>
                <a:lnTo>
                  <a:pt x="238" y="159"/>
                </a:lnTo>
                <a:lnTo>
                  <a:pt x="245" y="150"/>
                </a:lnTo>
                <a:lnTo>
                  <a:pt x="247" y="132"/>
                </a:lnTo>
                <a:lnTo>
                  <a:pt x="245" y="117"/>
                </a:lnTo>
                <a:lnTo>
                  <a:pt x="245" y="103"/>
                </a:lnTo>
                <a:lnTo>
                  <a:pt x="251" y="98"/>
                </a:lnTo>
                <a:lnTo>
                  <a:pt x="255" y="98"/>
                </a:lnTo>
                <a:lnTo>
                  <a:pt x="263" y="94"/>
                </a:lnTo>
                <a:lnTo>
                  <a:pt x="263" y="90"/>
                </a:lnTo>
                <a:lnTo>
                  <a:pt x="259" y="86"/>
                </a:lnTo>
                <a:lnTo>
                  <a:pt x="259" y="84"/>
                </a:lnTo>
                <a:lnTo>
                  <a:pt x="267" y="84"/>
                </a:lnTo>
                <a:lnTo>
                  <a:pt x="270" y="61"/>
                </a:lnTo>
                <a:lnTo>
                  <a:pt x="270" y="44"/>
                </a:lnTo>
                <a:lnTo>
                  <a:pt x="263" y="23"/>
                </a:lnTo>
                <a:lnTo>
                  <a:pt x="259" y="11"/>
                </a:lnTo>
                <a:lnTo>
                  <a:pt x="259" y="7"/>
                </a:lnTo>
                <a:lnTo>
                  <a:pt x="23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shade val="50000"/>
              <a:hueOff val="414139"/>
              <a:satOff val="-61755"/>
              <a:lumOff val="43281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91394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prstClr val="white"/>
              </a:solidFill>
            </a:endParaRPr>
          </a:p>
        </p:txBody>
      </p:sp>
      <p:sp>
        <p:nvSpPr>
          <p:cNvPr id="599" name="Freeform 196"/>
          <p:cNvSpPr>
            <a:spLocks/>
          </p:cNvSpPr>
          <p:nvPr/>
        </p:nvSpPr>
        <p:spPr bwMode="auto">
          <a:xfrm>
            <a:off x="4854485" y="2261186"/>
            <a:ext cx="701170" cy="346683"/>
          </a:xfrm>
          <a:custGeom>
            <a:avLst/>
            <a:gdLst>
              <a:gd name="T0" fmla="*/ 80 w 1025"/>
              <a:gd name="T1" fmla="*/ 100 h 522"/>
              <a:gd name="T2" fmla="*/ 89 w 1025"/>
              <a:gd name="T3" fmla="*/ 96 h 522"/>
              <a:gd name="T4" fmla="*/ 93 w 1025"/>
              <a:gd name="T5" fmla="*/ 92 h 522"/>
              <a:gd name="T6" fmla="*/ 95 w 1025"/>
              <a:gd name="T7" fmla="*/ 111 h 522"/>
              <a:gd name="T8" fmla="*/ 97 w 1025"/>
              <a:gd name="T9" fmla="*/ 117 h 522"/>
              <a:gd name="T10" fmla="*/ 97 w 1025"/>
              <a:gd name="T11" fmla="*/ 128 h 522"/>
              <a:gd name="T12" fmla="*/ 114 w 1025"/>
              <a:gd name="T13" fmla="*/ 131 h 522"/>
              <a:gd name="T14" fmla="*/ 123 w 1025"/>
              <a:gd name="T15" fmla="*/ 138 h 522"/>
              <a:gd name="T16" fmla="*/ 131 w 1025"/>
              <a:gd name="T17" fmla="*/ 142 h 522"/>
              <a:gd name="T18" fmla="*/ 137 w 1025"/>
              <a:gd name="T19" fmla="*/ 148 h 522"/>
              <a:gd name="T20" fmla="*/ 142 w 1025"/>
              <a:gd name="T21" fmla="*/ 141 h 522"/>
              <a:gd name="T22" fmla="*/ 151 w 1025"/>
              <a:gd name="T23" fmla="*/ 136 h 522"/>
              <a:gd name="T24" fmla="*/ 165 w 1025"/>
              <a:gd name="T25" fmla="*/ 129 h 522"/>
              <a:gd name="T26" fmla="*/ 176 w 1025"/>
              <a:gd name="T27" fmla="*/ 129 h 522"/>
              <a:gd name="T28" fmla="*/ 185 w 1025"/>
              <a:gd name="T29" fmla="*/ 129 h 522"/>
              <a:gd name="T30" fmla="*/ 201 w 1025"/>
              <a:gd name="T31" fmla="*/ 127 h 522"/>
              <a:gd name="T32" fmla="*/ 213 w 1025"/>
              <a:gd name="T33" fmla="*/ 130 h 522"/>
              <a:gd name="T34" fmla="*/ 216 w 1025"/>
              <a:gd name="T35" fmla="*/ 115 h 522"/>
              <a:gd name="T36" fmla="*/ 233 w 1025"/>
              <a:gd name="T37" fmla="*/ 102 h 522"/>
              <a:gd name="T38" fmla="*/ 251 w 1025"/>
              <a:gd name="T39" fmla="*/ 80 h 522"/>
              <a:gd name="T40" fmla="*/ 266 w 1025"/>
              <a:gd name="T41" fmla="*/ 64 h 522"/>
              <a:gd name="T42" fmla="*/ 236 w 1025"/>
              <a:gd name="T43" fmla="*/ 60 h 522"/>
              <a:gd name="T44" fmla="*/ 218 w 1025"/>
              <a:gd name="T45" fmla="*/ 43 h 522"/>
              <a:gd name="T46" fmla="*/ 205 w 1025"/>
              <a:gd name="T47" fmla="*/ 30 h 522"/>
              <a:gd name="T48" fmla="*/ 177 w 1025"/>
              <a:gd name="T49" fmla="*/ 12 h 522"/>
              <a:gd name="T50" fmla="*/ 161 w 1025"/>
              <a:gd name="T51" fmla="*/ 12 h 522"/>
              <a:gd name="T52" fmla="*/ 146 w 1025"/>
              <a:gd name="T53" fmla="*/ 5 h 522"/>
              <a:gd name="T54" fmla="*/ 126 w 1025"/>
              <a:gd name="T55" fmla="*/ 6 h 522"/>
              <a:gd name="T56" fmla="*/ 92 w 1025"/>
              <a:gd name="T57" fmla="*/ 6 h 522"/>
              <a:gd name="T58" fmla="*/ 86 w 1025"/>
              <a:gd name="T59" fmla="*/ 28 h 522"/>
              <a:gd name="T60" fmla="*/ 93 w 1025"/>
              <a:gd name="T61" fmla="*/ 45 h 522"/>
              <a:gd name="T62" fmla="*/ 80 w 1025"/>
              <a:gd name="T63" fmla="*/ 43 h 522"/>
              <a:gd name="T64" fmla="*/ 69 w 1025"/>
              <a:gd name="T65" fmla="*/ 44 h 522"/>
              <a:gd name="T66" fmla="*/ 59 w 1025"/>
              <a:gd name="T67" fmla="*/ 44 h 522"/>
              <a:gd name="T68" fmla="*/ 56 w 1025"/>
              <a:gd name="T69" fmla="*/ 44 h 522"/>
              <a:gd name="T70" fmla="*/ 44 w 1025"/>
              <a:gd name="T71" fmla="*/ 36 h 522"/>
              <a:gd name="T72" fmla="*/ 37 w 1025"/>
              <a:gd name="T73" fmla="*/ 31 h 522"/>
              <a:gd name="T74" fmla="*/ 30 w 1025"/>
              <a:gd name="T75" fmla="*/ 32 h 522"/>
              <a:gd name="T76" fmla="*/ 15 w 1025"/>
              <a:gd name="T77" fmla="*/ 43 h 522"/>
              <a:gd name="T78" fmla="*/ 13 w 1025"/>
              <a:gd name="T79" fmla="*/ 53 h 522"/>
              <a:gd name="T80" fmla="*/ 5 w 1025"/>
              <a:gd name="T81" fmla="*/ 53 h 522"/>
              <a:gd name="T82" fmla="*/ 5 w 1025"/>
              <a:gd name="T83" fmla="*/ 63 h 522"/>
              <a:gd name="T84" fmla="*/ 3 w 1025"/>
              <a:gd name="T85" fmla="*/ 72 h 522"/>
              <a:gd name="T86" fmla="*/ 10 w 1025"/>
              <a:gd name="T87" fmla="*/ 86 h 522"/>
              <a:gd name="T88" fmla="*/ 13 w 1025"/>
              <a:gd name="T89" fmla="*/ 93 h 522"/>
              <a:gd name="T90" fmla="*/ 21 w 1025"/>
              <a:gd name="T91" fmla="*/ 92 h 522"/>
              <a:gd name="T92" fmla="*/ 31 w 1025"/>
              <a:gd name="T93" fmla="*/ 88 h 522"/>
              <a:gd name="T94" fmla="*/ 44 w 1025"/>
              <a:gd name="T95" fmla="*/ 94 h 522"/>
              <a:gd name="T96" fmla="*/ 48 w 1025"/>
              <a:gd name="T97" fmla="*/ 109 h 522"/>
              <a:gd name="T98" fmla="*/ 43 w 1025"/>
              <a:gd name="T99" fmla="*/ 111 h 522"/>
              <a:gd name="T100" fmla="*/ 33 w 1025"/>
              <a:gd name="T101" fmla="*/ 107 h 522"/>
              <a:gd name="T102" fmla="*/ 28 w 1025"/>
              <a:gd name="T103" fmla="*/ 115 h 522"/>
              <a:gd name="T104" fmla="*/ 27 w 1025"/>
              <a:gd name="T105" fmla="*/ 121 h 522"/>
              <a:gd name="T106" fmla="*/ 37 w 1025"/>
              <a:gd name="T107" fmla="*/ 130 h 522"/>
              <a:gd name="T108" fmla="*/ 44 w 1025"/>
              <a:gd name="T109" fmla="*/ 133 h 522"/>
              <a:gd name="T110" fmla="*/ 65 w 1025"/>
              <a:gd name="T111" fmla="*/ 105 h 52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25"/>
              <a:gd name="T169" fmla="*/ 0 h 522"/>
              <a:gd name="T170" fmla="*/ 1025 w 1025"/>
              <a:gd name="T171" fmla="*/ 522 h 52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25" h="522">
                <a:moveTo>
                  <a:pt x="286" y="363"/>
                </a:moveTo>
                <a:lnTo>
                  <a:pt x="288" y="361"/>
                </a:lnTo>
                <a:lnTo>
                  <a:pt x="288" y="359"/>
                </a:lnTo>
                <a:lnTo>
                  <a:pt x="290" y="357"/>
                </a:lnTo>
                <a:lnTo>
                  <a:pt x="298" y="357"/>
                </a:lnTo>
                <a:lnTo>
                  <a:pt x="296" y="355"/>
                </a:lnTo>
                <a:lnTo>
                  <a:pt x="302" y="353"/>
                </a:lnTo>
                <a:lnTo>
                  <a:pt x="305" y="353"/>
                </a:lnTo>
                <a:lnTo>
                  <a:pt x="302" y="357"/>
                </a:lnTo>
                <a:lnTo>
                  <a:pt x="302" y="361"/>
                </a:lnTo>
                <a:lnTo>
                  <a:pt x="305" y="365"/>
                </a:lnTo>
                <a:lnTo>
                  <a:pt x="313" y="350"/>
                </a:lnTo>
                <a:lnTo>
                  <a:pt x="321" y="344"/>
                </a:lnTo>
                <a:lnTo>
                  <a:pt x="336" y="338"/>
                </a:lnTo>
                <a:lnTo>
                  <a:pt x="334" y="334"/>
                </a:lnTo>
                <a:lnTo>
                  <a:pt x="330" y="330"/>
                </a:lnTo>
                <a:lnTo>
                  <a:pt x="332" y="326"/>
                </a:lnTo>
                <a:lnTo>
                  <a:pt x="338" y="326"/>
                </a:lnTo>
                <a:lnTo>
                  <a:pt x="350" y="330"/>
                </a:lnTo>
                <a:lnTo>
                  <a:pt x="351" y="325"/>
                </a:lnTo>
                <a:lnTo>
                  <a:pt x="350" y="323"/>
                </a:lnTo>
                <a:lnTo>
                  <a:pt x="355" y="323"/>
                </a:lnTo>
                <a:lnTo>
                  <a:pt x="353" y="325"/>
                </a:lnTo>
                <a:lnTo>
                  <a:pt x="359" y="326"/>
                </a:lnTo>
                <a:lnTo>
                  <a:pt x="363" y="326"/>
                </a:lnTo>
                <a:lnTo>
                  <a:pt x="351" y="348"/>
                </a:lnTo>
                <a:lnTo>
                  <a:pt x="348" y="373"/>
                </a:lnTo>
                <a:lnTo>
                  <a:pt x="357" y="392"/>
                </a:lnTo>
                <a:lnTo>
                  <a:pt x="363" y="392"/>
                </a:lnTo>
                <a:lnTo>
                  <a:pt x="371" y="396"/>
                </a:lnTo>
                <a:lnTo>
                  <a:pt x="367" y="398"/>
                </a:lnTo>
                <a:lnTo>
                  <a:pt x="363" y="401"/>
                </a:lnTo>
                <a:lnTo>
                  <a:pt x="363" y="407"/>
                </a:lnTo>
                <a:lnTo>
                  <a:pt x="367" y="407"/>
                </a:lnTo>
                <a:lnTo>
                  <a:pt x="367" y="411"/>
                </a:lnTo>
                <a:lnTo>
                  <a:pt x="365" y="411"/>
                </a:lnTo>
                <a:lnTo>
                  <a:pt x="361" y="413"/>
                </a:lnTo>
                <a:lnTo>
                  <a:pt x="359" y="413"/>
                </a:lnTo>
                <a:lnTo>
                  <a:pt x="361" y="417"/>
                </a:lnTo>
                <a:lnTo>
                  <a:pt x="365" y="428"/>
                </a:lnTo>
                <a:lnTo>
                  <a:pt x="365" y="440"/>
                </a:lnTo>
                <a:lnTo>
                  <a:pt x="367" y="451"/>
                </a:lnTo>
                <a:lnTo>
                  <a:pt x="367" y="457"/>
                </a:lnTo>
                <a:lnTo>
                  <a:pt x="394" y="457"/>
                </a:lnTo>
                <a:lnTo>
                  <a:pt x="405" y="461"/>
                </a:lnTo>
                <a:lnTo>
                  <a:pt x="419" y="463"/>
                </a:lnTo>
                <a:lnTo>
                  <a:pt x="424" y="465"/>
                </a:lnTo>
                <a:lnTo>
                  <a:pt x="428" y="457"/>
                </a:lnTo>
                <a:lnTo>
                  <a:pt x="430" y="461"/>
                </a:lnTo>
                <a:lnTo>
                  <a:pt x="432" y="467"/>
                </a:lnTo>
                <a:lnTo>
                  <a:pt x="440" y="474"/>
                </a:lnTo>
                <a:lnTo>
                  <a:pt x="445" y="476"/>
                </a:lnTo>
                <a:lnTo>
                  <a:pt x="455" y="476"/>
                </a:lnTo>
                <a:lnTo>
                  <a:pt x="457" y="478"/>
                </a:lnTo>
                <a:lnTo>
                  <a:pt x="461" y="486"/>
                </a:lnTo>
                <a:lnTo>
                  <a:pt x="463" y="486"/>
                </a:lnTo>
                <a:lnTo>
                  <a:pt x="465" y="488"/>
                </a:lnTo>
                <a:lnTo>
                  <a:pt x="461" y="496"/>
                </a:lnTo>
                <a:lnTo>
                  <a:pt x="465" y="499"/>
                </a:lnTo>
                <a:lnTo>
                  <a:pt x="470" y="501"/>
                </a:lnTo>
                <a:lnTo>
                  <a:pt x="480" y="503"/>
                </a:lnTo>
                <a:lnTo>
                  <a:pt x="486" y="503"/>
                </a:lnTo>
                <a:lnTo>
                  <a:pt x="493" y="501"/>
                </a:lnTo>
                <a:lnTo>
                  <a:pt x="501" y="503"/>
                </a:lnTo>
                <a:lnTo>
                  <a:pt x="507" y="509"/>
                </a:lnTo>
                <a:lnTo>
                  <a:pt x="507" y="515"/>
                </a:lnTo>
                <a:lnTo>
                  <a:pt x="505" y="521"/>
                </a:lnTo>
                <a:lnTo>
                  <a:pt x="507" y="522"/>
                </a:lnTo>
                <a:lnTo>
                  <a:pt x="511" y="521"/>
                </a:lnTo>
                <a:lnTo>
                  <a:pt x="515" y="521"/>
                </a:lnTo>
                <a:lnTo>
                  <a:pt x="517" y="519"/>
                </a:lnTo>
                <a:lnTo>
                  <a:pt x="517" y="509"/>
                </a:lnTo>
                <a:lnTo>
                  <a:pt x="524" y="509"/>
                </a:lnTo>
                <a:lnTo>
                  <a:pt x="530" y="507"/>
                </a:lnTo>
                <a:lnTo>
                  <a:pt x="532" y="507"/>
                </a:lnTo>
                <a:lnTo>
                  <a:pt x="534" y="503"/>
                </a:lnTo>
                <a:lnTo>
                  <a:pt x="536" y="496"/>
                </a:lnTo>
                <a:lnTo>
                  <a:pt x="540" y="490"/>
                </a:lnTo>
                <a:lnTo>
                  <a:pt x="545" y="488"/>
                </a:lnTo>
                <a:lnTo>
                  <a:pt x="551" y="488"/>
                </a:lnTo>
                <a:lnTo>
                  <a:pt x="553" y="484"/>
                </a:lnTo>
                <a:lnTo>
                  <a:pt x="557" y="480"/>
                </a:lnTo>
                <a:lnTo>
                  <a:pt x="563" y="478"/>
                </a:lnTo>
                <a:lnTo>
                  <a:pt x="568" y="478"/>
                </a:lnTo>
                <a:lnTo>
                  <a:pt x="574" y="476"/>
                </a:lnTo>
                <a:lnTo>
                  <a:pt x="578" y="476"/>
                </a:lnTo>
                <a:lnTo>
                  <a:pt x="582" y="474"/>
                </a:lnTo>
                <a:lnTo>
                  <a:pt x="586" y="469"/>
                </a:lnTo>
                <a:lnTo>
                  <a:pt x="595" y="461"/>
                </a:lnTo>
                <a:lnTo>
                  <a:pt x="605" y="455"/>
                </a:lnTo>
                <a:lnTo>
                  <a:pt x="622" y="455"/>
                </a:lnTo>
                <a:lnTo>
                  <a:pt x="634" y="461"/>
                </a:lnTo>
                <a:lnTo>
                  <a:pt x="643" y="469"/>
                </a:lnTo>
                <a:lnTo>
                  <a:pt x="649" y="471"/>
                </a:lnTo>
                <a:lnTo>
                  <a:pt x="651" y="467"/>
                </a:lnTo>
                <a:lnTo>
                  <a:pt x="655" y="465"/>
                </a:lnTo>
                <a:lnTo>
                  <a:pt x="659" y="461"/>
                </a:lnTo>
                <a:lnTo>
                  <a:pt x="662" y="455"/>
                </a:lnTo>
                <a:lnTo>
                  <a:pt x="666" y="451"/>
                </a:lnTo>
                <a:lnTo>
                  <a:pt x="672" y="451"/>
                </a:lnTo>
                <a:lnTo>
                  <a:pt x="680" y="448"/>
                </a:lnTo>
                <a:lnTo>
                  <a:pt x="682" y="448"/>
                </a:lnTo>
                <a:lnTo>
                  <a:pt x="685" y="451"/>
                </a:lnTo>
                <a:lnTo>
                  <a:pt x="691" y="455"/>
                </a:lnTo>
                <a:lnTo>
                  <a:pt x="697" y="457"/>
                </a:lnTo>
                <a:lnTo>
                  <a:pt x="699" y="459"/>
                </a:lnTo>
                <a:lnTo>
                  <a:pt x="703" y="461"/>
                </a:lnTo>
                <a:lnTo>
                  <a:pt x="722" y="449"/>
                </a:lnTo>
                <a:lnTo>
                  <a:pt x="730" y="448"/>
                </a:lnTo>
                <a:lnTo>
                  <a:pt x="739" y="448"/>
                </a:lnTo>
                <a:lnTo>
                  <a:pt x="749" y="446"/>
                </a:lnTo>
                <a:lnTo>
                  <a:pt x="760" y="446"/>
                </a:lnTo>
                <a:lnTo>
                  <a:pt x="768" y="444"/>
                </a:lnTo>
                <a:lnTo>
                  <a:pt x="776" y="446"/>
                </a:lnTo>
                <a:lnTo>
                  <a:pt x="781" y="448"/>
                </a:lnTo>
                <a:lnTo>
                  <a:pt x="789" y="448"/>
                </a:lnTo>
                <a:lnTo>
                  <a:pt x="795" y="451"/>
                </a:lnTo>
                <a:lnTo>
                  <a:pt x="797" y="455"/>
                </a:lnTo>
                <a:lnTo>
                  <a:pt x="802" y="459"/>
                </a:lnTo>
                <a:lnTo>
                  <a:pt x="808" y="461"/>
                </a:lnTo>
                <a:lnTo>
                  <a:pt x="812" y="461"/>
                </a:lnTo>
                <a:lnTo>
                  <a:pt x="824" y="467"/>
                </a:lnTo>
                <a:lnTo>
                  <a:pt x="824" y="449"/>
                </a:lnTo>
                <a:lnTo>
                  <a:pt x="835" y="426"/>
                </a:lnTo>
                <a:lnTo>
                  <a:pt x="827" y="417"/>
                </a:lnTo>
                <a:lnTo>
                  <a:pt x="816" y="403"/>
                </a:lnTo>
                <a:lnTo>
                  <a:pt x="812" y="396"/>
                </a:lnTo>
                <a:lnTo>
                  <a:pt x="818" y="390"/>
                </a:lnTo>
                <a:lnTo>
                  <a:pt x="837" y="386"/>
                </a:lnTo>
                <a:lnTo>
                  <a:pt x="858" y="376"/>
                </a:lnTo>
                <a:lnTo>
                  <a:pt x="881" y="376"/>
                </a:lnTo>
                <a:lnTo>
                  <a:pt x="887" y="367"/>
                </a:lnTo>
                <a:lnTo>
                  <a:pt x="879" y="359"/>
                </a:lnTo>
                <a:lnTo>
                  <a:pt x="875" y="344"/>
                </a:lnTo>
                <a:lnTo>
                  <a:pt x="881" y="325"/>
                </a:lnTo>
                <a:lnTo>
                  <a:pt x="891" y="315"/>
                </a:lnTo>
                <a:lnTo>
                  <a:pt x="898" y="302"/>
                </a:lnTo>
                <a:lnTo>
                  <a:pt x="908" y="294"/>
                </a:lnTo>
                <a:lnTo>
                  <a:pt x="923" y="294"/>
                </a:lnTo>
                <a:lnTo>
                  <a:pt x="945" y="284"/>
                </a:lnTo>
                <a:lnTo>
                  <a:pt x="946" y="273"/>
                </a:lnTo>
                <a:lnTo>
                  <a:pt x="950" y="265"/>
                </a:lnTo>
                <a:lnTo>
                  <a:pt x="964" y="259"/>
                </a:lnTo>
                <a:lnTo>
                  <a:pt x="973" y="248"/>
                </a:lnTo>
                <a:lnTo>
                  <a:pt x="985" y="238"/>
                </a:lnTo>
                <a:lnTo>
                  <a:pt x="1025" y="230"/>
                </a:lnTo>
                <a:lnTo>
                  <a:pt x="1004" y="227"/>
                </a:lnTo>
                <a:lnTo>
                  <a:pt x="996" y="221"/>
                </a:lnTo>
                <a:lnTo>
                  <a:pt x="981" y="198"/>
                </a:lnTo>
                <a:lnTo>
                  <a:pt x="969" y="198"/>
                </a:lnTo>
                <a:lnTo>
                  <a:pt x="950" y="202"/>
                </a:lnTo>
                <a:lnTo>
                  <a:pt x="920" y="215"/>
                </a:lnTo>
                <a:lnTo>
                  <a:pt x="902" y="219"/>
                </a:lnTo>
                <a:lnTo>
                  <a:pt x="889" y="211"/>
                </a:lnTo>
                <a:lnTo>
                  <a:pt x="883" y="203"/>
                </a:lnTo>
                <a:lnTo>
                  <a:pt x="877" y="186"/>
                </a:lnTo>
                <a:lnTo>
                  <a:pt x="874" y="171"/>
                </a:lnTo>
                <a:lnTo>
                  <a:pt x="870" y="165"/>
                </a:lnTo>
                <a:lnTo>
                  <a:pt x="860" y="155"/>
                </a:lnTo>
                <a:lnTo>
                  <a:pt x="850" y="150"/>
                </a:lnTo>
                <a:lnTo>
                  <a:pt x="824" y="150"/>
                </a:lnTo>
                <a:lnTo>
                  <a:pt x="818" y="152"/>
                </a:lnTo>
                <a:lnTo>
                  <a:pt x="808" y="154"/>
                </a:lnTo>
                <a:lnTo>
                  <a:pt x="801" y="154"/>
                </a:lnTo>
                <a:lnTo>
                  <a:pt x="793" y="150"/>
                </a:lnTo>
                <a:lnTo>
                  <a:pt x="787" y="142"/>
                </a:lnTo>
                <a:lnTo>
                  <a:pt x="783" y="138"/>
                </a:lnTo>
                <a:lnTo>
                  <a:pt x="770" y="107"/>
                </a:lnTo>
                <a:lnTo>
                  <a:pt x="751" y="67"/>
                </a:lnTo>
                <a:lnTo>
                  <a:pt x="735" y="38"/>
                </a:lnTo>
                <a:lnTo>
                  <a:pt x="735" y="25"/>
                </a:lnTo>
                <a:lnTo>
                  <a:pt x="733" y="21"/>
                </a:lnTo>
                <a:lnTo>
                  <a:pt x="712" y="25"/>
                </a:lnTo>
                <a:lnTo>
                  <a:pt x="693" y="32"/>
                </a:lnTo>
                <a:lnTo>
                  <a:pt x="668" y="44"/>
                </a:lnTo>
                <a:lnTo>
                  <a:pt x="647" y="52"/>
                </a:lnTo>
                <a:lnTo>
                  <a:pt x="624" y="50"/>
                </a:lnTo>
                <a:lnTo>
                  <a:pt x="626" y="50"/>
                </a:lnTo>
                <a:lnTo>
                  <a:pt x="626" y="48"/>
                </a:lnTo>
                <a:lnTo>
                  <a:pt x="622" y="36"/>
                </a:lnTo>
                <a:lnTo>
                  <a:pt x="616" y="36"/>
                </a:lnTo>
                <a:lnTo>
                  <a:pt x="607" y="42"/>
                </a:lnTo>
                <a:lnTo>
                  <a:pt x="603" y="36"/>
                </a:lnTo>
                <a:lnTo>
                  <a:pt x="588" y="27"/>
                </a:lnTo>
                <a:lnTo>
                  <a:pt x="576" y="40"/>
                </a:lnTo>
                <a:lnTo>
                  <a:pt x="566" y="44"/>
                </a:lnTo>
                <a:lnTo>
                  <a:pt x="555" y="31"/>
                </a:lnTo>
                <a:lnTo>
                  <a:pt x="547" y="31"/>
                </a:lnTo>
                <a:lnTo>
                  <a:pt x="551" y="17"/>
                </a:lnTo>
                <a:lnTo>
                  <a:pt x="551" y="11"/>
                </a:lnTo>
                <a:lnTo>
                  <a:pt x="541" y="7"/>
                </a:lnTo>
                <a:lnTo>
                  <a:pt x="536" y="0"/>
                </a:lnTo>
                <a:lnTo>
                  <a:pt x="524" y="2"/>
                </a:lnTo>
                <a:lnTo>
                  <a:pt x="507" y="7"/>
                </a:lnTo>
                <a:lnTo>
                  <a:pt x="484" y="21"/>
                </a:lnTo>
                <a:lnTo>
                  <a:pt x="474" y="21"/>
                </a:lnTo>
                <a:lnTo>
                  <a:pt x="451" y="29"/>
                </a:lnTo>
                <a:lnTo>
                  <a:pt x="426" y="27"/>
                </a:lnTo>
                <a:lnTo>
                  <a:pt x="409" y="32"/>
                </a:lnTo>
                <a:lnTo>
                  <a:pt x="386" y="36"/>
                </a:lnTo>
                <a:lnTo>
                  <a:pt x="376" y="31"/>
                </a:lnTo>
                <a:lnTo>
                  <a:pt x="361" y="29"/>
                </a:lnTo>
                <a:lnTo>
                  <a:pt x="346" y="23"/>
                </a:lnTo>
                <a:lnTo>
                  <a:pt x="336" y="29"/>
                </a:lnTo>
                <a:lnTo>
                  <a:pt x="338" y="38"/>
                </a:lnTo>
                <a:lnTo>
                  <a:pt x="338" y="50"/>
                </a:lnTo>
                <a:lnTo>
                  <a:pt x="326" y="63"/>
                </a:lnTo>
                <a:lnTo>
                  <a:pt x="326" y="77"/>
                </a:lnTo>
                <a:lnTo>
                  <a:pt x="323" y="86"/>
                </a:lnTo>
                <a:lnTo>
                  <a:pt x="323" y="100"/>
                </a:lnTo>
                <a:lnTo>
                  <a:pt x="332" y="115"/>
                </a:lnTo>
                <a:lnTo>
                  <a:pt x="334" y="123"/>
                </a:lnTo>
                <a:lnTo>
                  <a:pt x="325" y="140"/>
                </a:lnTo>
                <a:lnTo>
                  <a:pt x="334" y="148"/>
                </a:lnTo>
                <a:lnTo>
                  <a:pt x="336" y="150"/>
                </a:lnTo>
                <a:lnTo>
                  <a:pt x="344" y="152"/>
                </a:lnTo>
                <a:lnTo>
                  <a:pt x="350" y="159"/>
                </a:lnTo>
                <a:lnTo>
                  <a:pt x="348" y="167"/>
                </a:lnTo>
                <a:lnTo>
                  <a:pt x="340" y="175"/>
                </a:lnTo>
                <a:lnTo>
                  <a:pt x="328" y="175"/>
                </a:lnTo>
                <a:lnTo>
                  <a:pt x="311" y="171"/>
                </a:lnTo>
                <a:lnTo>
                  <a:pt x="309" y="167"/>
                </a:lnTo>
                <a:lnTo>
                  <a:pt x="305" y="157"/>
                </a:lnTo>
                <a:lnTo>
                  <a:pt x="300" y="150"/>
                </a:lnTo>
                <a:lnTo>
                  <a:pt x="296" y="150"/>
                </a:lnTo>
                <a:lnTo>
                  <a:pt x="294" y="152"/>
                </a:lnTo>
                <a:lnTo>
                  <a:pt x="290" y="154"/>
                </a:lnTo>
                <a:lnTo>
                  <a:pt x="286" y="152"/>
                </a:lnTo>
                <a:lnTo>
                  <a:pt x="282" y="148"/>
                </a:lnTo>
                <a:lnTo>
                  <a:pt x="277" y="146"/>
                </a:lnTo>
                <a:lnTo>
                  <a:pt x="261" y="154"/>
                </a:lnTo>
                <a:lnTo>
                  <a:pt x="255" y="159"/>
                </a:lnTo>
                <a:lnTo>
                  <a:pt x="250" y="159"/>
                </a:lnTo>
                <a:lnTo>
                  <a:pt x="242" y="157"/>
                </a:lnTo>
                <a:lnTo>
                  <a:pt x="232" y="152"/>
                </a:lnTo>
                <a:lnTo>
                  <a:pt x="227" y="152"/>
                </a:lnTo>
                <a:lnTo>
                  <a:pt x="223" y="154"/>
                </a:lnTo>
                <a:lnTo>
                  <a:pt x="221" y="155"/>
                </a:lnTo>
                <a:lnTo>
                  <a:pt x="219" y="159"/>
                </a:lnTo>
                <a:lnTo>
                  <a:pt x="217" y="167"/>
                </a:lnTo>
                <a:lnTo>
                  <a:pt x="217" y="171"/>
                </a:lnTo>
                <a:lnTo>
                  <a:pt x="206" y="169"/>
                </a:lnTo>
                <a:lnTo>
                  <a:pt x="207" y="165"/>
                </a:lnTo>
                <a:lnTo>
                  <a:pt x="209" y="159"/>
                </a:lnTo>
                <a:lnTo>
                  <a:pt x="209" y="154"/>
                </a:lnTo>
                <a:lnTo>
                  <a:pt x="206" y="150"/>
                </a:lnTo>
                <a:lnTo>
                  <a:pt x="190" y="150"/>
                </a:lnTo>
                <a:lnTo>
                  <a:pt x="188" y="146"/>
                </a:lnTo>
                <a:lnTo>
                  <a:pt x="184" y="140"/>
                </a:lnTo>
                <a:lnTo>
                  <a:pt x="177" y="132"/>
                </a:lnTo>
                <a:lnTo>
                  <a:pt x="171" y="129"/>
                </a:lnTo>
                <a:lnTo>
                  <a:pt x="165" y="127"/>
                </a:lnTo>
                <a:lnTo>
                  <a:pt x="158" y="127"/>
                </a:lnTo>
                <a:lnTo>
                  <a:pt x="158" y="119"/>
                </a:lnTo>
                <a:lnTo>
                  <a:pt x="154" y="113"/>
                </a:lnTo>
                <a:lnTo>
                  <a:pt x="152" y="111"/>
                </a:lnTo>
                <a:lnTo>
                  <a:pt x="146" y="109"/>
                </a:lnTo>
                <a:lnTo>
                  <a:pt x="142" y="107"/>
                </a:lnTo>
                <a:lnTo>
                  <a:pt x="140" y="109"/>
                </a:lnTo>
                <a:lnTo>
                  <a:pt x="140" y="111"/>
                </a:lnTo>
                <a:lnTo>
                  <a:pt x="142" y="113"/>
                </a:lnTo>
                <a:lnTo>
                  <a:pt x="131" y="113"/>
                </a:lnTo>
                <a:lnTo>
                  <a:pt x="131" y="107"/>
                </a:lnTo>
                <a:lnTo>
                  <a:pt x="108" y="113"/>
                </a:lnTo>
                <a:lnTo>
                  <a:pt x="110" y="113"/>
                </a:lnTo>
                <a:lnTo>
                  <a:pt x="112" y="115"/>
                </a:lnTo>
                <a:lnTo>
                  <a:pt x="112" y="119"/>
                </a:lnTo>
                <a:lnTo>
                  <a:pt x="106" y="127"/>
                </a:lnTo>
                <a:lnTo>
                  <a:pt x="92" y="140"/>
                </a:lnTo>
                <a:lnTo>
                  <a:pt x="69" y="140"/>
                </a:lnTo>
                <a:lnTo>
                  <a:pt x="65" y="146"/>
                </a:lnTo>
                <a:lnTo>
                  <a:pt x="62" y="148"/>
                </a:lnTo>
                <a:lnTo>
                  <a:pt x="58" y="152"/>
                </a:lnTo>
                <a:lnTo>
                  <a:pt x="56" y="159"/>
                </a:lnTo>
                <a:lnTo>
                  <a:pt x="56" y="167"/>
                </a:lnTo>
                <a:lnTo>
                  <a:pt x="58" y="173"/>
                </a:lnTo>
                <a:lnTo>
                  <a:pt x="64" y="179"/>
                </a:lnTo>
                <a:lnTo>
                  <a:pt x="67" y="180"/>
                </a:lnTo>
                <a:lnTo>
                  <a:pt x="50" y="190"/>
                </a:lnTo>
                <a:lnTo>
                  <a:pt x="48" y="186"/>
                </a:lnTo>
                <a:lnTo>
                  <a:pt x="42" y="171"/>
                </a:lnTo>
                <a:lnTo>
                  <a:pt x="39" y="169"/>
                </a:lnTo>
                <a:lnTo>
                  <a:pt x="33" y="175"/>
                </a:lnTo>
                <a:lnTo>
                  <a:pt x="29" y="180"/>
                </a:lnTo>
                <a:lnTo>
                  <a:pt x="25" y="184"/>
                </a:lnTo>
                <a:lnTo>
                  <a:pt x="19" y="184"/>
                </a:lnTo>
                <a:lnTo>
                  <a:pt x="17" y="188"/>
                </a:lnTo>
                <a:lnTo>
                  <a:pt x="17" y="198"/>
                </a:lnTo>
                <a:lnTo>
                  <a:pt x="14" y="207"/>
                </a:lnTo>
                <a:lnTo>
                  <a:pt x="10" y="209"/>
                </a:lnTo>
                <a:lnTo>
                  <a:pt x="12" y="211"/>
                </a:lnTo>
                <a:lnTo>
                  <a:pt x="16" y="213"/>
                </a:lnTo>
                <a:lnTo>
                  <a:pt x="17" y="217"/>
                </a:lnTo>
                <a:lnTo>
                  <a:pt x="17" y="221"/>
                </a:lnTo>
                <a:lnTo>
                  <a:pt x="16" y="225"/>
                </a:lnTo>
                <a:lnTo>
                  <a:pt x="14" y="225"/>
                </a:lnTo>
                <a:lnTo>
                  <a:pt x="12" y="228"/>
                </a:lnTo>
                <a:lnTo>
                  <a:pt x="6" y="236"/>
                </a:lnTo>
                <a:lnTo>
                  <a:pt x="0" y="248"/>
                </a:lnTo>
                <a:lnTo>
                  <a:pt x="4" y="252"/>
                </a:lnTo>
                <a:lnTo>
                  <a:pt x="12" y="255"/>
                </a:lnTo>
                <a:lnTo>
                  <a:pt x="16" y="261"/>
                </a:lnTo>
                <a:lnTo>
                  <a:pt x="16" y="277"/>
                </a:lnTo>
                <a:lnTo>
                  <a:pt x="19" y="278"/>
                </a:lnTo>
                <a:lnTo>
                  <a:pt x="25" y="277"/>
                </a:lnTo>
                <a:lnTo>
                  <a:pt x="29" y="275"/>
                </a:lnTo>
                <a:lnTo>
                  <a:pt x="39" y="298"/>
                </a:lnTo>
                <a:lnTo>
                  <a:pt x="39" y="302"/>
                </a:lnTo>
                <a:lnTo>
                  <a:pt x="41" y="305"/>
                </a:lnTo>
                <a:lnTo>
                  <a:pt x="39" y="311"/>
                </a:lnTo>
                <a:lnTo>
                  <a:pt x="39" y="317"/>
                </a:lnTo>
                <a:lnTo>
                  <a:pt x="42" y="323"/>
                </a:lnTo>
                <a:lnTo>
                  <a:pt x="44" y="326"/>
                </a:lnTo>
                <a:lnTo>
                  <a:pt x="46" y="326"/>
                </a:lnTo>
                <a:lnTo>
                  <a:pt x="50" y="328"/>
                </a:lnTo>
                <a:lnTo>
                  <a:pt x="56" y="330"/>
                </a:lnTo>
                <a:lnTo>
                  <a:pt x="58" y="326"/>
                </a:lnTo>
                <a:lnTo>
                  <a:pt x="64" y="321"/>
                </a:lnTo>
                <a:lnTo>
                  <a:pt x="67" y="319"/>
                </a:lnTo>
                <a:lnTo>
                  <a:pt x="71" y="319"/>
                </a:lnTo>
                <a:lnTo>
                  <a:pt x="73" y="321"/>
                </a:lnTo>
                <a:lnTo>
                  <a:pt x="79" y="323"/>
                </a:lnTo>
                <a:lnTo>
                  <a:pt x="87" y="317"/>
                </a:lnTo>
                <a:lnTo>
                  <a:pt x="94" y="305"/>
                </a:lnTo>
                <a:lnTo>
                  <a:pt x="102" y="296"/>
                </a:lnTo>
                <a:lnTo>
                  <a:pt x="106" y="298"/>
                </a:lnTo>
                <a:lnTo>
                  <a:pt x="112" y="302"/>
                </a:lnTo>
                <a:lnTo>
                  <a:pt x="117" y="303"/>
                </a:lnTo>
                <a:lnTo>
                  <a:pt x="117" y="311"/>
                </a:lnTo>
                <a:lnTo>
                  <a:pt x="131" y="315"/>
                </a:lnTo>
                <a:lnTo>
                  <a:pt x="144" y="317"/>
                </a:lnTo>
                <a:lnTo>
                  <a:pt x="156" y="323"/>
                </a:lnTo>
                <a:lnTo>
                  <a:pt x="156" y="330"/>
                </a:lnTo>
                <a:lnTo>
                  <a:pt x="160" y="334"/>
                </a:lnTo>
                <a:lnTo>
                  <a:pt x="163" y="334"/>
                </a:lnTo>
                <a:lnTo>
                  <a:pt x="167" y="332"/>
                </a:lnTo>
                <a:lnTo>
                  <a:pt x="171" y="334"/>
                </a:lnTo>
                <a:lnTo>
                  <a:pt x="173" y="342"/>
                </a:lnTo>
                <a:lnTo>
                  <a:pt x="173" y="350"/>
                </a:lnTo>
                <a:lnTo>
                  <a:pt x="175" y="357"/>
                </a:lnTo>
                <a:lnTo>
                  <a:pt x="183" y="365"/>
                </a:lnTo>
                <a:lnTo>
                  <a:pt x="188" y="373"/>
                </a:lnTo>
                <a:lnTo>
                  <a:pt x="183" y="384"/>
                </a:lnTo>
                <a:lnTo>
                  <a:pt x="179" y="386"/>
                </a:lnTo>
                <a:lnTo>
                  <a:pt x="177" y="386"/>
                </a:lnTo>
                <a:lnTo>
                  <a:pt x="171" y="388"/>
                </a:lnTo>
                <a:lnTo>
                  <a:pt x="171" y="390"/>
                </a:lnTo>
                <a:lnTo>
                  <a:pt x="165" y="392"/>
                </a:lnTo>
                <a:lnTo>
                  <a:pt x="163" y="392"/>
                </a:lnTo>
                <a:lnTo>
                  <a:pt x="163" y="390"/>
                </a:lnTo>
                <a:lnTo>
                  <a:pt x="165" y="386"/>
                </a:lnTo>
                <a:lnTo>
                  <a:pt x="160" y="384"/>
                </a:lnTo>
                <a:lnTo>
                  <a:pt x="160" y="380"/>
                </a:lnTo>
                <a:lnTo>
                  <a:pt x="144" y="380"/>
                </a:lnTo>
                <a:lnTo>
                  <a:pt x="136" y="373"/>
                </a:lnTo>
                <a:lnTo>
                  <a:pt x="129" y="373"/>
                </a:lnTo>
                <a:lnTo>
                  <a:pt x="125" y="376"/>
                </a:lnTo>
                <a:lnTo>
                  <a:pt x="129" y="388"/>
                </a:lnTo>
                <a:lnTo>
                  <a:pt x="117" y="388"/>
                </a:lnTo>
                <a:lnTo>
                  <a:pt x="112" y="386"/>
                </a:lnTo>
                <a:lnTo>
                  <a:pt x="102" y="388"/>
                </a:lnTo>
                <a:lnTo>
                  <a:pt x="104" y="392"/>
                </a:lnTo>
                <a:lnTo>
                  <a:pt x="104" y="396"/>
                </a:lnTo>
                <a:lnTo>
                  <a:pt x="106" y="403"/>
                </a:lnTo>
                <a:lnTo>
                  <a:pt x="113" y="403"/>
                </a:lnTo>
                <a:lnTo>
                  <a:pt x="117" y="411"/>
                </a:lnTo>
                <a:lnTo>
                  <a:pt x="106" y="409"/>
                </a:lnTo>
                <a:lnTo>
                  <a:pt x="96" y="407"/>
                </a:lnTo>
                <a:lnTo>
                  <a:pt x="87" y="407"/>
                </a:lnTo>
                <a:lnTo>
                  <a:pt x="87" y="415"/>
                </a:lnTo>
                <a:lnTo>
                  <a:pt x="102" y="426"/>
                </a:lnTo>
                <a:lnTo>
                  <a:pt x="108" y="440"/>
                </a:lnTo>
                <a:lnTo>
                  <a:pt x="110" y="446"/>
                </a:lnTo>
                <a:lnTo>
                  <a:pt x="115" y="449"/>
                </a:lnTo>
                <a:lnTo>
                  <a:pt x="123" y="457"/>
                </a:lnTo>
                <a:lnTo>
                  <a:pt x="129" y="461"/>
                </a:lnTo>
                <a:lnTo>
                  <a:pt x="133" y="461"/>
                </a:lnTo>
                <a:lnTo>
                  <a:pt x="138" y="459"/>
                </a:lnTo>
                <a:lnTo>
                  <a:pt x="144" y="461"/>
                </a:lnTo>
                <a:lnTo>
                  <a:pt x="142" y="467"/>
                </a:lnTo>
                <a:lnTo>
                  <a:pt x="140" y="471"/>
                </a:lnTo>
                <a:lnTo>
                  <a:pt x="140" y="486"/>
                </a:lnTo>
                <a:lnTo>
                  <a:pt x="142" y="482"/>
                </a:lnTo>
                <a:lnTo>
                  <a:pt x="150" y="473"/>
                </a:lnTo>
                <a:lnTo>
                  <a:pt x="165" y="469"/>
                </a:lnTo>
                <a:lnTo>
                  <a:pt x="184" y="474"/>
                </a:lnTo>
                <a:lnTo>
                  <a:pt x="196" y="486"/>
                </a:lnTo>
                <a:lnTo>
                  <a:pt x="202" y="496"/>
                </a:lnTo>
                <a:lnTo>
                  <a:pt x="225" y="496"/>
                </a:lnTo>
                <a:lnTo>
                  <a:pt x="229" y="376"/>
                </a:lnTo>
                <a:lnTo>
                  <a:pt x="234" y="375"/>
                </a:lnTo>
                <a:lnTo>
                  <a:pt x="244" y="369"/>
                </a:lnTo>
                <a:lnTo>
                  <a:pt x="254" y="367"/>
                </a:lnTo>
                <a:lnTo>
                  <a:pt x="261" y="365"/>
                </a:lnTo>
                <a:lnTo>
                  <a:pt x="267" y="363"/>
                </a:lnTo>
                <a:lnTo>
                  <a:pt x="286" y="363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grpSp>
        <p:nvGrpSpPr>
          <p:cNvPr id="600" name="Group 343"/>
          <p:cNvGrpSpPr>
            <a:grpSpLocks/>
          </p:cNvGrpSpPr>
          <p:nvPr/>
        </p:nvGrpSpPr>
        <p:grpSpPr bwMode="auto">
          <a:xfrm>
            <a:off x="4261566" y="1985585"/>
            <a:ext cx="596610" cy="689625"/>
            <a:chOff x="4556108" y="2470150"/>
            <a:chExt cx="769941" cy="877888"/>
          </a:xfrm>
          <a:solidFill>
            <a:srgbClr val="CEC8AA"/>
          </a:solidFill>
        </p:grpSpPr>
        <p:sp>
          <p:nvSpPr>
            <p:cNvPr id="601" name="Freeform 50"/>
            <p:cNvSpPr>
              <a:spLocks/>
            </p:cNvSpPr>
            <p:nvPr/>
          </p:nvSpPr>
          <p:spPr bwMode="auto">
            <a:xfrm>
              <a:off x="4691047" y="3119438"/>
              <a:ext cx="117475" cy="125412"/>
            </a:xfrm>
            <a:custGeom>
              <a:avLst/>
              <a:gdLst>
                <a:gd name="T0" fmla="*/ 2 w 133"/>
                <a:gd name="T1" fmla="*/ 36 h 150"/>
                <a:gd name="T2" fmla="*/ 6 w 133"/>
                <a:gd name="T3" fmla="*/ 37 h 150"/>
                <a:gd name="T4" fmla="*/ 11 w 133"/>
                <a:gd name="T5" fmla="*/ 37 h 150"/>
                <a:gd name="T6" fmla="*/ 16 w 133"/>
                <a:gd name="T7" fmla="*/ 38 h 150"/>
                <a:gd name="T8" fmla="*/ 19 w 133"/>
                <a:gd name="T9" fmla="*/ 38 h 150"/>
                <a:gd name="T10" fmla="*/ 25 w 133"/>
                <a:gd name="T11" fmla="*/ 36 h 150"/>
                <a:gd name="T12" fmla="*/ 31 w 133"/>
                <a:gd name="T13" fmla="*/ 32 h 150"/>
                <a:gd name="T14" fmla="*/ 33 w 133"/>
                <a:gd name="T15" fmla="*/ 27 h 150"/>
                <a:gd name="T16" fmla="*/ 32 w 133"/>
                <a:gd name="T17" fmla="*/ 25 h 150"/>
                <a:gd name="T18" fmla="*/ 30 w 133"/>
                <a:gd name="T19" fmla="*/ 22 h 150"/>
                <a:gd name="T20" fmla="*/ 31 w 133"/>
                <a:gd name="T21" fmla="*/ 20 h 150"/>
                <a:gd name="T22" fmla="*/ 33 w 133"/>
                <a:gd name="T23" fmla="*/ 17 h 150"/>
                <a:gd name="T24" fmla="*/ 35 w 133"/>
                <a:gd name="T25" fmla="*/ 15 h 150"/>
                <a:gd name="T26" fmla="*/ 33 w 133"/>
                <a:gd name="T27" fmla="*/ 14 h 150"/>
                <a:gd name="T28" fmla="*/ 31 w 133"/>
                <a:gd name="T29" fmla="*/ 13 h 150"/>
                <a:gd name="T30" fmla="*/ 33 w 133"/>
                <a:gd name="T31" fmla="*/ 12 h 150"/>
                <a:gd name="T32" fmla="*/ 31 w 133"/>
                <a:gd name="T33" fmla="*/ 8 h 150"/>
                <a:gd name="T34" fmla="*/ 28 w 133"/>
                <a:gd name="T35" fmla="*/ 8 h 150"/>
                <a:gd name="T36" fmla="*/ 27 w 133"/>
                <a:gd name="T37" fmla="*/ 11 h 150"/>
                <a:gd name="T38" fmla="*/ 24 w 133"/>
                <a:gd name="T39" fmla="*/ 8 h 150"/>
                <a:gd name="T40" fmla="*/ 22 w 133"/>
                <a:gd name="T41" fmla="*/ 6 h 150"/>
                <a:gd name="T42" fmla="*/ 19 w 133"/>
                <a:gd name="T43" fmla="*/ 1 h 150"/>
                <a:gd name="T44" fmla="*/ 16 w 133"/>
                <a:gd name="T45" fmla="*/ 0 h 150"/>
                <a:gd name="T46" fmla="*/ 12 w 133"/>
                <a:gd name="T47" fmla="*/ 1 h 150"/>
                <a:gd name="T48" fmla="*/ 8 w 133"/>
                <a:gd name="T49" fmla="*/ 4 h 150"/>
                <a:gd name="T50" fmla="*/ 7 w 133"/>
                <a:gd name="T51" fmla="*/ 7 h 150"/>
                <a:gd name="T52" fmla="*/ 8 w 133"/>
                <a:gd name="T53" fmla="*/ 9 h 150"/>
                <a:gd name="T54" fmla="*/ 7 w 133"/>
                <a:gd name="T55" fmla="*/ 12 h 150"/>
                <a:gd name="T56" fmla="*/ 7 w 133"/>
                <a:gd name="T57" fmla="*/ 14 h 150"/>
                <a:gd name="T58" fmla="*/ 7 w 133"/>
                <a:gd name="T59" fmla="*/ 15 h 150"/>
                <a:gd name="T60" fmla="*/ 9 w 133"/>
                <a:gd name="T61" fmla="*/ 18 h 150"/>
                <a:gd name="T62" fmla="*/ 7 w 133"/>
                <a:gd name="T63" fmla="*/ 19 h 150"/>
                <a:gd name="T64" fmla="*/ 7 w 133"/>
                <a:gd name="T65" fmla="*/ 20 h 150"/>
                <a:gd name="T66" fmla="*/ 9 w 133"/>
                <a:gd name="T67" fmla="*/ 23 h 150"/>
                <a:gd name="T68" fmla="*/ 7 w 133"/>
                <a:gd name="T69" fmla="*/ 24 h 150"/>
                <a:gd name="T70" fmla="*/ 6 w 133"/>
                <a:gd name="T71" fmla="*/ 25 h 150"/>
                <a:gd name="T72" fmla="*/ 5 w 133"/>
                <a:gd name="T73" fmla="*/ 27 h 150"/>
                <a:gd name="T74" fmla="*/ 3 w 133"/>
                <a:gd name="T75" fmla="*/ 27 h 150"/>
                <a:gd name="T76" fmla="*/ 1 w 133"/>
                <a:gd name="T77" fmla="*/ 30 h 150"/>
                <a:gd name="T78" fmla="*/ 1 w 133"/>
                <a:gd name="T79" fmla="*/ 35 h 150"/>
                <a:gd name="T80" fmla="*/ 1 w 133"/>
                <a:gd name="T81" fmla="*/ 35 h 1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3"/>
                <a:gd name="T124" fmla="*/ 0 h 150"/>
                <a:gd name="T125" fmla="*/ 133 w 133"/>
                <a:gd name="T126" fmla="*/ 150 h 1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3" h="150">
                  <a:moveTo>
                    <a:pt x="0" y="129"/>
                  </a:moveTo>
                  <a:lnTo>
                    <a:pt x="8" y="131"/>
                  </a:lnTo>
                  <a:lnTo>
                    <a:pt x="21" y="139"/>
                  </a:lnTo>
                  <a:lnTo>
                    <a:pt x="23" y="133"/>
                  </a:lnTo>
                  <a:lnTo>
                    <a:pt x="39" y="123"/>
                  </a:lnTo>
                  <a:lnTo>
                    <a:pt x="43" y="135"/>
                  </a:lnTo>
                  <a:lnTo>
                    <a:pt x="48" y="127"/>
                  </a:lnTo>
                  <a:lnTo>
                    <a:pt x="60" y="139"/>
                  </a:lnTo>
                  <a:lnTo>
                    <a:pt x="62" y="150"/>
                  </a:lnTo>
                  <a:lnTo>
                    <a:pt x="75" y="139"/>
                  </a:lnTo>
                  <a:lnTo>
                    <a:pt x="87" y="141"/>
                  </a:lnTo>
                  <a:lnTo>
                    <a:pt x="94" y="131"/>
                  </a:lnTo>
                  <a:lnTo>
                    <a:pt x="121" y="122"/>
                  </a:lnTo>
                  <a:lnTo>
                    <a:pt x="119" y="116"/>
                  </a:lnTo>
                  <a:lnTo>
                    <a:pt x="119" y="114"/>
                  </a:lnTo>
                  <a:lnTo>
                    <a:pt x="127" y="98"/>
                  </a:lnTo>
                  <a:lnTo>
                    <a:pt x="127" y="93"/>
                  </a:lnTo>
                  <a:lnTo>
                    <a:pt x="121" y="89"/>
                  </a:lnTo>
                  <a:lnTo>
                    <a:pt x="115" y="83"/>
                  </a:lnTo>
                  <a:lnTo>
                    <a:pt x="114" y="77"/>
                  </a:lnTo>
                  <a:lnTo>
                    <a:pt x="117" y="75"/>
                  </a:lnTo>
                  <a:lnTo>
                    <a:pt x="117" y="72"/>
                  </a:lnTo>
                  <a:lnTo>
                    <a:pt x="123" y="68"/>
                  </a:lnTo>
                  <a:lnTo>
                    <a:pt x="127" y="62"/>
                  </a:lnTo>
                  <a:lnTo>
                    <a:pt x="131" y="58"/>
                  </a:lnTo>
                  <a:lnTo>
                    <a:pt x="133" y="54"/>
                  </a:lnTo>
                  <a:lnTo>
                    <a:pt x="131" y="54"/>
                  </a:lnTo>
                  <a:lnTo>
                    <a:pt x="125" y="52"/>
                  </a:lnTo>
                  <a:lnTo>
                    <a:pt x="119" y="49"/>
                  </a:lnTo>
                  <a:lnTo>
                    <a:pt x="117" y="45"/>
                  </a:lnTo>
                  <a:lnTo>
                    <a:pt x="117" y="41"/>
                  </a:lnTo>
                  <a:lnTo>
                    <a:pt x="127" y="41"/>
                  </a:lnTo>
                  <a:lnTo>
                    <a:pt x="129" y="39"/>
                  </a:lnTo>
                  <a:lnTo>
                    <a:pt x="117" y="31"/>
                  </a:lnTo>
                  <a:lnTo>
                    <a:pt x="112" y="29"/>
                  </a:lnTo>
                  <a:lnTo>
                    <a:pt x="108" y="31"/>
                  </a:lnTo>
                  <a:lnTo>
                    <a:pt x="104" y="35"/>
                  </a:lnTo>
                  <a:lnTo>
                    <a:pt x="102" y="39"/>
                  </a:lnTo>
                  <a:lnTo>
                    <a:pt x="92" y="29"/>
                  </a:lnTo>
                  <a:lnTo>
                    <a:pt x="89" y="29"/>
                  </a:lnTo>
                  <a:lnTo>
                    <a:pt x="85" y="27"/>
                  </a:lnTo>
                  <a:lnTo>
                    <a:pt x="85" y="20"/>
                  </a:lnTo>
                  <a:lnTo>
                    <a:pt x="83" y="12"/>
                  </a:lnTo>
                  <a:lnTo>
                    <a:pt x="75" y="4"/>
                  </a:lnTo>
                  <a:lnTo>
                    <a:pt x="73" y="0"/>
                  </a:lnTo>
                  <a:lnTo>
                    <a:pt x="60" y="0"/>
                  </a:lnTo>
                  <a:lnTo>
                    <a:pt x="52" y="2"/>
                  </a:lnTo>
                  <a:lnTo>
                    <a:pt x="46" y="4"/>
                  </a:lnTo>
                  <a:lnTo>
                    <a:pt x="39" y="12"/>
                  </a:lnTo>
                  <a:lnTo>
                    <a:pt x="31" y="16"/>
                  </a:lnTo>
                  <a:lnTo>
                    <a:pt x="29" y="18"/>
                  </a:lnTo>
                  <a:lnTo>
                    <a:pt x="25" y="24"/>
                  </a:lnTo>
                  <a:lnTo>
                    <a:pt x="27" y="29"/>
                  </a:lnTo>
                  <a:lnTo>
                    <a:pt x="31" y="35"/>
                  </a:lnTo>
                  <a:lnTo>
                    <a:pt x="31" y="39"/>
                  </a:lnTo>
                  <a:lnTo>
                    <a:pt x="27" y="43"/>
                  </a:lnTo>
                  <a:lnTo>
                    <a:pt x="27" y="45"/>
                  </a:lnTo>
                  <a:lnTo>
                    <a:pt x="25" y="49"/>
                  </a:lnTo>
                  <a:lnTo>
                    <a:pt x="25" y="52"/>
                  </a:lnTo>
                  <a:lnTo>
                    <a:pt x="27" y="56"/>
                  </a:lnTo>
                  <a:lnTo>
                    <a:pt x="33" y="60"/>
                  </a:lnTo>
                  <a:lnTo>
                    <a:pt x="33" y="64"/>
                  </a:lnTo>
                  <a:lnTo>
                    <a:pt x="29" y="68"/>
                  </a:lnTo>
                  <a:lnTo>
                    <a:pt x="25" y="68"/>
                  </a:lnTo>
                  <a:lnTo>
                    <a:pt x="21" y="70"/>
                  </a:lnTo>
                  <a:lnTo>
                    <a:pt x="25" y="73"/>
                  </a:lnTo>
                  <a:lnTo>
                    <a:pt x="33" y="77"/>
                  </a:lnTo>
                  <a:lnTo>
                    <a:pt x="35" y="81"/>
                  </a:lnTo>
                  <a:lnTo>
                    <a:pt x="33" y="85"/>
                  </a:lnTo>
                  <a:lnTo>
                    <a:pt x="27" y="85"/>
                  </a:lnTo>
                  <a:lnTo>
                    <a:pt x="23" y="87"/>
                  </a:lnTo>
                  <a:lnTo>
                    <a:pt x="21" y="91"/>
                  </a:lnTo>
                  <a:lnTo>
                    <a:pt x="19" y="93"/>
                  </a:lnTo>
                  <a:lnTo>
                    <a:pt x="18" y="97"/>
                  </a:lnTo>
                  <a:lnTo>
                    <a:pt x="14" y="98"/>
                  </a:lnTo>
                  <a:lnTo>
                    <a:pt x="10" y="98"/>
                  </a:lnTo>
                  <a:lnTo>
                    <a:pt x="8" y="100"/>
                  </a:lnTo>
                  <a:lnTo>
                    <a:pt x="4" y="108"/>
                  </a:lnTo>
                  <a:lnTo>
                    <a:pt x="6" y="116"/>
                  </a:lnTo>
                  <a:lnTo>
                    <a:pt x="4" y="125"/>
                  </a:lnTo>
                  <a:lnTo>
                    <a:pt x="4" y="127"/>
                  </a:lnTo>
                  <a:lnTo>
                    <a:pt x="2" y="127"/>
                  </a:lnTo>
                  <a:lnTo>
                    <a:pt x="0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02" name="Freeform 64"/>
            <p:cNvSpPr>
              <a:spLocks noEditPoints="1"/>
            </p:cNvSpPr>
            <p:nvPr/>
          </p:nvSpPr>
          <p:spPr bwMode="auto">
            <a:xfrm>
              <a:off x="4800584" y="2906713"/>
              <a:ext cx="355601" cy="260350"/>
            </a:xfrm>
            <a:custGeom>
              <a:avLst/>
              <a:gdLst>
                <a:gd name="T0" fmla="*/ 42 w 401"/>
                <a:gd name="T1" fmla="*/ 67 h 305"/>
                <a:gd name="T2" fmla="*/ 37 w 401"/>
                <a:gd name="T3" fmla="*/ 70 h 305"/>
                <a:gd name="T4" fmla="*/ 36 w 401"/>
                <a:gd name="T5" fmla="*/ 76 h 305"/>
                <a:gd name="T6" fmla="*/ 42 w 401"/>
                <a:gd name="T7" fmla="*/ 76 h 305"/>
                <a:gd name="T8" fmla="*/ 47 w 401"/>
                <a:gd name="T9" fmla="*/ 68 h 305"/>
                <a:gd name="T10" fmla="*/ 103 w 401"/>
                <a:gd name="T11" fmla="*/ 53 h 305"/>
                <a:gd name="T12" fmla="*/ 105 w 401"/>
                <a:gd name="T13" fmla="*/ 47 h 305"/>
                <a:gd name="T14" fmla="*/ 106 w 401"/>
                <a:gd name="T15" fmla="*/ 41 h 305"/>
                <a:gd name="T16" fmla="*/ 104 w 401"/>
                <a:gd name="T17" fmla="*/ 34 h 305"/>
                <a:gd name="T18" fmla="*/ 104 w 401"/>
                <a:gd name="T19" fmla="*/ 31 h 305"/>
                <a:gd name="T20" fmla="*/ 102 w 401"/>
                <a:gd name="T21" fmla="*/ 26 h 305"/>
                <a:gd name="T22" fmla="*/ 98 w 401"/>
                <a:gd name="T23" fmla="*/ 23 h 305"/>
                <a:gd name="T24" fmla="*/ 93 w 401"/>
                <a:gd name="T25" fmla="*/ 20 h 305"/>
                <a:gd name="T26" fmla="*/ 86 w 401"/>
                <a:gd name="T27" fmla="*/ 23 h 305"/>
                <a:gd name="T28" fmla="*/ 83 w 401"/>
                <a:gd name="T29" fmla="*/ 18 h 305"/>
                <a:gd name="T30" fmla="*/ 79 w 401"/>
                <a:gd name="T31" fmla="*/ 15 h 305"/>
                <a:gd name="T32" fmla="*/ 73 w 401"/>
                <a:gd name="T33" fmla="*/ 13 h 305"/>
                <a:gd name="T34" fmla="*/ 68 w 401"/>
                <a:gd name="T35" fmla="*/ 10 h 305"/>
                <a:gd name="T36" fmla="*/ 65 w 401"/>
                <a:gd name="T37" fmla="*/ 4 h 305"/>
                <a:gd name="T38" fmla="*/ 60 w 401"/>
                <a:gd name="T39" fmla="*/ 1 h 305"/>
                <a:gd name="T40" fmla="*/ 55 w 401"/>
                <a:gd name="T41" fmla="*/ 2 h 305"/>
                <a:gd name="T42" fmla="*/ 51 w 401"/>
                <a:gd name="T43" fmla="*/ 1 h 305"/>
                <a:gd name="T44" fmla="*/ 50 w 401"/>
                <a:gd name="T45" fmla="*/ 6 h 305"/>
                <a:gd name="T46" fmla="*/ 41 w 401"/>
                <a:gd name="T47" fmla="*/ 5 h 305"/>
                <a:gd name="T48" fmla="*/ 37 w 401"/>
                <a:gd name="T49" fmla="*/ 5 h 305"/>
                <a:gd name="T50" fmla="*/ 35 w 401"/>
                <a:gd name="T51" fmla="*/ 5 h 305"/>
                <a:gd name="T52" fmla="*/ 27 w 401"/>
                <a:gd name="T53" fmla="*/ 5 h 305"/>
                <a:gd name="T54" fmla="*/ 15 w 401"/>
                <a:gd name="T55" fmla="*/ 4 h 305"/>
                <a:gd name="T56" fmla="*/ 11 w 401"/>
                <a:gd name="T57" fmla="*/ 4 h 305"/>
                <a:gd name="T58" fmla="*/ 9 w 401"/>
                <a:gd name="T59" fmla="*/ 10 h 305"/>
                <a:gd name="T60" fmla="*/ 8 w 401"/>
                <a:gd name="T61" fmla="*/ 18 h 305"/>
                <a:gd name="T62" fmla="*/ 10 w 401"/>
                <a:gd name="T63" fmla="*/ 24 h 305"/>
                <a:gd name="T64" fmla="*/ 6 w 401"/>
                <a:gd name="T65" fmla="*/ 32 h 305"/>
                <a:gd name="T66" fmla="*/ 5 w 401"/>
                <a:gd name="T67" fmla="*/ 40 h 305"/>
                <a:gd name="T68" fmla="*/ 2 w 401"/>
                <a:gd name="T69" fmla="*/ 45 h 305"/>
                <a:gd name="T70" fmla="*/ 12 w 401"/>
                <a:gd name="T71" fmla="*/ 51 h 305"/>
                <a:gd name="T72" fmla="*/ 15 w 401"/>
                <a:gd name="T73" fmla="*/ 48 h 305"/>
                <a:gd name="T74" fmla="*/ 21 w 401"/>
                <a:gd name="T75" fmla="*/ 44 h 305"/>
                <a:gd name="T76" fmla="*/ 28 w 401"/>
                <a:gd name="T77" fmla="*/ 40 h 305"/>
                <a:gd name="T78" fmla="*/ 33 w 401"/>
                <a:gd name="T79" fmla="*/ 43 h 305"/>
                <a:gd name="T80" fmla="*/ 38 w 401"/>
                <a:gd name="T81" fmla="*/ 47 h 305"/>
                <a:gd name="T82" fmla="*/ 41 w 401"/>
                <a:gd name="T83" fmla="*/ 55 h 305"/>
                <a:gd name="T84" fmla="*/ 44 w 401"/>
                <a:gd name="T85" fmla="*/ 63 h 305"/>
                <a:gd name="T86" fmla="*/ 54 w 401"/>
                <a:gd name="T87" fmla="*/ 65 h 305"/>
                <a:gd name="T88" fmla="*/ 55 w 401"/>
                <a:gd name="T89" fmla="*/ 67 h 305"/>
                <a:gd name="T90" fmla="*/ 65 w 401"/>
                <a:gd name="T91" fmla="*/ 70 h 305"/>
                <a:gd name="T92" fmla="*/ 70 w 401"/>
                <a:gd name="T93" fmla="*/ 70 h 305"/>
                <a:gd name="T94" fmla="*/ 68 w 401"/>
                <a:gd name="T95" fmla="*/ 74 h 305"/>
                <a:gd name="T96" fmla="*/ 61 w 401"/>
                <a:gd name="T97" fmla="*/ 79 h 305"/>
                <a:gd name="T98" fmla="*/ 68 w 401"/>
                <a:gd name="T99" fmla="*/ 80 h 305"/>
                <a:gd name="T100" fmla="*/ 73 w 401"/>
                <a:gd name="T101" fmla="*/ 86 h 305"/>
                <a:gd name="T102" fmla="*/ 79 w 401"/>
                <a:gd name="T103" fmla="*/ 79 h 305"/>
                <a:gd name="T104" fmla="*/ 76 w 401"/>
                <a:gd name="T105" fmla="*/ 73 h 305"/>
                <a:gd name="T106" fmla="*/ 72 w 401"/>
                <a:gd name="T107" fmla="*/ 70 h 305"/>
                <a:gd name="T108" fmla="*/ 81 w 401"/>
                <a:gd name="T109" fmla="*/ 68 h 305"/>
                <a:gd name="T110" fmla="*/ 92 w 401"/>
                <a:gd name="T111" fmla="*/ 63 h 30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01"/>
                <a:gd name="T169" fmla="*/ 0 h 305"/>
                <a:gd name="T170" fmla="*/ 401 w 401"/>
                <a:gd name="T171" fmla="*/ 305 h 30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01" h="305">
                  <a:moveTo>
                    <a:pt x="178" y="236"/>
                  </a:moveTo>
                  <a:lnTo>
                    <a:pt x="167" y="232"/>
                  </a:lnTo>
                  <a:lnTo>
                    <a:pt x="163" y="232"/>
                  </a:lnTo>
                  <a:lnTo>
                    <a:pt x="159" y="230"/>
                  </a:lnTo>
                  <a:lnTo>
                    <a:pt x="154" y="226"/>
                  </a:lnTo>
                  <a:lnTo>
                    <a:pt x="152" y="228"/>
                  </a:lnTo>
                  <a:lnTo>
                    <a:pt x="150" y="234"/>
                  </a:lnTo>
                  <a:lnTo>
                    <a:pt x="140" y="244"/>
                  </a:lnTo>
                  <a:lnTo>
                    <a:pt x="138" y="249"/>
                  </a:lnTo>
                  <a:lnTo>
                    <a:pt x="132" y="261"/>
                  </a:lnTo>
                  <a:lnTo>
                    <a:pt x="134" y="263"/>
                  </a:lnTo>
                  <a:lnTo>
                    <a:pt x="136" y="263"/>
                  </a:lnTo>
                  <a:lnTo>
                    <a:pt x="140" y="265"/>
                  </a:lnTo>
                  <a:lnTo>
                    <a:pt x="148" y="265"/>
                  </a:lnTo>
                  <a:lnTo>
                    <a:pt x="150" y="263"/>
                  </a:lnTo>
                  <a:lnTo>
                    <a:pt x="157" y="263"/>
                  </a:lnTo>
                  <a:lnTo>
                    <a:pt x="157" y="259"/>
                  </a:lnTo>
                  <a:lnTo>
                    <a:pt x="167" y="253"/>
                  </a:lnTo>
                  <a:lnTo>
                    <a:pt x="173" y="248"/>
                  </a:lnTo>
                  <a:lnTo>
                    <a:pt x="178" y="236"/>
                  </a:lnTo>
                  <a:close/>
                  <a:moveTo>
                    <a:pt x="368" y="207"/>
                  </a:moveTo>
                  <a:lnTo>
                    <a:pt x="372" y="192"/>
                  </a:lnTo>
                  <a:lnTo>
                    <a:pt x="380" y="180"/>
                  </a:lnTo>
                  <a:lnTo>
                    <a:pt x="388" y="182"/>
                  </a:lnTo>
                  <a:lnTo>
                    <a:pt x="397" y="180"/>
                  </a:lnTo>
                  <a:lnTo>
                    <a:pt x="401" y="176"/>
                  </a:lnTo>
                  <a:lnTo>
                    <a:pt x="399" y="171"/>
                  </a:lnTo>
                  <a:lnTo>
                    <a:pt x="395" y="161"/>
                  </a:lnTo>
                  <a:lnTo>
                    <a:pt x="393" y="153"/>
                  </a:lnTo>
                  <a:lnTo>
                    <a:pt x="395" y="148"/>
                  </a:lnTo>
                  <a:lnTo>
                    <a:pt x="397" y="148"/>
                  </a:lnTo>
                  <a:lnTo>
                    <a:pt x="397" y="144"/>
                  </a:lnTo>
                  <a:lnTo>
                    <a:pt x="395" y="138"/>
                  </a:lnTo>
                  <a:lnTo>
                    <a:pt x="395" y="130"/>
                  </a:lnTo>
                  <a:lnTo>
                    <a:pt x="388" y="123"/>
                  </a:lnTo>
                  <a:lnTo>
                    <a:pt x="392" y="119"/>
                  </a:lnTo>
                  <a:lnTo>
                    <a:pt x="395" y="113"/>
                  </a:lnTo>
                  <a:lnTo>
                    <a:pt x="397" y="111"/>
                  </a:lnTo>
                  <a:lnTo>
                    <a:pt x="395" y="109"/>
                  </a:lnTo>
                  <a:lnTo>
                    <a:pt x="392" y="107"/>
                  </a:lnTo>
                  <a:lnTo>
                    <a:pt x="392" y="103"/>
                  </a:lnTo>
                  <a:lnTo>
                    <a:pt x="393" y="100"/>
                  </a:lnTo>
                  <a:lnTo>
                    <a:pt x="390" y="94"/>
                  </a:lnTo>
                  <a:lnTo>
                    <a:pt x="384" y="92"/>
                  </a:lnTo>
                  <a:lnTo>
                    <a:pt x="380" y="88"/>
                  </a:lnTo>
                  <a:lnTo>
                    <a:pt x="376" y="86"/>
                  </a:lnTo>
                  <a:lnTo>
                    <a:pt x="370" y="84"/>
                  </a:lnTo>
                  <a:lnTo>
                    <a:pt x="368" y="80"/>
                  </a:lnTo>
                  <a:lnTo>
                    <a:pt x="363" y="78"/>
                  </a:lnTo>
                  <a:lnTo>
                    <a:pt x="357" y="78"/>
                  </a:lnTo>
                  <a:lnTo>
                    <a:pt x="357" y="73"/>
                  </a:lnTo>
                  <a:lnTo>
                    <a:pt x="351" y="71"/>
                  </a:lnTo>
                  <a:lnTo>
                    <a:pt x="342" y="71"/>
                  </a:lnTo>
                  <a:lnTo>
                    <a:pt x="334" y="75"/>
                  </a:lnTo>
                  <a:lnTo>
                    <a:pt x="326" y="77"/>
                  </a:lnTo>
                  <a:lnTo>
                    <a:pt x="322" y="78"/>
                  </a:lnTo>
                  <a:lnTo>
                    <a:pt x="319" y="78"/>
                  </a:lnTo>
                  <a:lnTo>
                    <a:pt x="319" y="75"/>
                  </a:lnTo>
                  <a:lnTo>
                    <a:pt x="317" y="67"/>
                  </a:lnTo>
                  <a:lnTo>
                    <a:pt x="311" y="61"/>
                  </a:lnTo>
                  <a:lnTo>
                    <a:pt x="309" y="61"/>
                  </a:lnTo>
                  <a:lnTo>
                    <a:pt x="305" y="59"/>
                  </a:lnTo>
                  <a:lnTo>
                    <a:pt x="299" y="53"/>
                  </a:lnTo>
                  <a:lnTo>
                    <a:pt x="297" y="50"/>
                  </a:lnTo>
                  <a:lnTo>
                    <a:pt x="294" y="48"/>
                  </a:lnTo>
                  <a:lnTo>
                    <a:pt x="288" y="50"/>
                  </a:lnTo>
                  <a:lnTo>
                    <a:pt x="282" y="48"/>
                  </a:lnTo>
                  <a:lnTo>
                    <a:pt x="276" y="44"/>
                  </a:lnTo>
                  <a:lnTo>
                    <a:pt x="271" y="42"/>
                  </a:lnTo>
                  <a:lnTo>
                    <a:pt x="259" y="44"/>
                  </a:lnTo>
                  <a:lnTo>
                    <a:pt x="255" y="40"/>
                  </a:lnTo>
                  <a:lnTo>
                    <a:pt x="255" y="36"/>
                  </a:lnTo>
                  <a:lnTo>
                    <a:pt x="249" y="30"/>
                  </a:lnTo>
                  <a:lnTo>
                    <a:pt x="248" y="25"/>
                  </a:lnTo>
                  <a:lnTo>
                    <a:pt x="248" y="21"/>
                  </a:lnTo>
                  <a:lnTo>
                    <a:pt x="244" y="13"/>
                  </a:lnTo>
                  <a:lnTo>
                    <a:pt x="244" y="7"/>
                  </a:lnTo>
                  <a:lnTo>
                    <a:pt x="242" y="5"/>
                  </a:lnTo>
                  <a:lnTo>
                    <a:pt x="230" y="5"/>
                  </a:lnTo>
                  <a:lnTo>
                    <a:pt x="226" y="2"/>
                  </a:lnTo>
                  <a:lnTo>
                    <a:pt x="223" y="0"/>
                  </a:lnTo>
                  <a:lnTo>
                    <a:pt x="221" y="3"/>
                  </a:lnTo>
                  <a:lnTo>
                    <a:pt x="213" y="9"/>
                  </a:lnTo>
                  <a:lnTo>
                    <a:pt x="207" y="5"/>
                  </a:lnTo>
                  <a:lnTo>
                    <a:pt x="205" y="2"/>
                  </a:lnTo>
                  <a:lnTo>
                    <a:pt x="200" y="2"/>
                  </a:lnTo>
                  <a:lnTo>
                    <a:pt x="196" y="3"/>
                  </a:lnTo>
                  <a:lnTo>
                    <a:pt x="192" y="3"/>
                  </a:lnTo>
                  <a:lnTo>
                    <a:pt x="190" y="5"/>
                  </a:lnTo>
                  <a:lnTo>
                    <a:pt x="188" y="11"/>
                  </a:lnTo>
                  <a:lnTo>
                    <a:pt x="188" y="19"/>
                  </a:lnTo>
                  <a:lnTo>
                    <a:pt x="186" y="21"/>
                  </a:lnTo>
                  <a:lnTo>
                    <a:pt x="180" y="21"/>
                  </a:lnTo>
                  <a:lnTo>
                    <a:pt x="175" y="19"/>
                  </a:lnTo>
                  <a:lnTo>
                    <a:pt x="155" y="19"/>
                  </a:lnTo>
                  <a:lnTo>
                    <a:pt x="154" y="17"/>
                  </a:lnTo>
                  <a:lnTo>
                    <a:pt x="150" y="19"/>
                  </a:lnTo>
                  <a:lnTo>
                    <a:pt x="144" y="21"/>
                  </a:lnTo>
                  <a:lnTo>
                    <a:pt x="140" y="17"/>
                  </a:lnTo>
                  <a:lnTo>
                    <a:pt x="138" y="17"/>
                  </a:lnTo>
                  <a:lnTo>
                    <a:pt x="136" y="19"/>
                  </a:lnTo>
                  <a:lnTo>
                    <a:pt x="134" y="23"/>
                  </a:lnTo>
                  <a:lnTo>
                    <a:pt x="134" y="25"/>
                  </a:lnTo>
                  <a:lnTo>
                    <a:pt x="130" y="17"/>
                  </a:lnTo>
                  <a:lnTo>
                    <a:pt x="127" y="17"/>
                  </a:lnTo>
                  <a:lnTo>
                    <a:pt x="123" y="19"/>
                  </a:lnTo>
                  <a:lnTo>
                    <a:pt x="107" y="19"/>
                  </a:lnTo>
                  <a:lnTo>
                    <a:pt x="102" y="17"/>
                  </a:lnTo>
                  <a:lnTo>
                    <a:pt x="92" y="15"/>
                  </a:lnTo>
                  <a:lnTo>
                    <a:pt x="83" y="15"/>
                  </a:lnTo>
                  <a:lnTo>
                    <a:pt x="73" y="13"/>
                  </a:lnTo>
                  <a:lnTo>
                    <a:pt x="58" y="13"/>
                  </a:lnTo>
                  <a:lnTo>
                    <a:pt x="54" y="17"/>
                  </a:lnTo>
                  <a:lnTo>
                    <a:pt x="50" y="23"/>
                  </a:lnTo>
                  <a:lnTo>
                    <a:pt x="44" y="19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29" y="23"/>
                  </a:lnTo>
                  <a:lnTo>
                    <a:pt x="33" y="34"/>
                  </a:lnTo>
                  <a:lnTo>
                    <a:pt x="35" y="38"/>
                  </a:lnTo>
                  <a:lnTo>
                    <a:pt x="33" y="38"/>
                  </a:lnTo>
                  <a:lnTo>
                    <a:pt x="33" y="50"/>
                  </a:lnTo>
                  <a:lnTo>
                    <a:pt x="29" y="61"/>
                  </a:lnTo>
                  <a:lnTo>
                    <a:pt x="31" y="69"/>
                  </a:lnTo>
                  <a:lnTo>
                    <a:pt x="35" y="77"/>
                  </a:lnTo>
                  <a:lnTo>
                    <a:pt x="38" y="80"/>
                  </a:lnTo>
                  <a:lnTo>
                    <a:pt x="36" y="82"/>
                  </a:lnTo>
                  <a:lnTo>
                    <a:pt x="33" y="90"/>
                  </a:lnTo>
                  <a:lnTo>
                    <a:pt x="29" y="101"/>
                  </a:lnTo>
                  <a:lnTo>
                    <a:pt x="27" y="105"/>
                  </a:lnTo>
                  <a:lnTo>
                    <a:pt x="23" y="109"/>
                  </a:lnTo>
                  <a:lnTo>
                    <a:pt x="23" y="117"/>
                  </a:lnTo>
                  <a:lnTo>
                    <a:pt x="27" y="128"/>
                  </a:lnTo>
                  <a:lnTo>
                    <a:pt x="23" y="134"/>
                  </a:lnTo>
                  <a:lnTo>
                    <a:pt x="17" y="138"/>
                  </a:lnTo>
                  <a:lnTo>
                    <a:pt x="11" y="140"/>
                  </a:lnTo>
                  <a:lnTo>
                    <a:pt x="4" y="142"/>
                  </a:lnTo>
                  <a:lnTo>
                    <a:pt x="0" y="155"/>
                  </a:lnTo>
                  <a:lnTo>
                    <a:pt x="6" y="155"/>
                  </a:lnTo>
                  <a:lnTo>
                    <a:pt x="13" y="165"/>
                  </a:lnTo>
                  <a:lnTo>
                    <a:pt x="33" y="165"/>
                  </a:lnTo>
                  <a:lnTo>
                    <a:pt x="36" y="167"/>
                  </a:lnTo>
                  <a:lnTo>
                    <a:pt x="44" y="175"/>
                  </a:lnTo>
                  <a:lnTo>
                    <a:pt x="48" y="176"/>
                  </a:lnTo>
                  <a:lnTo>
                    <a:pt x="52" y="175"/>
                  </a:lnTo>
                  <a:lnTo>
                    <a:pt x="58" y="171"/>
                  </a:lnTo>
                  <a:lnTo>
                    <a:pt x="59" y="167"/>
                  </a:lnTo>
                  <a:lnTo>
                    <a:pt x="65" y="165"/>
                  </a:lnTo>
                  <a:lnTo>
                    <a:pt x="71" y="165"/>
                  </a:lnTo>
                  <a:lnTo>
                    <a:pt x="77" y="159"/>
                  </a:lnTo>
                  <a:lnTo>
                    <a:pt x="79" y="153"/>
                  </a:lnTo>
                  <a:lnTo>
                    <a:pt x="83" y="151"/>
                  </a:lnTo>
                  <a:lnTo>
                    <a:pt x="88" y="146"/>
                  </a:lnTo>
                  <a:lnTo>
                    <a:pt x="100" y="142"/>
                  </a:lnTo>
                  <a:lnTo>
                    <a:pt x="104" y="140"/>
                  </a:lnTo>
                  <a:lnTo>
                    <a:pt x="109" y="140"/>
                  </a:lnTo>
                  <a:lnTo>
                    <a:pt x="115" y="142"/>
                  </a:lnTo>
                  <a:lnTo>
                    <a:pt x="119" y="144"/>
                  </a:lnTo>
                  <a:lnTo>
                    <a:pt x="123" y="148"/>
                  </a:lnTo>
                  <a:lnTo>
                    <a:pt x="130" y="153"/>
                  </a:lnTo>
                  <a:lnTo>
                    <a:pt x="134" y="155"/>
                  </a:lnTo>
                  <a:lnTo>
                    <a:pt x="138" y="159"/>
                  </a:lnTo>
                  <a:lnTo>
                    <a:pt x="144" y="163"/>
                  </a:lnTo>
                  <a:lnTo>
                    <a:pt x="148" y="169"/>
                  </a:lnTo>
                  <a:lnTo>
                    <a:pt x="148" y="182"/>
                  </a:lnTo>
                  <a:lnTo>
                    <a:pt x="150" y="186"/>
                  </a:lnTo>
                  <a:lnTo>
                    <a:pt x="154" y="190"/>
                  </a:lnTo>
                  <a:lnTo>
                    <a:pt x="157" y="198"/>
                  </a:lnTo>
                  <a:lnTo>
                    <a:pt x="155" y="203"/>
                  </a:lnTo>
                  <a:lnTo>
                    <a:pt x="157" y="211"/>
                  </a:lnTo>
                  <a:lnTo>
                    <a:pt x="165" y="219"/>
                  </a:lnTo>
                  <a:lnTo>
                    <a:pt x="178" y="236"/>
                  </a:lnTo>
                  <a:lnTo>
                    <a:pt x="184" y="228"/>
                  </a:lnTo>
                  <a:lnTo>
                    <a:pt x="192" y="226"/>
                  </a:lnTo>
                  <a:lnTo>
                    <a:pt x="203" y="224"/>
                  </a:lnTo>
                  <a:lnTo>
                    <a:pt x="211" y="224"/>
                  </a:lnTo>
                  <a:lnTo>
                    <a:pt x="219" y="226"/>
                  </a:lnTo>
                  <a:lnTo>
                    <a:pt x="219" y="230"/>
                  </a:lnTo>
                  <a:lnTo>
                    <a:pt x="207" y="232"/>
                  </a:lnTo>
                  <a:lnTo>
                    <a:pt x="223" y="244"/>
                  </a:lnTo>
                  <a:lnTo>
                    <a:pt x="234" y="248"/>
                  </a:lnTo>
                  <a:lnTo>
                    <a:pt x="238" y="246"/>
                  </a:lnTo>
                  <a:lnTo>
                    <a:pt x="244" y="242"/>
                  </a:lnTo>
                  <a:lnTo>
                    <a:pt x="249" y="240"/>
                  </a:lnTo>
                  <a:lnTo>
                    <a:pt x="251" y="240"/>
                  </a:lnTo>
                  <a:lnTo>
                    <a:pt x="257" y="242"/>
                  </a:lnTo>
                  <a:lnTo>
                    <a:pt x="261" y="244"/>
                  </a:lnTo>
                  <a:lnTo>
                    <a:pt x="261" y="259"/>
                  </a:lnTo>
                  <a:lnTo>
                    <a:pt x="257" y="259"/>
                  </a:lnTo>
                  <a:lnTo>
                    <a:pt x="257" y="255"/>
                  </a:lnTo>
                  <a:lnTo>
                    <a:pt x="253" y="255"/>
                  </a:lnTo>
                  <a:lnTo>
                    <a:pt x="248" y="257"/>
                  </a:lnTo>
                  <a:lnTo>
                    <a:pt x="238" y="263"/>
                  </a:lnTo>
                  <a:lnTo>
                    <a:pt x="230" y="267"/>
                  </a:lnTo>
                  <a:lnTo>
                    <a:pt x="230" y="274"/>
                  </a:lnTo>
                  <a:lnTo>
                    <a:pt x="246" y="274"/>
                  </a:lnTo>
                  <a:lnTo>
                    <a:pt x="248" y="276"/>
                  </a:lnTo>
                  <a:lnTo>
                    <a:pt x="249" y="276"/>
                  </a:lnTo>
                  <a:lnTo>
                    <a:pt x="253" y="278"/>
                  </a:lnTo>
                  <a:lnTo>
                    <a:pt x="257" y="286"/>
                  </a:lnTo>
                  <a:lnTo>
                    <a:pt x="253" y="298"/>
                  </a:lnTo>
                  <a:lnTo>
                    <a:pt x="249" y="305"/>
                  </a:lnTo>
                  <a:lnTo>
                    <a:pt x="276" y="298"/>
                  </a:lnTo>
                  <a:lnTo>
                    <a:pt x="299" y="290"/>
                  </a:lnTo>
                  <a:lnTo>
                    <a:pt x="326" y="282"/>
                  </a:lnTo>
                  <a:lnTo>
                    <a:pt x="326" y="274"/>
                  </a:lnTo>
                  <a:lnTo>
                    <a:pt x="296" y="271"/>
                  </a:lnTo>
                  <a:lnTo>
                    <a:pt x="284" y="267"/>
                  </a:lnTo>
                  <a:lnTo>
                    <a:pt x="284" y="263"/>
                  </a:lnTo>
                  <a:lnTo>
                    <a:pt x="288" y="255"/>
                  </a:lnTo>
                  <a:lnTo>
                    <a:pt x="284" y="253"/>
                  </a:lnTo>
                  <a:lnTo>
                    <a:pt x="280" y="255"/>
                  </a:lnTo>
                  <a:lnTo>
                    <a:pt x="276" y="255"/>
                  </a:lnTo>
                  <a:lnTo>
                    <a:pt x="271" y="249"/>
                  </a:lnTo>
                  <a:lnTo>
                    <a:pt x="269" y="242"/>
                  </a:lnTo>
                  <a:lnTo>
                    <a:pt x="265" y="236"/>
                  </a:lnTo>
                  <a:lnTo>
                    <a:pt x="284" y="240"/>
                  </a:lnTo>
                  <a:lnTo>
                    <a:pt x="299" y="240"/>
                  </a:lnTo>
                  <a:lnTo>
                    <a:pt x="303" y="236"/>
                  </a:lnTo>
                  <a:lnTo>
                    <a:pt x="309" y="228"/>
                  </a:lnTo>
                  <a:lnTo>
                    <a:pt x="315" y="224"/>
                  </a:lnTo>
                  <a:lnTo>
                    <a:pt x="342" y="224"/>
                  </a:lnTo>
                  <a:lnTo>
                    <a:pt x="345" y="217"/>
                  </a:lnTo>
                  <a:lnTo>
                    <a:pt x="353" y="213"/>
                  </a:lnTo>
                  <a:lnTo>
                    <a:pt x="368" y="20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03" name="Freeform 67"/>
            <p:cNvSpPr>
              <a:spLocks/>
            </p:cNvSpPr>
            <p:nvPr/>
          </p:nvSpPr>
          <p:spPr bwMode="auto">
            <a:xfrm>
              <a:off x="5218099" y="3325813"/>
              <a:ext cx="26987" cy="22225"/>
            </a:xfrm>
            <a:custGeom>
              <a:avLst/>
              <a:gdLst>
                <a:gd name="T0" fmla="*/ 8 w 33"/>
                <a:gd name="T1" fmla="*/ 0 h 25"/>
                <a:gd name="T2" fmla="*/ 7 w 33"/>
                <a:gd name="T3" fmla="*/ 5 h 25"/>
                <a:gd name="T4" fmla="*/ 7 w 33"/>
                <a:gd name="T5" fmla="*/ 8 h 25"/>
                <a:gd name="T6" fmla="*/ 0 w 33"/>
                <a:gd name="T7" fmla="*/ 8 h 25"/>
                <a:gd name="T8" fmla="*/ 0 w 33"/>
                <a:gd name="T9" fmla="*/ 6 h 25"/>
                <a:gd name="T10" fmla="*/ 4 w 33"/>
                <a:gd name="T11" fmla="*/ 2 h 25"/>
                <a:gd name="T12" fmla="*/ 8 w 33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25"/>
                <a:gd name="T23" fmla="*/ 33 w 33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25">
                  <a:moveTo>
                    <a:pt x="33" y="0"/>
                  </a:moveTo>
                  <a:lnTo>
                    <a:pt x="29" y="16"/>
                  </a:lnTo>
                  <a:lnTo>
                    <a:pt x="29" y="25"/>
                  </a:lnTo>
                  <a:lnTo>
                    <a:pt x="2" y="25"/>
                  </a:lnTo>
                  <a:lnTo>
                    <a:pt x="0" y="18"/>
                  </a:lnTo>
                  <a:lnTo>
                    <a:pt x="19" y="6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04" name="Freeform 79"/>
            <p:cNvSpPr>
              <a:spLocks/>
            </p:cNvSpPr>
            <p:nvPr/>
          </p:nvSpPr>
          <p:spPr bwMode="auto">
            <a:xfrm>
              <a:off x="4667233" y="2662238"/>
              <a:ext cx="14288" cy="9525"/>
            </a:xfrm>
            <a:custGeom>
              <a:avLst/>
              <a:gdLst>
                <a:gd name="T0" fmla="*/ 1 w 17"/>
                <a:gd name="T1" fmla="*/ 0 h 10"/>
                <a:gd name="T2" fmla="*/ 3 w 17"/>
                <a:gd name="T3" fmla="*/ 2 h 10"/>
                <a:gd name="T4" fmla="*/ 4 w 17"/>
                <a:gd name="T5" fmla="*/ 4 h 10"/>
                <a:gd name="T6" fmla="*/ 1 w 17"/>
                <a:gd name="T7" fmla="*/ 3 h 10"/>
                <a:gd name="T8" fmla="*/ 0 w 17"/>
                <a:gd name="T9" fmla="*/ 2 h 10"/>
                <a:gd name="T10" fmla="*/ 0 w 17"/>
                <a:gd name="T11" fmla="*/ 1 h 10"/>
                <a:gd name="T12" fmla="*/ 1 w 17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0"/>
                <a:gd name="T23" fmla="*/ 17 w 17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0">
                  <a:moveTo>
                    <a:pt x="5" y="0"/>
                  </a:moveTo>
                  <a:lnTo>
                    <a:pt x="15" y="6"/>
                  </a:lnTo>
                  <a:lnTo>
                    <a:pt x="17" y="10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05" name="Freeform 81"/>
            <p:cNvSpPr>
              <a:spLocks/>
            </p:cNvSpPr>
            <p:nvPr/>
          </p:nvSpPr>
          <p:spPr bwMode="auto">
            <a:xfrm>
              <a:off x="4686284" y="2724150"/>
              <a:ext cx="23813" cy="38100"/>
            </a:xfrm>
            <a:custGeom>
              <a:avLst/>
              <a:gdLst>
                <a:gd name="T0" fmla="*/ 7 w 25"/>
                <a:gd name="T1" fmla="*/ 0 h 47"/>
                <a:gd name="T2" fmla="*/ 7 w 25"/>
                <a:gd name="T3" fmla="*/ 2 h 47"/>
                <a:gd name="T4" fmla="*/ 4 w 25"/>
                <a:gd name="T5" fmla="*/ 2 h 47"/>
                <a:gd name="T6" fmla="*/ 2 w 25"/>
                <a:gd name="T7" fmla="*/ 5 h 47"/>
                <a:gd name="T8" fmla="*/ 1 w 25"/>
                <a:gd name="T9" fmla="*/ 8 h 47"/>
                <a:gd name="T10" fmla="*/ 0 w 25"/>
                <a:gd name="T11" fmla="*/ 11 h 47"/>
                <a:gd name="T12" fmla="*/ 4 w 25"/>
                <a:gd name="T13" fmla="*/ 12 h 47"/>
                <a:gd name="T14" fmla="*/ 6 w 25"/>
                <a:gd name="T15" fmla="*/ 8 h 47"/>
                <a:gd name="T16" fmla="*/ 8 w 25"/>
                <a:gd name="T17" fmla="*/ 2 h 47"/>
                <a:gd name="T18" fmla="*/ 7 w 25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47"/>
                <a:gd name="T32" fmla="*/ 25 w 25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47">
                  <a:moveTo>
                    <a:pt x="23" y="0"/>
                  </a:moveTo>
                  <a:lnTo>
                    <a:pt x="23" y="8"/>
                  </a:lnTo>
                  <a:lnTo>
                    <a:pt x="12" y="8"/>
                  </a:lnTo>
                  <a:lnTo>
                    <a:pt x="6" y="20"/>
                  </a:lnTo>
                  <a:lnTo>
                    <a:pt x="4" y="29"/>
                  </a:lnTo>
                  <a:lnTo>
                    <a:pt x="0" y="43"/>
                  </a:lnTo>
                  <a:lnTo>
                    <a:pt x="12" y="47"/>
                  </a:lnTo>
                  <a:lnTo>
                    <a:pt x="18" y="29"/>
                  </a:lnTo>
                  <a:lnTo>
                    <a:pt x="25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06" name="Freeform 94"/>
            <p:cNvSpPr>
              <a:spLocks/>
            </p:cNvSpPr>
            <p:nvPr/>
          </p:nvSpPr>
          <p:spPr bwMode="auto">
            <a:xfrm>
              <a:off x="4576746" y="3071813"/>
              <a:ext cx="77787" cy="65087"/>
            </a:xfrm>
            <a:custGeom>
              <a:avLst/>
              <a:gdLst>
                <a:gd name="T0" fmla="*/ 3 w 86"/>
                <a:gd name="T1" fmla="*/ 18 h 79"/>
                <a:gd name="T2" fmla="*/ 2 w 86"/>
                <a:gd name="T3" fmla="*/ 19 h 79"/>
                <a:gd name="T4" fmla="*/ 2 w 86"/>
                <a:gd name="T5" fmla="*/ 20 h 79"/>
                <a:gd name="T6" fmla="*/ 2 w 86"/>
                <a:gd name="T7" fmla="*/ 21 h 79"/>
                <a:gd name="T8" fmla="*/ 4 w 86"/>
                <a:gd name="T9" fmla="*/ 21 h 79"/>
                <a:gd name="T10" fmla="*/ 8 w 86"/>
                <a:gd name="T11" fmla="*/ 20 h 79"/>
                <a:gd name="T12" fmla="*/ 10 w 86"/>
                <a:gd name="T13" fmla="*/ 19 h 79"/>
                <a:gd name="T14" fmla="*/ 10 w 86"/>
                <a:gd name="T15" fmla="*/ 15 h 79"/>
                <a:gd name="T16" fmla="*/ 11 w 86"/>
                <a:gd name="T17" fmla="*/ 14 h 79"/>
                <a:gd name="T18" fmla="*/ 12 w 86"/>
                <a:gd name="T19" fmla="*/ 15 h 79"/>
                <a:gd name="T20" fmla="*/ 14 w 86"/>
                <a:gd name="T21" fmla="*/ 16 h 79"/>
                <a:gd name="T22" fmla="*/ 15 w 86"/>
                <a:gd name="T23" fmla="*/ 15 h 79"/>
                <a:gd name="T24" fmla="*/ 16 w 86"/>
                <a:gd name="T25" fmla="*/ 12 h 79"/>
                <a:gd name="T26" fmla="*/ 17 w 86"/>
                <a:gd name="T27" fmla="*/ 10 h 79"/>
                <a:gd name="T28" fmla="*/ 17 w 86"/>
                <a:gd name="T29" fmla="*/ 8 h 79"/>
                <a:gd name="T30" fmla="*/ 17 w 86"/>
                <a:gd name="T31" fmla="*/ 8 h 79"/>
                <a:gd name="T32" fmla="*/ 18 w 86"/>
                <a:gd name="T33" fmla="*/ 8 h 79"/>
                <a:gd name="T34" fmla="*/ 20 w 86"/>
                <a:gd name="T35" fmla="*/ 8 h 79"/>
                <a:gd name="T36" fmla="*/ 21 w 86"/>
                <a:gd name="T37" fmla="*/ 8 h 79"/>
                <a:gd name="T38" fmla="*/ 21 w 86"/>
                <a:gd name="T39" fmla="*/ 7 h 79"/>
                <a:gd name="T40" fmla="*/ 21 w 86"/>
                <a:gd name="T41" fmla="*/ 6 h 79"/>
                <a:gd name="T42" fmla="*/ 23 w 86"/>
                <a:gd name="T43" fmla="*/ 5 h 79"/>
                <a:gd name="T44" fmla="*/ 23 w 86"/>
                <a:gd name="T45" fmla="*/ 5 h 79"/>
                <a:gd name="T46" fmla="*/ 23 w 86"/>
                <a:gd name="T47" fmla="*/ 5 h 79"/>
                <a:gd name="T48" fmla="*/ 24 w 86"/>
                <a:gd name="T49" fmla="*/ 4 h 79"/>
                <a:gd name="T50" fmla="*/ 24 w 86"/>
                <a:gd name="T51" fmla="*/ 3 h 79"/>
                <a:gd name="T52" fmla="*/ 23 w 86"/>
                <a:gd name="T53" fmla="*/ 1 h 79"/>
                <a:gd name="T54" fmla="*/ 22 w 86"/>
                <a:gd name="T55" fmla="*/ 0 h 79"/>
                <a:gd name="T56" fmla="*/ 21 w 86"/>
                <a:gd name="T57" fmla="*/ 0 h 79"/>
                <a:gd name="T58" fmla="*/ 21 w 86"/>
                <a:gd name="T59" fmla="*/ 1 h 79"/>
                <a:gd name="T60" fmla="*/ 18 w 86"/>
                <a:gd name="T61" fmla="*/ 2 h 79"/>
                <a:gd name="T62" fmla="*/ 16 w 86"/>
                <a:gd name="T63" fmla="*/ 1 h 79"/>
                <a:gd name="T64" fmla="*/ 14 w 86"/>
                <a:gd name="T65" fmla="*/ 1 h 79"/>
                <a:gd name="T66" fmla="*/ 13 w 86"/>
                <a:gd name="T67" fmla="*/ 2 h 79"/>
                <a:gd name="T68" fmla="*/ 10 w 86"/>
                <a:gd name="T69" fmla="*/ 4 h 79"/>
                <a:gd name="T70" fmla="*/ 9 w 86"/>
                <a:gd name="T71" fmla="*/ 4 h 79"/>
                <a:gd name="T72" fmla="*/ 7 w 86"/>
                <a:gd name="T73" fmla="*/ 4 h 79"/>
                <a:gd name="T74" fmla="*/ 5 w 86"/>
                <a:gd name="T75" fmla="*/ 4 h 79"/>
                <a:gd name="T76" fmla="*/ 4 w 86"/>
                <a:gd name="T77" fmla="*/ 4 h 79"/>
                <a:gd name="T78" fmla="*/ 4 w 86"/>
                <a:gd name="T79" fmla="*/ 5 h 79"/>
                <a:gd name="T80" fmla="*/ 3 w 86"/>
                <a:gd name="T81" fmla="*/ 6 h 79"/>
                <a:gd name="T82" fmla="*/ 2 w 86"/>
                <a:gd name="T83" fmla="*/ 6 h 79"/>
                <a:gd name="T84" fmla="*/ 1 w 86"/>
                <a:gd name="T85" fmla="*/ 7 h 79"/>
                <a:gd name="T86" fmla="*/ 0 w 86"/>
                <a:gd name="T87" fmla="*/ 9 h 79"/>
                <a:gd name="T88" fmla="*/ 1 w 86"/>
                <a:gd name="T89" fmla="*/ 10 h 79"/>
                <a:gd name="T90" fmla="*/ 2 w 86"/>
                <a:gd name="T91" fmla="*/ 10 h 79"/>
                <a:gd name="T92" fmla="*/ 3 w 86"/>
                <a:gd name="T93" fmla="*/ 11 h 79"/>
                <a:gd name="T94" fmla="*/ 3 w 86"/>
                <a:gd name="T95" fmla="*/ 13 h 79"/>
                <a:gd name="T96" fmla="*/ 2 w 86"/>
                <a:gd name="T97" fmla="*/ 16 h 79"/>
                <a:gd name="T98" fmla="*/ 3 w 86"/>
                <a:gd name="T99" fmla="*/ 17 h 79"/>
                <a:gd name="T100" fmla="*/ 3 w 86"/>
                <a:gd name="T101" fmla="*/ 18 h 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"/>
                <a:gd name="T154" fmla="*/ 0 h 79"/>
                <a:gd name="T155" fmla="*/ 86 w 86"/>
                <a:gd name="T156" fmla="*/ 79 h 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" h="79">
                  <a:moveTo>
                    <a:pt x="11" y="65"/>
                  </a:moveTo>
                  <a:lnTo>
                    <a:pt x="7" y="69"/>
                  </a:lnTo>
                  <a:lnTo>
                    <a:pt x="6" y="75"/>
                  </a:lnTo>
                  <a:lnTo>
                    <a:pt x="7" y="79"/>
                  </a:lnTo>
                  <a:lnTo>
                    <a:pt x="15" y="77"/>
                  </a:lnTo>
                  <a:lnTo>
                    <a:pt x="29" y="75"/>
                  </a:lnTo>
                  <a:lnTo>
                    <a:pt x="38" y="69"/>
                  </a:lnTo>
                  <a:lnTo>
                    <a:pt x="38" y="54"/>
                  </a:lnTo>
                  <a:lnTo>
                    <a:pt x="40" y="52"/>
                  </a:lnTo>
                  <a:lnTo>
                    <a:pt x="42" y="55"/>
                  </a:lnTo>
                  <a:lnTo>
                    <a:pt x="50" y="59"/>
                  </a:lnTo>
                  <a:lnTo>
                    <a:pt x="55" y="55"/>
                  </a:lnTo>
                  <a:lnTo>
                    <a:pt x="57" y="46"/>
                  </a:lnTo>
                  <a:lnTo>
                    <a:pt x="61" y="36"/>
                  </a:lnTo>
                  <a:lnTo>
                    <a:pt x="63" y="30"/>
                  </a:lnTo>
                  <a:lnTo>
                    <a:pt x="63" y="29"/>
                  </a:lnTo>
                  <a:lnTo>
                    <a:pt x="67" y="30"/>
                  </a:lnTo>
                  <a:lnTo>
                    <a:pt x="73" y="30"/>
                  </a:lnTo>
                  <a:lnTo>
                    <a:pt x="77" y="29"/>
                  </a:lnTo>
                  <a:lnTo>
                    <a:pt x="77" y="25"/>
                  </a:lnTo>
                  <a:lnTo>
                    <a:pt x="78" y="21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4" y="17"/>
                  </a:lnTo>
                  <a:lnTo>
                    <a:pt x="86" y="15"/>
                  </a:lnTo>
                  <a:lnTo>
                    <a:pt x="86" y="9"/>
                  </a:lnTo>
                  <a:lnTo>
                    <a:pt x="84" y="4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7" y="2"/>
                  </a:lnTo>
                  <a:lnTo>
                    <a:pt x="65" y="6"/>
                  </a:lnTo>
                  <a:lnTo>
                    <a:pt x="59" y="4"/>
                  </a:lnTo>
                  <a:lnTo>
                    <a:pt x="50" y="4"/>
                  </a:lnTo>
                  <a:lnTo>
                    <a:pt x="46" y="6"/>
                  </a:lnTo>
                  <a:lnTo>
                    <a:pt x="38" y="13"/>
                  </a:lnTo>
                  <a:lnTo>
                    <a:pt x="32" y="15"/>
                  </a:lnTo>
                  <a:lnTo>
                    <a:pt x="25" y="15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1" y="21"/>
                  </a:lnTo>
                  <a:lnTo>
                    <a:pt x="6" y="21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2" y="36"/>
                  </a:lnTo>
                  <a:lnTo>
                    <a:pt x="7" y="38"/>
                  </a:lnTo>
                  <a:lnTo>
                    <a:pt x="9" y="42"/>
                  </a:lnTo>
                  <a:lnTo>
                    <a:pt x="9" y="48"/>
                  </a:lnTo>
                  <a:lnTo>
                    <a:pt x="7" y="59"/>
                  </a:lnTo>
                  <a:lnTo>
                    <a:pt x="9" y="63"/>
                  </a:lnTo>
                  <a:lnTo>
                    <a:pt x="11" y="65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07" name="Freeform 95"/>
            <p:cNvSpPr>
              <a:spLocks/>
            </p:cNvSpPr>
            <p:nvPr/>
          </p:nvSpPr>
          <p:spPr bwMode="auto">
            <a:xfrm>
              <a:off x="4656121" y="2989263"/>
              <a:ext cx="157163" cy="61912"/>
            </a:xfrm>
            <a:custGeom>
              <a:avLst/>
              <a:gdLst>
                <a:gd name="T0" fmla="*/ 48 w 178"/>
                <a:gd name="T1" fmla="*/ 12 h 75"/>
                <a:gd name="T2" fmla="*/ 45 w 178"/>
                <a:gd name="T3" fmla="*/ 12 h 75"/>
                <a:gd name="T4" fmla="*/ 44 w 178"/>
                <a:gd name="T5" fmla="*/ 16 h 75"/>
                <a:gd name="T6" fmla="*/ 44 w 178"/>
                <a:gd name="T7" fmla="*/ 16 h 75"/>
                <a:gd name="T8" fmla="*/ 42 w 178"/>
                <a:gd name="T9" fmla="*/ 16 h 75"/>
                <a:gd name="T10" fmla="*/ 41 w 178"/>
                <a:gd name="T11" fmla="*/ 15 h 75"/>
                <a:gd name="T12" fmla="*/ 40 w 178"/>
                <a:gd name="T13" fmla="*/ 14 h 75"/>
                <a:gd name="T14" fmla="*/ 39 w 178"/>
                <a:gd name="T15" fmla="*/ 15 h 75"/>
                <a:gd name="T16" fmla="*/ 33 w 178"/>
                <a:gd name="T17" fmla="*/ 15 h 75"/>
                <a:gd name="T18" fmla="*/ 30 w 178"/>
                <a:gd name="T19" fmla="*/ 15 h 75"/>
                <a:gd name="T20" fmla="*/ 28 w 178"/>
                <a:gd name="T21" fmla="*/ 16 h 75"/>
                <a:gd name="T22" fmla="*/ 27 w 178"/>
                <a:gd name="T23" fmla="*/ 18 h 75"/>
                <a:gd name="T24" fmla="*/ 27 w 178"/>
                <a:gd name="T25" fmla="*/ 18 h 75"/>
                <a:gd name="T26" fmla="*/ 25 w 178"/>
                <a:gd name="T27" fmla="*/ 17 h 75"/>
                <a:gd name="T28" fmla="*/ 24 w 178"/>
                <a:gd name="T29" fmla="*/ 16 h 75"/>
                <a:gd name="T30" fmla="*/ 22 w 178"/>
                <a:gd name="T31" fmla="*/ 16 h 75"/>
                <a:gd name="T32" fmla="*/ 20 w 178"/>
                <a:gd name="T33" fmla="*/ 17 h 75"/>
                <a:gd name="T34" fmla="*/ 18 w 178"/>
                <a:gd name="T35" fmla="*/ 18 h 75"/>
                <a:gd name="T36" fmla="*/ 17 w 178"/>
                <a:gd name="T37" fmla="*/ 18 h 75"/>
                <a:gd name="T38" fmla="*/ 17 w 178"/>
                <a:gd name="T39" fmla="*/ 20 h 75"/>
                <a:gd name="T40" fmla="*/ 16 w 178"/>
                <a:gd name="T41" fmla="*/ 20 h 75"/>
                <a:gd name="T42" fmla="*/ 13 w 178"/>
                <a:gd name="T43" fmla="*/ 20 h 75"/>
                <a:gd name="T44" fmla="*/ 10 w 178"/>
                <a:gd name="T45" fmla="*/ 19 h 75"/>
                <a:gd name="T46" fmla="*/ 7 w 178"/>
                <a:gd name="T47" fmla="*/ 19 h 75"/>
                <a:gd name="T48" fmla="*/ 6 w 178"/>
                <a:gd name="T49" fmla="*/ 19 h 75"/>
                <a:gd name="T50" fmla="*/ 4 w 178"/>
                <a:gd name="T51" fmla="*/ 18 h 75"/>
                <a:gd name="T52" fmla="*/ 3 w 178"/>
                <a:gd name="T53" fmla="*/ 17 h 75"/>
                <a:gd name="T54" fmla="*/ 2 w 178"/>
                <a:gd name="T55" fmla="*/ 14 h 75"/>
                <a:gd name="T56" fmla="*/ 0 w 178"/>
                <a:gd name="T57" fmla="*/ 13 h 75"/>
                <a:gd name="T58" fmla="*/ 1 w 178"/>
                <a:gd name="T59" fmla="*/ 11 h 75"/>
                <a:gd name="T60" fmla="*/ 2 w 178"/>
                <a:gd name="T61" fmla="*/ 10 h 75"/>
                <a:gd name="T62" fmla="*/ 2 w 178"/>
                <a:gd name="T63" fmla="*/ 9 h 75"/>
                <a:gd name="T64" fmla="*/ 3 w 178"/>
                <a:gd name="T65" fmla="*/ 8 h 75"/>
                <a:gd name="T66" fmla="*/ 4 w 178"/>
                <a:gd name="T67" fmla="*/ 7 h 75"/>
                <a:gd name="T68" fmla="*/ 5 w 178"/>
                <a:gd name="T69" fmla="*/ 6 h 75"/>
                <a:gd name="T70" fmla="*/ 6 w 178"/>
                <a:gd name="T71" fmla="*/ 5 h 75"/>
                <a:gd name="T72" fmla="*/ 6 w 178"/>
                <a:gd name="T73" fmla="*/ 4 h 75"/>
                <a:gd name="T74" fmla="*/ 9 w 178"/>
                <a:gd name="T75" fmla="*/ 3 h 75"/>
                <a:gd name="T76" fmla="*/ 10 w 178"/>
                <a:gd name="T77" fmla="*/ 2 h 75"/>
                <a:gd name="T78" fmla="*/ 10 w 178"/>
                <a:gd name="T79" fmla="*/ 3 h 75"/>
                <a:gd name="T80" fmla="*/ 12 w 178"/>
                <a:gd name="T81" fmla="*/ 3 h 75"/>
                <a:gd name="T82" fmla="*/ 14 w 178"/>
                <a:gd name="T83" fmla="*/ 2 h 75"/>
                <a:gd name="T84" fmla="*/ 15 w 178"/>
                <a:gd name="T85" fmla="*/ 2 h 75"/>
                <a:gd name="T86" fmla="*/ 18 w 178"/>
                <a:gd name="T87" fmla="*/ 3 h 75"/>
                <a:gd name="T88" fmla="*/ 19 w 178"/>
                <a:gd name="T89" fmla="*/ 4 h 75"/>
                <a:gd name="T90" fmla="*/ 22 w 178"/>
                <a:gd name="T91" fmla="*/ 6 h 75"/>
                <a:gd name="T92" fmla="*/ 23 w 178"/>
                <a:gd name="T93" fmla="*/ 6 h 75"/>
                <a:gd name="T94" fmla="*/ 25 w 178"/>
                <a:gd name="T95" fmla="*/ 5 h 75"/>
                <a:gd name="T96" fmla="*/ 26 w 178"/>
                <a:gd name="T97" fmla="*/ 4 h 75"/>
                <a:gd name="T98" fmla="*/ 27 w 178"/>
                <a:gd name="T99" fmla="*/ 3 h 75"/>
                <a:gd name="T100" fmla="*/ 29 w 178"/>
                <a:gd name="T101" fmla="*/ 3 h 75"/>
                <a:gd name="T102" fmla="*/ 34 w 178"/>
                <a:gd name="T103" fmla="*/ 0 h 75"/>
                <a:gd name="T104" fmla="*/ 35 w 178"/>
                <a:gd name="T105" fmla="*/ 0 h 75"/>
                <a:gd name="T106" fmla="*/ 37 w 178"/>
                <a:gd name="T107" fmla="*/ 2 h 75"/>
                <a:gd name="T108" fmla="*/ 38 w 178"/>
                <a:gd name="T109" fmla="*/ 3 h 75"/>
                <a:gd name="T110" fmla="*/ 40 w 178"/>
                <a:gd name="T111" fmla="*/ 3 h 75"/>
                <a:gd name="T112" fmla="*/ 41 w 178"/>
                <a:gd name="T113" fmla="*/ 3 h 75"/>
                <a:gd name="T114" fmla="*/ 42 w 178"/>
                <a:gd name="T115" fmla="*/ 4 h 75"/>
                <a:gd name="T116" fmla="*/ 43 w 178"/>
                <a:gd name="T117" fmla="*/ 6 h 75"/>
                <a:gd name="T118" fmla="*/ 44 w 178"/>
                <a:gd name="T119" fmla="*/ 6 h 75"/>
                <a:gd name="T120" fmla="*/ 46 w 178"/>
                <a:gd name="T121" fmla="*/ 10 h 75"/>
                <a:gd name="T122" fmla="*/ 48 w 178"/>
                <a:gd name="T123" fmla="*/ 12 h 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8"/>
                <a:gd name="T187" fmla="*/ 0 h 75"/>
                <a:gd name="T188" fmla="*/ 178 w 178"/>
                <a:gd name="T189" fmla="*/ 75 h 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8" h="75">
                  <a:moveTo>
                    <a:pt x="178" y="44"/>
                  </a:moveTo>
                  <a:lnTo>
                    <a:pt x="171" y="46"/>
                  </a:lnTo>
                  <a:lnTo>
                    <a:pt x="167" y="59"/>
                  </a:lnTo>
                  <a:lnTo>
                    <a:pt x="165" y="59"/>
                  </a:lnTo>
                  <a:lnTo>
                    <a:pt x="159" y="57"/>
                  </a:lnTo>
                  <a:lnTo>
                    <a:pt x="154" y="54"/>
                  </a:lnTo>
                  <a:lnTo>
                    <a:pt x="150" y="52"/>
                  </a:lnTo>
                  <a:lnTo>
                    <a:pt x="146" y="54"/>
                  </a:lnTo>
                  <a:lnTo>
                    <a:pt x="123" y="54"/>
                  </a:lnTo>
                  <a:lnTo>
                    <a:pt x="115" y="55"/>
                  </a:lnTo>
                  <a:lnTo>
                    <a:pt x="107" y="59"/>
                  </a:lnTo>
                  <a:lnTo>
                    <a:pt x="102" y="65"/>
                  </a:lnTo>
                  <a:lnTo>
                    <a:pt x="100" y="65"/>
                  </a:lnTo>
                  <a:lnTo>
                    <a:pt x="94" y="61"/>
                  </a:lnTo>
                  <a:lnTo>
                    <a:pt x="90" y="57"/>
                  </a:lnTo>
                  <a:lnTo>
                    <a:pt x="84" y="59"/>
                  </a:lnTo>
                  <a:lnTo>
                    <a:pt x="75" y="63"/>
                  </a:lnTo>
                  <a:lnTo>
                    <a:pt x="65" y="65"/>
                  </a:lnTo>
                  <a:lnTo>
                    <a:pt x="61" y="65"/>
                  </a:lnTo>
                  <a:lnTo>
                    <a:pt x="63" y="75"/>
                  </a:lnTo>
                  <a:lnTo>
                    <a:pt x="59" y="75"/>
                  </a:lnTo>
                  <a:lnTo>
                    <a:pt x="50" y="73"/>
                  </a:lnTo>
                  <a:lnTo>
                    <a:pt x="38" y="71"/>
                  </a:lnTo>
                  <a:lnTo>
                    <a:pt x="27" y="71"/>
                  </a:lnTo>
                  <a:lnTo>
                    <a:pt x="21" y="69"/>
                  </a:lnTo>
                  <a:lnTo>
                    <a:pt x="13" y="65"/>
                  </a:lnTo>
                  <a:lnTo>
                    <a:pt x="12" y="63"/>
                  </a:lnTo>
                  <a:lnTo>
                    <a:pt x="6" y="52"/>
                  </a:lnTo>
                  <a:lnTo>
                    <a:pt x="0" y="48"/>
                  </a:lnTo>
                  <a:lnTo>
                    <a:pt x="2" y="40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10" y="29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35" y="9"/>
                  </a:lnTo>
                  <a:lnTo>
                    <a:pt x="36" y="7"/>
                  </a:lnTo>
                  <a:lnTo>
                    <a:pt x="38" y="9"/>
                  </a:lnTo>
                  <a:lnTo>
                    <a:pt x="46" y="9"/>
                  </a:lnTo>
                  <a:lnTo>
                    <a:pt x="52" y="7"/>
                  </a:lnTo>
                  <a:lnTo>
                    <a:pt x="56" y="7"/>
                  </a:lnTo>
                  <a:lnTo>
                    <a:pt x="67" y="11"/>
                  </a:lnTo>
                  <a:lnTo>
                    <a:pt x="71" y="15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94" y="17"/>
                  </a:lnTo>
                  <a:lnTo>
                    <a:pt x="96" y="13"/>
                  </a:lnTo>
                  <a:lnTo>
                    <a:pt x="102" y="11"/>
                  </a:lnTo>
                  <a:lnTo>
                    <a:pt x="109" y="11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8" y="5"/>
                  </a:lnTo>
                  <a:lnTo>
                    <a:pt x="144" y="9"/>
                  </a:lnTo>
                  <a:lnTo>
                    <a:pt x="150" y="9"/>
                  </a:lnTo>
                  <a:lnTo>
                    <a:pt x="154" y="11"/>
                  </a:lnTo>
                  <a:lnTo>
                    <a:pt x="157" y="15"/>
                  </a:lnTo>
                  <a:lnTo>
                    <a:pt x="161" y="21"/>
                  </a:lnTo>
                  <a:lnTo>
                    <a:pt x="165" y="23"/>
                  </a:lnTo>
                  <a:lnTo>
                    <a:pt x="173" y="38"/>
                  </a:lnTo>
                  <a:lnTo>
                    <a:pt x="178" y="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08" name="Freeform 105"/>
            <p:cNvSpPr>
              <a:spLocks/>
            </p:cNvSpPr>
            <p:nvPr/>
          </p:nvSpPr>
          <p:spPr bwMode="auto">
            <a:xfrm>
              <a:off x="4719622" y="2816225"/>
              <a:ext cx="77787" cy="47625"/>
            </a:xfrm>
            <a:custGeom>
              <a:avLst/>
              <a:gdLst>
                <a:gd name="T0" fmla="*/ 10 w 86"/>
                <a:gd name="T1" fmla="*/ 1 h 58"/>
                <a:gd name="T2" fmla="*/ 9 w 86"/>
                <a:gd name="T3" fmla="*/ 2 h 58"/>
                <a:gd name="T4" fmla="*/ 7 w 86"/>
                <a:gd name="T5" fmla="*/ 3 h 58"/>
                <a:gd name="T6" fmla="*/ 6 w 86"/>
                <a:gd name="T7" fmla="*/ 3 h 58"/>
                <a:gd name="T8" fmla="*/ 7 w 86"/>
                <a:gd name="T9" fmla="*/ 0 h 58"/>
                <a:gd name="T10" fmla="*/ 5 w 86"/>
                <a:gd name="T11" fmla="*/ 0 h 58"/>
                <a:gd name="T12" fmla="*/ 4 w 86"/>
                <a:gd name="T13" fmla="*/ 1 h 58"/>
                <a:gd name="T14" fmla="*/ 2 w 86"/>
                <a:gd name="T15" fmla="*/ 2 h 58"/>
                <a:gd name="T16" fmla="*/ 2 w 86"/>
                <a:gd name="T17" fmla="*/ 3 h 58"/>
                <a:gd name="T18" fmla="*/ 1 w 86"/>
                <a:gd name="T19" fmla="*/ 5 h 58"/>
                <a:gd name="T20" fmla="*/ 2 w 86"/>
                <a:gd name="T21" fmla="*/ 7 h 58"/>
                <a:gd name="T22" fmla="*/ 2 w 86"/>
                <a:gd name="T23" fmla="*/ 8 h 58"/>
                <a:gd name="T24" fmla="*/ 1 w 86"/>
                <a:gd name="T25" fmla="*/ 9 h 58"/>
                <a:gd name="T26" fmla="*/ 0 w 86"/>
                <a:gd name="T27" fmla="*/ 10 h 58"/>
                <a:gd name="T28" fmla="*/ 1 w 86"/>
                <a:gd name="T29" fmla="*/ 11 h 58"/>
                <a:gd name="T30" fmla="*/ 4 w 86"/>
                <a:gd name="T31" fmla="*/ 12 h 58"/>
                <a:gd name="T32" fmla="*/ 9 w 86"/>
                <a:gd name="T33" fmla="*/ 14 h 58"/>
                <a:gd name="T34" fmla="*/ 13 w 86"/>
                <a:gd name="T35" fmla="*/ 15 h 58"/>
                <a:gd name="T36" fmla="*/ 20 w 86"/>
                <a:gd name="T37" fmla="*/ 15 h 58"/>
                <a:gd name="T38" fmla="*/ 21 w 86"/>
                <a:gd name="T39" fmla="*/ 16 h 58"/>
                <a:gd name="T40" fmla="*/ 22 w 86"/>
                <a:gd name="T41" fmla="*/ 16 h 58"/>
                <a:gd name="T42" fmla="*/ 25 w 86"/>
                <a:gd name="T43" fmla="*/ 14 h 58"/>
                <a:gd name="T44" fmla="*/ 24 w 86"/>
                <a:gd name="T45" fmla="*/ 8 h 58"/>
                <a:gd name="T46" fmla="*/ 21 w 86"/>
                <a:gd name="T47" fmla="*/ 8 h 58"/>
                <a:gd name="T48" fmla="*/ 18 w 86"/>
                <a:gd name="T49" fmla="*/ 7 h 58"/>
                <a:gd name="T50" fmla="*/ 15 w 86"/>
                <a:gd name="T51" fmla="*/ 6 h 58"/>
                <a:gd name="T52" fmla="*/ 10 w 86"/>
                <a:gd name="T53" fmla="*/ 1 h 5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"/>
                <a:gd name="T82" fmla="*/ 0 h 58"/>
                <a:gd name="T83" fmla="*/ 86 w 86"/>
                <a:gd name="T84" fmla="*/ 58 h 5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" h="58">
                  <a:moveTo>
                    <a:pt x="33" y="4"/>
                  </a:moveTo>
                  <a:lnTo>
                    <a:pt x="29" y="6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3" y="4"/>
                  </a:lnTo>
                  <a:lnTo>
                    <a:pt x="8" y="8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6" y="25"/>
                  </a:lnTo>
                  <a:lnTo>
                    <a:pt x="6" y="31"/>
                  </a:lnTo>
                  <a:lnTo>
                    <a:pt x="2" y="35"/>
                  </a:lnTo>
                  <a:lnTo>
                    <a:pt x="0" y="39"/>
                  </a:lnTo>
                  <a:lnTo>
                    <a:pt x="4" y="40"/>
                  </a:lnTo>
                  <a:lnTo>
                    <a:pt x="13" y="46"/>
                  </a:lnTo>
                  <a:lnTo>
                    <a:pt x="29" y="52"/>
                  </a:lnTo>
                  <a:lnTo>
                    <a:pt x="44" y="56"/>
                  </a:lnTo>
                  <a:lnTo>
                    <a:pt x="69" y="56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86" y="54"/>
                  </a:lnTo>
                  <a:lnTo>
                    <a:pt x="82" y="29"/>
                  </a:lnTo>
                  <a:lnTo>
                    <a:pt x="75" y="29"/>
                  </a:lnTo>
                  <a:lnTo>
                    <a:pt x="61" y="27"/>
                  </a:lnTo>
                  <a:lnTo>
                    <a:pt x="52" y="23"/>
                  </a:lnTo>
                  <a:lnTo>
                    <a:pt x="33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09" name="Freeform 106"/>
            <p:cNvSpPr>
              <a:spLocks/>
            </p:cNvSpPr>
            <p:nvPr/>
          </p:nvSpPr>
          <p:spPr bwMode="auto">
            <a:xfrm>
              <a:off x="5106973" y="2682875"/>
              <a:ext cx="41275" cy="28575"/>
            </a:xfrm>
            <a:custGeom>
              <a:avLst/>
              <a:gdLst>
                <a:gd name="T0" fmla="*/ 7 w 47"/>
                <a:gd name="T1" fmla="*/ 0 h 34"/>
                <a:gd name="T2" fmla="*/ 8 w 47"/>
                <a:gd name="T3" fmla="*/ 1 h 34"/>
                <a:gd name="T4" fmla="*/ 10 w 47"/>
                <a:gd name="T5" fmla="*/ 3 h 34"/>
                <a:gd name="T6" fmla="*/ 11 w 47"/>
                <a:gd name="T7" fmla="*/ 3 h 34"/>
                <a:gd name="T8" fmla="*/ 12 w 47"/>
                <a:gd name="T9" fmla="*/ 4 h 34"/>
                <a:gd name="T10" fmla="*/ 11 w 47"/>
                <a:gd name="T11" fmla="*/ 7 h 34"/>
                <a:gd name="T12" fmla="*/ 10 w 47"/>
                <a:gd name="T13" fmla="*/ 8 h 34"/>
                <a:gd name="T14" fmla="*/ 8 w 47"/>
                <a:gd name="T15" fmla="*/ 9 h 34"/>
                <a:gd name="T16" fmla="*/ 6 w 47"/>
                <a:gd name="T17" fmla="*/ 10 h 34"/>
                <a:gd name="T18" fmla="*/ 4 w 47"/>
                <a:gd name="T19" fmla="*/ 7 h 34"/>
                <a:gd name="T20" fmla="*/ 2 w 47"/>
                <a:gd name="T21" fmla="*/ 5 h 34"/>
                <a:gd name="T22" fmla="*/ 0 w 47"/>
                <a:gd name="T23" fmla="*/ 2 h 34"/>
                <a:gd name="T24" fmla="*/ 2 w 47"/>
                <a:gd name="T25" fmla="*/ 3 h 34"/>
                <a:gd name="T26" fmla="*/ 4 w 47"/>
                <a:gd name="T27" fmla="*/ 3 h 34"/>
                <a:gd name="T28" fmla="*/ 6 w 47"/>
                <a:gd name="T29" fmla="*/ 3 h 34"/>
                <a:gd name="T30" fmla="*/ 6 w 47"/>
                <a:gd name="T31" fmla="*/ 1 h 34"/>
                <a:gd name="T32" fmla="*/ 7 w 47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4"/>
                <a:gd name="T53" fmla="*/ 47 w 4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4">
                  <a:moveTo>
                    <a:pt x="27" y="0"/>
                  </a:moveTo>
                  <a:lnTo>
                    <a:pt x="29" y="3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7" y="15"/>
                  </a:lnTo>
                  <a:lnTo>
                    <a:pt x="43" y="26"/>
                  </a:lnTo>
                  <a:lnTo>
                    <a:pt x="37" y="30"/>
                  </a:lnTo>
                  <a:lnTo>
                    <a:pt x="29" y="32"/>
                  </a:lnTo>
                  <a:lnTo>
                    <a:pt x="23" y="34"/>
                  </a:lnTo>
                  <a:lnTo>
                    <a:pt x="14" y="26"/>
                  </a:lnTo>
                  <a:lnTo>
                    <a:pt x="6" y="17"/>
                  </a:lnTo>
                  <a:lnTo>
                    <a:pt x="0" y="7"/>
                  </a:lnTo>
                  <a:lnTo>
                    <a:pt x="6" y="9"/>
                  </a:lnTo>
                  <a:lnTo>
                    <a:pt x="14" y="11"/>
                  </a:lnTo>
                  <a:lnTo>
                    <a:pt x="23" y="11"/>
                  </a:lnTo>
                  <a:lnTo>
                    <a:pt x="23" y="1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10" name="Freeform 107"/>
            <p:cNvSpPr>
              <a:spLocks/>
            </p:cNvSpPr>
            <p:nvPr/>
          </p:nvSpPr>
          <p:spPr bwMode="auto">
            <a:xfrm>
              <a:off x="5116498" y="2670175"/>
              <a:ext cx="9525" cy="9525"/>
            </a:xfrm>
            <a:custGeom>
              <a:avLst/>
              <a:gdLst>
                <a:gd name="T0" fmla="*/ 2 w 8"/>
                <a:gd name="T1" fmla="*/ 0 h 12"/>
                <a:gd name="T2" fmla="*/ 3 w 8"/>
                <a:gd name="T3" fmla="*/ 1 h 12"/>
                <a:gd name="T4" fmla="*/ 3 w 8"/>
                <a:gd name="T5" fmla="*/ 3 h 12"/>
                <a:gd name="T6" fmla="*/ 2 w 8"/>
                <a:gd name="T7" fmla="*/ 3 h 12"/>
                <a:gd name="T8" fmla="*/ 1 w 8"/>
                <a:gd name="T9" fmla="*/ 2 h 12"/>
                <a:gd name="T10" fmla="*/ 0 w 8"/>
                <a:gd name="T11" fmla="*/ 1 h 12"/>
                <a:gd name="T12" fmla="*/ 2 w 8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2"/>
                <a:gd name="T23" fmla="*/ 8 w 8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2">
                  <a:moveTo>
                    <a:pt x="4" y="0"/>
                  </a:moveTo>
                  <a:lnTo>
                    <a:pt x="6" y="4"/>
                  </a:lnTo>
                  <a:lnTo>
                    <a:pt x="8" y="10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11" name="Freeform 108"/>
            <p:cNvSpPr>
              <a:spLocks/>
            </p:cNvSpPr>
            <p:nvPr/>
          </p:nvSpPr>
          <p:spPr bwMode="auto">
            <a:xfrm>
              <a:off x="5103798" y="2632075"/>
              <a:ext cx="14287" cy="4763"/>
            </a:xfrm>
            <a:custGeom>
              <a:avLst/>
              <a:gdLst>
                <a:gd name="T0" fmla="*/ 1 w 17"/>
                <a:gd name="T1" fmla="*/ 0 h 8"/>
                <a:gd name="T2" fmla="*/ 5 w 17"/>
                <a:gd name="T3" fmla="*/ 1 h 8"/>
                <a:gd name="T4" fmla="*/ 4 w 17"/>
                <a:gd name="T5" fmla="*/ 1 h 8"/>
                <a:gd name="T6" fmla="*/ 1 w 17"/>
                <a:gd name="T7" fmla="*/ 1 h 8"/>
                <a:gd name="T8" fmla="*/ 1 w 17"/>
                <a:gd name="T9" fmla="*/ 1 h 8"/>
                <a:gd name="T10" fmla="*/ 0 w 17"/>
                <a:gd name="T11" fmla="*/ 0 h 8"/>
                <a:gd name="T12" fmla="*/ 1 w 17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8"/>
                <a:gd name="T23" fmla="*/ 17 w 17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8">
                  <a:moveTo>
                    <a:pt x="3" y="0"/>
                  </a:moveTo>
                  <a:lnTo>
                    <a:pt x="17" y="4"/>
                  </a:lnTo>
                  <a:lnTo>
                    <a:pt x="15" y="8"/>
                  </a:lnTo>
                  <a:lnTo>
                    <a:pt x="3" y="8"/>
                  </a:lnTo>
                  <a:lnTo>
                    <a:pt x="2" y="6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12" name="Freeform 109"/>
            <p:cNvSpPr>
              <a:spLocks/>
            </p:cNvSpPr>
            <p:nvPr/>
          </p:nvSpPr>
          <p:spPr bwMode="auto">
            <a:xfrm>
              <a:off x="4952985" y="2582863"/>
              <a:ext cx="61913" cy="60325"/>
            </a:xfrm>
            <a:custGeom>
              <a:avLst/>
              <a:gdLst>
                <a:gd name="T0" fmla="*/ 6 w 73"/>
                <a:gd name="T1" fmla="*/ 0 h 73"/>
                <a:gd name="T2" fmla="*/ 9 w 73"/>
                <a:gd name="T3" fmla="*/ 2 h 73"/>
                <a:gd name="T4" fmla="*/ 10 w 73"/>
                <a:gd name="T5" fmla="*/ 5 h 73"/>
                <a:gd name="T6" fmla="*/ 13 w 73"/>
                <a:gd name="T7" fmla="*/ 6 h 73"/>
                <a:gd name="T8" fmla="*/ 16 w 73"/>
                <a:gd name="T9" fmla="*/ 6 h 73"/>
                <a:gd name="T10" fmla="*/ 16 w 73"/>
                <a:gd name="T11" fmla="*/ 8 h 73"/>
                <a:gd name="T12" fmla="*/ 17 w 73"/>
                <a:gd name="T13" fmla="*/ 9 h 73"/>
                <a:gd name="T14" fmla="*/ 18 w 73"/>
                <a:gd name="T15" fmla="*/ 10 h 73"/>
                <a:gd name="T16" fmla="*/ 19 w 73"/>
                <a:gd name="T17" fmla="*/ 11 h 73"/>
                <a:gd name="T18" fmla="*/ 19 w 73"/>
                <a:gd name="T19" fmla="*/ 16 h 73"/>
                <a:gd name="T20" fmla="*/ 18 w 73"/>
                <a:gd name="T21" fmla="*/ 16 h 73"/>
                <a:gd name="T22" fmla="*/ 18 w 73"/>
                <a:gd name="T23" fmla="*/ 15 h 73"/>
                <a:gd name="T24" fmla="*/ 17 w 73"/>
                <a:gd name="T25" fmla="*/ 15 h 73"/>
                <a:gd name="T26" fmla="*/ 17 w 73"/>
                <a:gd name="T27" fmla="*/ 18 h 73"/>
                <a:gd name="T28" fmla="*/ 13 w 73"/>
                <a:gd name="T29" fmla="*/ 19 h 73"/>
                <a:gd name="T30" fmla="*/ 11 w 73"/>
                <a:gd name="T31" fmla="*/ 19 h 73"/>
                <a:gd name="T32" fmla="*/ 8 w 73"/>
                <a:gd name="T33" fmla="*/ 20 h 73"/>
                <a:gd name="T34" fmla="*/ 8 w 73"/>
                <a:gd name="T35" fmla="*/ 17 h 73"/>
                <a:gd name="T36" fmla="*/ 7 w 73"/>
                <a:gd name="T37" fmla="*/ 16 h 73"/>
                <a:gd name="T38" fmla="*/ 5 w 73"/>
                <a:gd name="T39" fmla="*/ 14 h 73"/>
                <a:gd name="T40" fmla="*/ 4 w 73"/>
                <a:gd name="T41" fmla="*/ 12 h 73"/>
                <a:gd name="T42" fmla="*/ 4 w 73"/>
                <a:gd name="T43" fmla="*/ 11 h 73"/>
                <a:gd name="T44" fmla="*/ 4 w 73"/>
                <a:gd name="T45" fmla="*/ 10 h 73"/>
                <a:gd name="T46" fmla="*/ 4 w 73"/>
                <a:gd name="T47" fmla="*/ 9 h 73"/>
                <a:gd name="T48" fmla="*/ 3 w 73"/>
                <a:gd name="T49" fmla="*/ 8 h 73"/>
                <a:gd name="T50" fmla="*/ 2 w 73"/>
                <a:gd name="T51" fmla="*/ 6 h 73"/>
                <a:gd name="T52" fmla="*/ 0 w 73"/>
                <a:gd name="T53" fmla="*/ 4 h 73"/>
                <a:gd name="T54" fmla="*/ 2 w 73"/>
                <a:gd name="T55" fmla="*/ 3 h 73"/>
                <a:gd name="T56" fmla="*/ 6 w 73"/>
                <a:gd name="T57" fmla="*/ 0 h 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3"/>
                <a:gd name="T88" fmla="*/ 0 h 73"/>
                <a:gd name="T89" fmla="*/ 73 w 73"/>
                <a:gd name="T90" fmla="*/ 73 h 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3" h="73">
                  <a:moveTo>
                    <a:pt x="23" y="0"/>
                  </a:moveTo>
                  <a:lnTo>
                    <a:pt x="33" y="8"/>
                  </a:lnTo>
                  <a:lnTo>
                    <a:pt x="40" y="18"/>
                  </a:lnTo>
                  <a:lnTo>
                    <a:pt x="50" y="23"/>
                  </a:lnTo>
                  <a:lnTo>
                    <a:pt x="61" y="23"/>
                  </a:lnTo>
                  <a:lnTo>
                    <a:pt x="63" y="29"/>
                  </a:lnTo>
                  <a:lnTo>
                    <a:pt x="67" y="35"/>
                  </a:lnTo>
                  <a:lnTo>
                    <a:pt x="69" y="39"/>
                  </a:lnTo>
                  <a:lnTo>
                    <a:pt x="73" y="41"/>
                  </a:lnTo>
                  <a:lnTo>
                    <a:pt x="73" y="58"/>
                  </a:lnTo>
                  <a:lnTo>
                    <a:pt x="69" y="58"/>
                  </a:lnTo>
                  <a:lnTo>
                    <a:pt x="69" y="54"/>
                  </a:lnTo>
                  <a:lnTo>
                    <a:pt x="65" y="54"/>
                  </a:lnTo>
                  <a:lnTo>
                    <a:pt x="65" y="66"/>
                  </a:lnTo>
                  <a:lnTo>
                    <a:pt x="52" y="70"/>
                  </a:lnTo>
                  <a:lnTo>
                    <a:pt x="42" y="71"/>
                  </a:lnTo>
                  <a:lnTo>
                    <a:pt x="31" y="73"/>
                  </a:lnTo>
                  <a:lnTo>
                    <a:pt x="31" y="62"/>
                  </a:lnTo>
                  <a:lnTo>
                    <a:pt x="25" y="58"/>
                  </a:lnTo>
                  <a:lnTo>
                    <a:pt x="19" y="52"/>
                  </a:lnTo>
                  <a:lnTo>
                    <a:pt x="15" y="46"/>
                  </a:lnTo>
                  <a:lnTo>
                    <a:pt x="13" y="43"/>
                  </a:lnTo>
                  <a:lnTo>
                    <a:pt x="15" y="39"/>
                  </a:lnTo>
                  <a:lnTo>
                    <a:pt x="15" y="35"/>
                  </a:lnTo>
                  <a:lnTo>
                    <a:pt x="11" y="29"/>
                  </a:lnTo>
                  <a:lnTo>
                    <a:pt x="6" y="22"/>
                  </a:lnTo>
                  <a:lnTo>
                    <a:pt x="0" y="16"/>
                  </a:lnTo>
                  <a:lnTo>
                    <a:pt x="8" y="1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13" name="Freeform 110"/>
            <p:cNvSpPr>
              <a:spLocks/>
            </p:cNvSpPr>
            <p:nvPr/>
          </p:nvSpPr>
          <p:spPr bwMode="auto">
            <a:xfrm>
              <a:off x="5052998" y="2551113"/>
              <a:ext cx="41275" cy="66675"/>
            </a:xfrm>
            <a:custGeom>
              <a:avLst/>
              <a:gdLst>
                <a:gd name="T0" fmla="*/ 2 w 46"/>
                <a:gd name="T1" fmla="*/ 0 h 77"/>
                <a:gd name="T2" fmla="*/ 4 w 46"/>
                <a:gd name="T3" fmla="*/ 1 h 77"/>
                <a:gd name="T4" fmla="*/ 6 w 46"/>
                <a:gd name="T5" fmla="*/ 2 h 77"/>
                <a:gd name="T6" fmla="*/ 8 w 46"/>
                <a:gd name="T7" fmla="*/ 2 h 77"/>
                <a:gd name="T8" fmla="*/ 8 w 46"/>
                <a:gd name="T9" fmla="*/ 8 h 77"/>
                <a:gd name="T10" fmla="*/ 9 w 46"/>
                <a:gd name="T11" fmla="*/ 11 h 77"/>
                <a:gd name="T12" fmla="*/ 10 w 46"/>
                <a:gd name="T13" fmla="*/ 14 h 77"/>
                <a:gd name="T14" fmla="*/ 12 w 46"/>
                <a:gd name="T15" fmla="*/ 16 h 77"/>
                <a:gd name="T16" fmla="*/ 13 w 46"/>
                <a:gd name="T17" fmla="*/ 19 h 77"/>
                <a:gd name="T18" fmla="*/ 9 w 46"/>
                <a:gd name="T19" fmla="*/ 23 h 77"/>
                <a:gd name="T20" fmla="*/ 6 w 46"/>
                <a:gd name="T21" fmla="*/ 19 h 77"/>
                <a:gd name="T22" fmla="*/ 4 w 46"/>
                <a:gd name="T23" fmla="*/ 15 h 77"/>
                <a:gd name="T24" fmla="*/ 0 w 46"/>
                <a:gd name="T25" fmla="*/ 13 h 77"/>
                <a:gd name="T26" fmla="*/ 0 w 46"/>
                <a:gd name="T27" fmla="*/ 10 h 77"/>
                <a:gd name="T28" fmla="*/ 2 w 46"/>
                <a:gd name="T29" fmla="*/ 11 h 77"/>
                <a:gd name="T30" fmla="*/ 3 w 46"/>
                <a:gd name="T31" fmla="*/ 11 h 77"/>
                <a:gd name="T32" fmla="*/ 3 w 46"/>
                <a:gd name="T33" fmla="*/ 10 h 77"/>
                <a:gd name="T34" fmla="*/ 2 w 46"/>
                <a:gd name="T35" fmla="*/ 9 h 77"/>
                <a:gd name="T36" fmla="*/ 3 w 46"/>
                <a:gd name="T37" fmla="*/ 8 h 77"/>
                <a:gd name="T38" fmla="*/ 3 w 46"/>
                <a:gd name="T39" fmla="*/ 9 h 77"/>
                <a:gd name="T40" fmla="*/ 4 w 46"/>
                <a:gd name="T41" fmla="*/ 9 h 77"/>
                <a:gd name="T42" fmla="*/ 5 w 46"/>
                <a:gd name="T43" fmla="*/ 9 h 77"/>
                <a:gd name="T44" fmla="*/ 5 w 46"/>
                <a:gd name="T45" fmla="*/ 8 h 77"/>
                <a:gd name="T46" fmla="*/ 6 w 46"/>
                <a:gd name="T47" fmla="*/ 4 h 77"/>
                <a:gd name="T48" fmla="*/ 4 w 46"/>
                <a:gd name="T49" fmla="*/ 3 h 77"/>
                <a:gd name="T50" fmla="*/ 4 w 46"/>
                <a:gd name="T51" fmla="*/ 4 h 77"/>
                <a:gd name="T52" fmla="*/ 2 w 46"/>
                <a:gd name="T53" fmla="*/ 4 h 77"/>
                <a:gd name="T54" fmla="*/ 1 w 46"/>
                <a:gd name="T55" fmla="*/ 3 h 77"/>
                <a:gd name="T56" fmla="*/ 1 w 46"/>
                <a:gd name="T57" fmla="*/ 1 h 77"/>
                <a:gd name="T58" fmla="*/ 2 w 46"/>
                <a:gd name="T59" fmla="*/ 0 h 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"/>
                <a:gd name="T91" fmla="*/ 0 h 77"/>
                <a:gd name="T92" fmla="*/ 46 w 46"/>
                <a:gd name="T93" fmla="*/ 77 h 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" h="77">
                  <a:moveTo>
                    <a:pt x="8" y="0"/>
                  </a:moveTo>
                  <a:lnTo>
                    <a:pt x="13" y="2"/>
                  </a:lnTo>
                  <a:lnTo>
                    <a:pt x="21" y="6"/>
                  </a:lnTo>
                  <a:lnTo>
                    <a:pt x="31" y="7"/>
                  </a:lnTo>
                  <a:lnTo>
                    <a:pt x="31" y="27"/>
                  </a:lnTo>
                  <a:lnTo>
                    <a:pt x="35" y="38"/>
                  </a:lnTo>
                  <a:lnTo>
                    <a:pt x="38" y="46"/>
                  </a:lnTo>
                  <a:lnTo>
                    <a:pt x="44" y="54"/>
                  </a:lnTo>
                  <a:lnTo>
                    <a:pt x="46" y="65"/>
                  </a:lnTo>
                  <a:lnTo>
                    <a:pt x="35" y="77"/>
                  </a:lnTo>
                  <a:lnTo>
                    <a:pt x="23" y="63"/>
                  </a:lnTo>
                  <a:lnTo>
                    <a:pt x="13" y="52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10" y="34"/>
                  </a:lnTo>
                  <a:lnTo>
                    <a:pt x="6" y="31"/>
                  </a:lnTo>
                  <a:lnTo>
                    <a:pt x="12" y="27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9" y="31"/>
                  </a:lnTo>
                  <a:lnTo>
                    <a:pt x="19" y="25"/>
                  </a:lnTo>
                  <a:lnTo>
                    <a:pt x="21" y="13"/>
                  </a:lnTo>
                  <a:lnTo>
                    <a:pt x="15" y="11"/>
                  </a:lnTo>
                  <a:lnTo>
                    <a:pt x="15" y="15"/>
                  </a:lnTo>
                  <a:lnTo>
                    <a:pt x="8" y="15"/>
                  </a:lnTo>
                  <a:lnTo>
                    <a:pt x="4" y="11"/>
                  </a:lnTo>
                  <a:lnTo>
                    <a:pt x="2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14" name="Freeform 111"/>
            <p:cNvSpPr>
              <a:spLocks/>
            </p:cNvSpPr>
            <p:nvPr/>
          </p:nvSpPr>
          <p:spPr bwMode="auto">
            <a:xfrm>
              <a:off x="5046648" y="2513013"/>
              <a:ext cx="20637" cy="20637"/>
            </a:xfrm>
            <a:custGeom>
              <a:avLst/>
              <a:gdLst>
                <a:gd name="T0" fmla="*/ 0 w 27"/>
                <a:gd name="T1" fmla="*/ 0 h 23"/>
                <a:gd name="T2" fmla="*/ 3 w 27"/>
                <a:gd name="T3" fmla="*/ 2 h 23"/>
                <a:gd name="T4" fmla="*/ 4 w 27"/>
                <a:gd name="T5" fmla="*/ 3 h 23"/>
                <a:gd name="T6" fmla="*/ 4 w 27"/>
                <a:gd name="T7" fmla="*/ 5 h 23"/>
                <a:gd name="T8" fmla="*/ 5 w 27"/>
                <a:gd name="T9" fmla="*/ 7 h 23"/>
                <a:gd name="T10" fmla="*/ 1 w 27"/>
                <a:gd name="T11" fmla="*/ 7 h 23"/>
                <a:gd name="T12" fmla="*/ 0 w 27"/>
                <a:gd name="T13" fmla="*/ 4 h 23"/>
                <a:gd name="T14" fmla="*/ 0 w 27"/>
                <a:gd name="T15" fmla="*/ 1 h 23"/>
                <a:gd name="T16" fmla="*/ 0 w 27"/>
                <a:gd name="T17" fmla="*/ 0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23"/>
                <a:gd name="T29" fmla="*/ 27 w 2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23">
                  <a:moveTo>
                    <a:pt x="2" y="0"/>
                  </a:moveTo>
                  <a:lnTo>
                    <a:pt x="16" y="5"/>
                  </a:lnTo>
                  <a:lnTo>
                    <a:pt x="18" y="9"/>
                  </a:lnTo>
                  <a:lnTo>
                    <a:pt x="22" y="15"/>
                  </a:lnTo>
                  <a:lnTo>
                    <a:pt x="27" y="23"/>
                  </a:lnTo>
                  <a:lnTo>
                    <a:pt x="6" y="23"/>
                  </a:lnTo>
                  <a:lnTo>
                    <a:pt x="2" y="13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15" name="Freeform 112"/>
            <p:cNvSpPr>
              <a:spLocks/>
            </p:cNvSpPr>
            <p:nvPr/>
          </p:nvSpPr>
          <p:spPr bwMode="auto">
            <a:xfrm>
              <a:off x="5140310" y="2470150"/>
              <a:ext cx="6350" cy="7938"/>
            </a:xfrm>
            <a:custGeom>
              <a:avLst/>
              <a:gdLst>
                <a:gd name="T0" fmla="*/ 1 w 6"/>
                <a:gd name="T1" fmla="*/ 0 h 7"/>
                <a:gd name="T2" fmla="*/ 2 w 6"/>
                <a:gd name="T3" fmla="*/ 2 h 7"/>
                <a:gd name="T4" fmla="*/ 1 w 6"/>
                <a:gd name="T5" fmla="*/ 4 h 7"/>
                <a:gd name="T6" fmla="*/ 0 w 6"/>
                <a:gd name="T7" fmla="*/ 4 h 7"/>
                <a:gd name="T8" fmla="*/ 0 w 6"/>
                <a:gd name="T9" fmla="*/ 0 h 7"/>
                <a:gd name="T10" fmla="*/ 1 w 6"/>
                <a:gd name="T11" fmla="*/ 0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7"/>
                <a:gd name="T20" fmla="*/ 6 w 6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7">
                  <a:moveTo>
                    <a:pt x="4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16" name="Freeform 122"/>
            <p:cNvSpPr>
              <a:spLocks/>
            </p:cNvSpPr>
            <p:nvPr/>
          </p:nvSpPr>
          <p:spPr bwMode="auto">
            <a:xfrm>
              <a:off x="4756134" y="3035300"/>
              <a:ext cx="184151" cy="142875"/>
            </a:xfrm>
            <a:custGeom>
              <a:avLst/>
              <a:gdLst>
                <a:gd name="T0" fmla="*/ 52 w 211"/>
                <a:gd name="T1" fmla="*/ 31 h 171"/>
                <a:gd name="T2" fmla="*/ 50 w 211"/>
                <a:gd name="T3" fmla="*/ 32 h 171"/>
                <a:gd name="T4" fmla="*/ 48 w 211"/>
                <a:gd name="T5" fmla="*/ 31 h 171"/>
                <a:gd name="T6" fmla="*/ 47 w 211"/>
                <a:gd name="T7" fmla="*/ 30 h 171"/>
                <a:gd name="T8" fmla="*/ 46 w 211"/>
                <a:gd name="T9" fmla="*/ 28 h 171"/>
                <a:gd name="T10" fmla="*/ 46 w 211"/>
                <a:gd name="T11" fmla="*/ 26 h 171"/>
                <a:gd name="T12" fmla="*/ 46 w 211"/>
                <a:gd name="T13" fmla="*/ 24 h 171"/>
                <a:gd name="T14" fmla="*/ 47 w 211"/>
                <a:gd name="T15" fmla="*/ 20 h 171"/>
                <a:gd name="T16" fmla="*/ 46 w 211"/>
                <a:gd name="T17" fmla="*/ 17 h 171"/>
                <a:gd name="T18" fmla="*/ 45 w 211"/>
                <a:gd name="T19" fmla="*/ 12 h 171"/>
                <a:gd name="T20" fmla="*/ 41 w 211"/>
                <a:gd name="T21" fmla="*/ 5 h 171"/>
                <a:gd name="T22" fmla="*/ 37 w 211"/>
                <a:gd name="T23" fmla="*/ 1 h 171"/>
                <a:gd name="T24" fmla="*/ 35 w 211"/>
                <a:gd name="T25" fmla="*/ 1 h 171"/>
                <a:gd name="T26" fmla="*/ 33 w 211"/>
                <a:gd name="T27" fmla="*/ 3 h 171"/>
                <a:gd name="T28" fmla="*/ 30 w 211"/>
                <a:gd name="T29" fmla="*/ 4 h 171"/>
                <a:gd name="T30" fmla="*/ 29 w 211"/>
                <a:gd name="T31" fmla="*/ 6 h 171"/>
                <a:gd name="T32" fmla="*/ 26 w 211"/>
                <a:gd name="T33" fmla="*/ 7 h 171"/>
                <a:gd name="T34" fmla="*/ 23 w 211"/>
                <a:gd name="T35" fmla="*/ 5 h 171"/>
                <a:gd name="T36" fmla="*/ 17 w 211"/>
                <a:gd name="T37" fmla="*/ 4 h 171"/>
                <a:gd name="T38" fmla="*/ 14 w 211"/>
                <a:gd name="T39" fmla="*/ 2 h 171"/>
                <a:gd name="T40" fmla="*/ 13 w 211"/>
                <a:gd name="T41" fmla="*/ 8 h 171"/>
                <a:gd name="T42" fmla="*/ 11 w 211"/>
                <a:gd name="T43" fmla="*/ 10 h 171"/>
                <a:gd name="T44" fmla="*/ 8 w 211"/>
                <a:gd name="T45" fmla="*/ 15 h 171"/>
                <a:gd name="T46" fmla="*/ 6 w 211"/>
                <a:gd name="T47" fmla="*/ 24 h 171"/>
                <a:gd name="T48" fmla="*/ 3 w 211"/>
                <a:gd name="T49" fmla="*/ 27 h 171"/>
                <a:gd name="T50" fmla="*/ 1 w 211"/>
                <a:gd name="T51" fmla="*/ 28 h 171"/>
                <a:gd name="T52" fmla="*/ 3 w 211"/>
                <a:gd name="T53" fmla="*/ 31 h 171"/>
                <a:gd name="T54" fmla="*/ 3 w 211"/>
                <a:gd name="T55" fmla="*/ 35 h 171"/>
                <a:gd name="T56" fmla="*/ 5 w 211"/>
                <a:gd name="T57" fmla="*/ 35 h 171"/>
                <a:gd name="T58" fmla="*/ 8 w 211"/>
                <a:gd name="T59" fmla="*/ 37 h 171"/>
                <a:gd name="T60" fmla="*/ 10 w 211"/>
                <a:gd name="T61" fmla="*/ 35 h 171"/>
                <a:gd name="T62" fmla="*/ 14 w 211"/>
                <a:gd name="T63" fmla="*/ 38 h 171"/>
                <a:gd name="T64" fmla="*/ 11 w 211"/>
                <a:gd name="T65" fmla="*/ 39 h 171"/>
                <a:gd name="T66" fmla="*/ 12 w 211"/>
                <a:gd name="T67" fmla="*/ 41 h 171"/>
                <a:gd name="T68" fmla="*/ 15 w 211"/>
                <a:gd name="T69" fmla="*/ 43 h 171"/>
                <a:gd name="T70" fmla="*/ 16 w 211"/>
                <a:gd name="T71" fmla="*/ 43 h 171"/>
                <a:gd name="T72" fmla="*/ 18 w 211"/>
                <a:gd name="T73" fmla="*/ 45 h 171"/>
                <a:gd name="T74" fmla="*/ 18 w 211"/>
                <a:gd name="T75" fmla="*/ 47 h 171"/>
                <a:gd name="T76" fmla="*/ 22 w 211"/>
                <a:gd name="T77" fmla="*/ 47 h 171"/>
                <a:gd name="T78" fmla="*/ 24 w 211"/>
                <a:gd name="T79" fmla="*/ 46 h 171"/>
                <a:gd name="T80" fmla="*/ 30 w 211"/>
                <a:gd name="T81" fmla="*/ 46 h 171"/>
                <a:gd name="T82" fmla="*/ 34 w 211"/>
                <a:gd name="T83" fmla="*/ 43 h 171"/>
                <a:gd name="T84" fmla="*/ 37 w 211"/>
                <a:gd name="T85" fmla="*/ 42 h 171"/>
                <a:gd name="T86" fmla="*/ 39 w 211"/>
                <a:gd name="T87" fmla="*/ 44 h 171"/>
                <a:gd name="T88" fmla="*/ 44 w 211"/>
                <a:gd name="T89" fmla="*/ 43 h 171"/>
                <a:gd name="T90" fmla="*/ 46 w 211"/>
                <a:gd name="T91" fmla="*/ 43 h 171"/>
                <a:gd name="T92" fmla="*/ 48 w 211"/>
                <a:gd name="T93" fmla="*/ 45 h 171"/>
                <a:gd name="T94" fmla="*/ 48 w 211"/>
                <a:gd name="T95" fmla="*/ 44 h 171"/>
                <a:gd name="T96" fmla="*/ 50 w 211"/>
                <a:gd name="T97" fmla="*/ 43 h 171"/>
                <a:gd name="T98" fmla="*/ 49 w 211"/>
                <a:gd name="T99" fmla="*/ 41 h 171"/>
                <a:gd name="T100" fmla="*/ 52 w 211"/>
                <a:gd name="T101" fmla="*/ 33 h 171"/>
                <a:gd name="T102" fmla="*/ 54 w 211"/>
                <a:gd name="T103" fmla="*/ 31 h 1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1"/>
                <a:gd name="T157" fmla="*/ 0 h 171"/>
                <a:gd name="T158" fmla="*/ 211 w 211"/>
                <a:gd name="T159" fmla="*/ 171 h 1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1" h="171">
                  <a:moveTo>
                    <a:pt x="211" y="113"/>
                  </a:moveTo>
                  <a:lnTo>
                    <a:pt x="204" y="113"/>
                  </a:lnTo>
                  <a:lnTo>
                    <a:pt x="202" y="115"/>
                  </a:lnTo>
                  <a:lnTo>
                    <a:pt x="194" y="115"/>
                  </a:lnTo>
                  <a:lnTo>
                    <a:pt x="190" y="113"/>
                  </a:lnTo>
                  <a:lnTo>
                    <a:pt x="188" y="113"/>
                  </a:lnTo>
                  <a:lnTo>
                    <a:pt x="186" y="111"/>
                  </a:lnTo>
                  <a:lnTo>
                    <a:pt x="183" y="109"/>
                  </a:lnTo>
                  <a:lnTo>
                    <a:pt x="181" y="107"/>
                  </a:lnTo>
                  <a:lnTo>
                    <a:pt x="177" y="101"/>
                  </a:lnTo>
                  <a:lnTo>
                    <a:pt x="179" y="98"/>
                  </a:lnTo>
                  <a:lnTo>
                    <a:pt x="179" y="94"/>
                  </a:lnTo>
                  <a:lnTo>
                    <a:pt x="177" y="92"/>
                  </a:lnTo>
                  <a:lnTo>
                    <a:pt x="179" y="86"/>
                  </a:lnTo>
                  <a:lnTo>
                    <a:pt x="179" y="74"/>
                  </a:lnTo>
                  <a:lnTo>
                    <a:pt x="181" y="73"/>
                  </a:lnTo>
                  <a:lnTo>
                    <a:pt x="179" y="69"/>
                  </a:lnTo>
                  <a:lnTo>
                    <a:pt x="177" y="63"/>
                  </a:lnTo>
                  <a:lnTo>
                    <a:pt x="177" y="53"/>
                  </a:lnTo>
                  <a:lnTo>
                    <a:pt x="173" y="42"/>
                  </a:lnTo>
                  <a:lnTo>
                    <a:pt x="161" y="30"/>
                  </a:lnTo>
                  <a:lnTo>
                    <a:pt x="158" y="19"/>
                  </a:lnTo>
                  <a:lnTo>
                    <a:pt x="150" y="9"/>
                  </a:lnTo>
                  <a:lnTo>
                    <a:pt x="142" y="3"/>
                  </a:lnTo>
                  <a:lnTo>
                    <a:pt x="138" y="0"/>
                  </a:lnTo>
                  <a:lnTo>
                    <a:pt x="137" y="1"/>
                  </a:lnTo>
                  <a:lnTo>
                    <a:pt x="133" y="3"/>
                  </a:lnTo>
                  <a:lnTo>
                    <a:pt x="131" y="9"/>
                  </a:lnTo>
                  <a:lnTo>
                    <a:pt x="125" y="15"/>
                  </a:lnTo>
                  <a:lnTo>
                    <a:pt x="119" y="15"/>
                  </a:lnTo>
                  <a:lnTo>
                    <a:pt x="113" y="17"/>
                  </a:lnTo>
                  <a:lnTo>
                    <a:pt x="112" y="21"/>
                  </a:lnTo>
                  <a:lnTo>
                    <a:pt x="106" y="25"/>
                  </a:lnTo>
                  <a:lnTo>
                    <a:pt x="102" y="26"/>
                  </a:lnTo>
                  <a:lnTo>
                    <a:pt x="98" y="25"/>
                  </a:lnTo>
                  <a:lnTo>
                    <a:pt x="90" y="17"/>
                  </a:lnTo>
                  <a:lnTo>
                    <a:pt x="87" y="15"/>
                  </a:lnTo>
                  <a:lnTo>
                    <a:pt x="67" y="1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54" y="9"/>
                  </a:lnTo>
                  <a:lnTo>
                    <a:pt x="50" y="28"/>
                  </a:lnTo>
                  <a:lnTo>
                    <a:pt x="48" y="32"/>
                  </a:lnTo>
                  <a:lnTo>
                    <a:pt x="44" y="36"/>
                  </a:lnTo>
                  <a:lnTo>
                    <a:pt x="37" y="42"/>
                  </a:lnTo>
                  <a:lnTo>
                    <a:pt x="31" y="53"/>
                  </a:lnTo>
                  <a:lnTo>
                    <a:pt x="29" y="69"/>
                  </a:lnTo>
                  <a:lnTo>
                    <a:pt x="23" y="86"/>
                  </a:lnTo>
                  <a:lnTo>
                    <a:pt x="16" y="98"/>
                  </a:lnTo>
                  <a:lnTo>
                    <a:pt x="10" y="99"/>
                  </a:lnTo>
                  <a:lnTo>
                    <a:pt x="6" y="99"/>
                  </a:lnTo>
                  <a:lnTo>
                    <a:pt x="4" y="101"/>
                  </a:lnTo>
                  <a:lnTo>
                    <a:pt x="0" y="101"/>
                  </a:lnTo>
                  <a:lnTo>
                    <a:pt x="10" y="111"/>
                  </a:lnTo>
                  <a:lnTo>
                    <a:pt x="12" y="119"/>
                  </a:lnTo>
                  <a:lnTo>
                    <a:pt x="12" y="126"/>
                  </a:lnTo>
                  <a:lnTo>
                    <a:pt x="16" y="128"/>
                  </a:lnTo>
                  <a:lnTo>
                    <a:pt x="19" y="128"/>
                  </a:lnTo>
                  <a:lnTo>
                    <a:pt x="29" y="138"/>
                  </a:lnTo>
                  <a:lnTo>
                    <a:pt x="31" y="134"/>
                  </a:lnTo>
                  <a:lnTo>
                    <a:pt x="35" y="130"/>
                  </a:lnTo>
                  <a:lnTo>
                    <a:pt x="39" y="128"/>
                  </a:lnTo>
                  <a:lnTo>
                    <a:pt x="44" y="130"/>
                  </a:lnTo>
                  <a:lnTo>
                    <a:pt x="56" y="138"/>
                  </a:lnTo>
                  <a:lnTo>
                    <a:pt x="54" y="140"/>
                  </a:lnTo>
                  <a:lnTo>
                    <a:pt x="44" y="140"/>
                  </a:lnTo>
                  <a:lnTo>
                    <a:pt x="44" y="144"/>
                  </a:lnTo>
                  <a:lnTo>
                    <a:pt x="46" y="148"/>
                  </a:lnTo>
                  <a:lnTo>
                    <a:pt x="52" y="151"/>
                  </a:lnTo>
                  <a:lnTo>
                    <a:pt x="58" y="153"/>
                  </a:lnTo>
                  <a:lnTo>
                    <a:pt x="60" y="153"/>
                  </a:lnTo>
                  <a:lnTo>
                    <a:pt x="64" y="155"/>
                  </a:lnTo>
                  <a:lnTo>
                    <a:pt x="69" y="157"/>
                  </a:lnTo>
                  <a:lnTo>
                    <a:pt x="69" y="161"/>
                  </a:lnTo>
                  <a:lnTo>
                    <a:pt x="65" y="165"/>
                  </a:lnTo>
                  <a:lnTo>
                    <a:pt x="69" y="169"/>
                  </a:lnTo>
                  <a:lnTo>
                    <a:pt x="77" y="171"/>
                  </a:lnTo>
                  <a:lnTo>
                    <a:pt x="85" y="169"/>
                  </a:lnTo>
                  <a:lnTo>
                    <a:pt x="87" y="167"/>
                  </a:lnTo>
                  <a:lnTo>
                    <a:pt x="92" y="167"/>
                  </a:lnTo>
                  <a:lnTo>
                    <a:pt x="104" y="171"/>
                  </a:lnTo>
                  <a:lnTo>
                    <a:pt x="119" y="167"/>
                  </a:lnTo>
                  <a:lnTo>
                    <a:pt x="123" y="165"/>
                  </a:lnTo>
                  <a:lnTo>
                    <a:pt x="133" y="155"/>
                  </a:lnTo>
                  <a:lnTo>
                    <a:pt x="138" y="153"/>
                  </a:lnTo>
                  <a:lnTo>
                    <a:pt x="142" y="151"/>
                  </a:lnTo>
                  <a:lnTo>
                    <a:pt x="148" y="155"/>
                  </a:lnTo>
                  <a:lnTo>
                    <a:pt x="152" y="159"/>
                  </a:lnTo>
                  <a:lnTo>
                    <a:pt x="160" y="159"/>
                  </a:lnTo>
                  <a:lnTo>
                    <a:pt x="169" y="155"/>
                  </a:lnTo>
                  <a:lnTo>
                    <a:pt x="173" y="153"/>
                  </a:lnTo>
                  <a:lnTo>
                    <a:pt x="179" y="155"/>
                  </a:lnTo>
                  <a:lnTo>
                    <a:pt x="183" y="157"/>
                  </a:lnTo>
                  <a:lnTo>
                    <a:pt x="186" y="161"/>
                  </a:lnTo>
                  <a:lnTo>
                    <a:pt x="188" y="161"/>
                  </a:lnTo>
                  <a:lnTo>
                    <a:pt x="188" y="159"/>
                  </a:lnTo>
                  <a:lnTo>
                    <a:pt x="196" y="155"/>
                  </a:lnTo>
                  <a:lnTo>
                    <a:pt x="196" y="153"/>
                  </a:lnTo>
                  <a:lnTo>
                    <a:pt x="192" y="149"/>
                  </a:lnTo>
                  <a:lnTo>
                    <a:pt x="192" y="148"/>
                  </a:lnTo>
                  <a:lnTo>
                    <a:pt x="204" y="148"/>
                  </a:lnTo>
                  <a:lnTo>
                    <a:pt x="204" y="117"/>
                  </a:lnTo>
                  <a:lnTo>
                    <a:pt x="211" y="117"/>
                  </a:lnTo>
                  <a:lnTo>
                    <a:pt x="211" y="1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17" name="Freeform 125"/>
            <p:cNvSpPr>
              <a:spLocks/>
            </p:cNvSpPr>
            <p:nvPr/>
          </p:nvSpPr>
          <p:spPr bwMode="auto">
            <a:xfrm>
              <a:off x="4598971" y="2838450"/>
              <a:ext cx="238126" cy="187325"/>
            </a:xfrm>
            <a:custGeom>
              <a:avLst/>
              <a:gdLst>
                <a:gd name="T0" fmla="*/ 34 w 268"/>
                <a:gd name="T1" fmla="*/ 3 h 223"/>
                <a:gd name="T2" fmla="*/ 34 w 268"/>
                <a:gd name="T3" fmla="*/ 2 h 223"/>
                <a:gd name="T4" fmla="*/ 30 w 268"/>
                <a:gd name="T5" fmla="*/ 5 h 223"/>
                <a:gd name="T6" fmla="*/ 28 w 268"/>
                <a:gd name="T7" fmla="*/ 5 h 223"/>
                <a:gd name="T8" fmla="*/ 27 w 268"/>
                <a:gd name="T9" fmla="*/ 2 h 223"/>
                <a:gd name="T10" fmla="*/ 28 w 268"/>
                <a:gd name="T11" fmla="*/ 1 h 223"/>
                <a:gd name="T12" fmla="*/ 19 w 268"/>
                <a:gd name="T13" fmla="*/ 3 h 223"/>
                <a:gd name="T14" fmla="*/ 4 w 268"/>
                <a:gd name="T15" fmla="*/ 8 h 223"/>
                <a:gd name="T16" fmla="*/ 2 w 268"/>
                <a:gd name="T17" fmla="*/ 9 h 223"/>
                <a:gd name="T18" fmla="*/ 1 w 268"/>
                <a:gd name="T19" fmla="*/ 13 h 223"/>
                <a:gd name="T20" fmla="*/ 0 w 268"/>
                <a:gd name="T21" fmla="*/ 17 h 223"/>
                <a:gd name="T22" fmla="*/ 2 w 268"/>
                <a:gd name="T23" fmla="*/ 21 h 223"/>
                <a:gd name="T24" fmla="*/ 1 w 268"/>
                <a:gd name="T25" fmla="*/ 25 h 223"/>
                <a:gd name="T26" fmla="*/ 2 w 268"/>
                <a:gd name="T27" fmla="*/ 28 h 223"/>
                <a:gd name="T28" fmla="*/ 3 w 268"/>
                <a:gd name="T29" fmla="*/ 32 h 223"/>
                <a:gd name="T30" fmla="*/ 5 w 268"/>
                <a:gd name="T31" fmla="*/ 39 h 223"/>
                <a:gd name="T32" fmla="*/ 7 w 268"/>
                <a:gd name="T33" fmla="*/ 40 h 223"/>
                <a:gd name="T34" fmla="*/ 10 w 268"/>
                <a:gd name="T35" fmla="*/ 40 h 223"/>
                <a:gd name="T36" fmla="*/ 13 w 268"/>
                <a:gd name="T37" fmla="*/ 41 h 223"/>
                <a:gd name="T38" fmla="*/ 18 w 268"/>
                <a:gd name="T39" fmla="*/ 46 h 223"/>
                <a:gd name="T40" fmla="*/ 20 w 268"/>
                <a:gd name="T41" fmla="*/ 45 h 223"/>
                <a:gd name="T42" fmla="*/ 23 w 268"/>
                <a:gd name="T43" fmla="*/ 48 h 223"/>
                <a:gd name="T44" fmla="*/ 26 w 268"/>
                <a:gd name="T45" fmla="*/ 52 h 223"/>
                <a:gd name="T46" fmla="*/ 30 w 268"/>
                <a:gd name="T47" fmla="*/ 52 h 223"/>
                <a:gd name="T48" fmla="*/ 32 w 268"/>
                <a:gd name="T49" fmla="*/ 52 h 223"/>
                <a:gd name="T50" fmla="*/ 36 w 268"/>
                <a:gd name="T51" fmla="*/ 55 h 223"/>
                <a:gd name="T52" fmla="*/ 40 w 268"/>
                <a:gd name="T53" fmla="*/ 56 h 223"/>
                <a:gd name="T54" fmla="*/ 43 w 268"/>
                <a:gd name="T55" fmla="*/ 54 h 223"/>
                <a:gd name="T56" fmla="*/ 46 w 268"/>
                <a:gd name="T57" fmla="*/ 53 h 223"/>
                <a:gd name="T58" fmla="*/ 52 w 268"/>
                <a:gd name="T59" fmla="*/ 50 h 223"/>
                <a:gd name="T60" fmla="*/ 55 w 268"/>
                <a:gd name="T61" fmla="*/ 52 h 223"/>
                <a:gd name="T62" fmla="*/ 59 w 268"/>
                <a:gd name="T63" fmla="*/ 53 h 223"/>
                <a:gd name="T64" fmla="*/ 60 w 268"/>
                <a:gd name="T65" fmla="*/ 56 h 223"/>
                <a:gd name="T66" fmla="*/ 63 w 268"/>
                <a:gd name="T67" fmla="*/ 61 h 223"/>
                <a:gd name="T68" fmla="*/ 66 w 268"/>
                <a:gd name="T69" fmla="*/ 62 h 223"/>
                <a:gd name="T70" fmla="*/ 69 w 268"/>
                <a:gd name="T71" fmla="*/ 59 h 223"/>
                <a:gd name="T72" fmla="*/ 68 w 268"/>
                <a:gd name="T73" fmla="*/ 54 h 223"/>
                <a:gd name="T74" fmla="*/ 70 w 268"/>
                <a:gd name="T75" fmla="*/ 51 h 223"/>
                <a:gd name="T76" fmla="*/ 72 w 268"/>
                <a:gd name="T77" fmla="*/ 46 h 223"/>
                <a:gd name="T78" fmla="*/ 71 w 268"/>
                <a:gd name="T79" fmla="*/ 45 h 223"/>
                <a:gd name="T80" fmla="*/ 70 w 268"/>
                <a:gd name="T81" fmla="*/ 40 h 223"/>
                <a:gd name="T82" fmla="*/ 71 w 268"/>
                <a:gd name="T83" fmla="*/ 34 h 223"/>
                <a:gd name="T84" fmla="*/ 71 w 268"/>
                <a:gd name="T85" fmla="*/ 33 h 223"/>
                <a:gd name="T86" fmla="*/ 71 w 268"/>
                <a:gd name="T87" fmla="*/ 28 h 223"/>
                <a:gd name="T88" fmla="*/ 70 w 268"/>
                <a:gd name="T89" fmla="*/ 25 h 223"/>
                <a:gd name="T90" fmla="*/ 72 w 268"/>
                <a:gd name="T91" fmla="*/ 18 h 223"/>
                <a:gd name="T92" fmla="*/ 71 w 268"/>
                <a:gd name="T93" fmla="*/ 14 h 223"/>
                <a:gd name="T94" fmla="*/ 70 w 268"/>
                <a:gd name="T95" fmla="*/ 9 h 223"/>
                <a:gd name="T96" fmla="*/ 66 w 268"/>
                <a:gd name="T97" fmla="*/ 7 h 223"/>
                <a:gd name="T98" fmla="*/ 57 w 268"/>
                <a:gd name="T99" fmla="*/ 8 h 223"/>
                <a:gd name="T100" fmla="*/ 55 w 268"/>
                <a:gd name="T101" fmla="*/ 8 h 223"/>
                <a:gd name="T102" fmla="*/ 45 w 268"/>
                <a:gd name="T103" fmla="*/ 7 h 223"/>
                <a:gd name="T104" fmla="*/ 38 w 268"/>
                <a:gd name="T105" fmla="*/ 4 h 223"/>
                <a:gd name="T106" fmla="*/ 37 w 268"/>
                <a:gd name="T107" fmla="*/ 4 h 2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8"/>
                <a:gd name="T163" fmla="*/ 0 h 223"/>
                <a:gd name="T164" fmla="*/ 268 w 268"/>
                <a:gd name="T165" fmla="*/ 223 h 2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8" h="223">
                  <a:moveTo>
                    <a:pt x="136" y="13"/>
                  </a:moveTo>
                  <a:lnTo>
                    <a:pt x="128" y="12"/>
                  </a:lnTo>
                  <a:lnTo>
                    <a:pt x="128" y="10"/>
                  </a:lnTo>
                  <a:lnTo>
                    <a:pt x="126" y="8"/>
                  </a:lnTo>
                  <a:lnTo>
                    <a:pt x="119" y="15"/>
                  </a:lnTo>
                  <a:lnTo>
                    <a:pt x="111" y="17"/>
                  </a:lnTo>
                  <a:lnTo>
                    <a:pt x="107" y="19"/>
                  </a:lnTo>
                  <a:lnTo>
                    <a:pt x="105" y="17"/>
                  </a:lnTo>
                  <a:lnTo>
                    <a:pt x="103" y="12"/>
                  </a:lnTo>
                  <a:lnTo>
                    <a:pt x="103" y="8"/>
                  </a:lnTo>
                  <a:lnTo>
                    <a:pt x="109" y="8"/>
                  </a:lnTo>
                  <a:lnTo>
                    <a:pt x="105" y="2"/>
                  </a:lnTo>
                  <a:lnTo>
                    <a:pt x="96" y="0"/>
                  </a:lnTo>
                  <a:lnTo>
                    <a:pt x="71" y="10"/>
                  </a:lnTo>
                  <a:lnTo>
                    <a:pt x="44" y="23"/>
                  </a:lnTo>
                  <a:lnTo>
                    <a:pt x="15" y="31"/>
                  </a:lnTo>
                  <a:lnTo>
                    <a:pt x="9" y="31"/>
                  </a:lnTo>
                  <a:lnTo>
                    <a:pt x="5" y="33"/>
                  </a:lnTo>
                  <a:lnTo>
                    <a:pt x="2" y="31"/>
                  </a:lnTo>
                  <a:lnTo>
                    <a:pt x="2" y="46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3" y="81"/>
                  </a:lnTo>
                  <a:lnTo>
                    <a:pt x="3" y="88"/>
                  </a:lnTo>
                  <a:lnTo>
                    <a:pt x="5" y="96"/>
                  </a:lnTo>
                  <a:lnTo>
                    <a:pt x="7" y="100"/>
                  </a:lnTo>
                  <a:lnTo>
                    <a:pt x="7" y="104"/>
                  </a:lnTo>
                  <a:lnTo>
                    <a:pt x="9" y="113"/>
                  </a:lnTo>
                  <a:lnTo>
                    <a:pt x="9" y="135"/>
                  </a:lnTo>
                  <a:lnTo>
                    <a:pt x="19" y="140"/>
                  </a:lnTo>
                  <a:lnTo>
                    <a:pt x="21" y="140"/>
                  </a:lnTo>
                  <a:lnTo>
                    <a:pt x="25" y="142"/>
                  </a:lnTo>
                  <a:lnTo>
                    <a:pt x="30" y="142"/>
                  </a:lnTo>
                  <a:lnTo>
                    <a:pt x="36" y="144"/>
                  </a:lnTo>
                  <a:lnTo>
                    <a:pt x="38" y="148"/>
                  </a:lnTo>
                  <a:lnTo>
                    <a:pt x="48" y="148"/>
                  </a:lnTo>
                  <a:lnTo>
                    <a:pt x="59" y="160"/>
                  </a:lnTo>
                  <a:lnTo>
                    <a:pt x="67" y="163"/>
                  </a:lnTo>
                  <a:lnTo>
                    <a:pt x="71" y="163"/>
                  </a:lnTo>
                  <a:lnTo>
                    <a:pt x="76" y="161"/>
                  </a:lnTo>
                  <a:lnTo>
                    <a:pt x="82" y="163"/>
                  </a:lnTo>
                  <a:lnTo>
                    <a:pt x="86" y="171"/>
                  </a:lnTo>
                  <a:lnTo>
                    <a:pt x="94" y="175"/>
                  </a:lnTo>
                  <a:lnTo>
                    <a:pt x="99" y="186"/>
                  </a:lnTo>
                  <a:lnTo>
                    <a:pt x="101" y="188"/>
                  </a:lnTo>
                  <a:lnTo>
                    <a:pt x="109" y="188"/>
                  </a:lnTo>
                  <a:lnTo>
                    <a:pt x="115" y="186"/>
                  </a:lnTo>
                  <a:lnTo>
                    <a:pt x="119" y="186"/>
                  </a:lnTo>
                  <a:lnTo>
                    <a:pt x="130" y="190"/>
                  </a:lnTo>
                  <a:lnTo>
                    <a:pt x="134" y="194"/>
                  </a:lnTo>
                  <a:lnTo>
                    <a:pt x="146" y="200"/>
                  </a:lnTo>
                  <a:lnTo>
                    <a:pt x="151" y="200"/>
                  </a:lnTo>
                  <a:lnTo>
                    <a:pt x="157" y="196"/>
                  </a:lnTo>
                  <a:lnTo>
                    <a:pt x="159" y="192"/>
                  </a:lnTo>
                  <a:lnTo>
                    <a:pt x="165" y="190"/>
                  </a:lnTo>
                  <a:lnTo>
                    <a:pt x="172" y="190"/>
                  </a:lnTo>
                  <a:lnTo>
                    <a:pt x="188" y="179"/>
                  </a:lnTo>
                  <a:lnTo>
                    <a:pt x="195" y="179"/>
                  </a:lnTo>
                  <a:lnTo>
                    <a:pt x="201" y="184"/>
                  </a:lnTo>
                  <a:lnTo>
                    <a:pt x="207" y="188"/>
                  </a:lnTo>
                  <a:lnTo>
                    <a:pt x="213" y="188"/>
                  </a:lnTo>
                  <a:lnTo>
                    <a:pt x="217" y="190"/>
                  </a:lnTo>
                  <a:lnTo>
                    <a:pt x="220" y="194"/>
                  </a:lnTo>
                  <a:lnTo>
                    <a:pt x="224" y="200"/>
                  </a:lnTo>
                  <a:lnTo>
                    <a:pt x="228" y="202"/>
                  </a:lnTo>
                  <a:lnTo>
                    <a:pt x="236" y="217"/>
                  </a:lnTo>
                  <a:lnTo>
                    <a:pt x="241" y="223"/>
                  </a:lnTo>
                  <a:lnTo>
                    <a:pt x="247" y="221"/>
                  </a:lnTo>
                  <a:lnTo>
                    <a:pt x="253" y="217"/>
                  </a:lnTo>
                  <a:lnTo>
                    <a:pt x="257" y="211"/>
                  </a:lnTo>
                  <a:lnTo>
                    <a:pt x="253" y="200"/>
                  </a:lnTo>
                  <a:lnTo>
                    <a:pt x="253" y="192"/>
                  </a:lnTo>
                  <a:lnTo>
                    <a:pt x="257" y="188"/>
                  </a:lnTo>
                  <a:lnTo>
                    <a:pt x="259" y="184"/>
                  </a:lnTo>
                  <a:lnTo>
                    <a:pt x="263" y="173"/>
                  </a:lnTo>
                  <a:lnTo>
                    <a:pt x="266" y="165"/>
                  </a:lnTo>
                  <a:lnTo>
                    <a:pt x="268" y="163"/>
                  </a:lnTo>
                  <a:lnTo>
                    <a:pt x="265" y="160"/>
                  </a:lnTo>
                  <a:lnTo>
                    <a:pt x="261" y="152"/>
                  </a:lnTo>
                  <a:lnTo>
                    <a:pt x="259" y="144"/>
                  </a:lnTo>
                  <a:lnTo>
                    <a:pt x="263" y="133"/>
                  </a:lnTo>
                  <a:lnTo>
                    <a:pt x="263" y="121"/>
                  </a:lnTo>
                  <a:lnTo>
                    <a:pt x="265" y="121"/>
                  </a:lnTo>
                  <a:lnTo>
                    <a:pt x="263" y="117"/>
                  </a:lnTo>
                  <a:lnTo>
                    <a:pt x="259" y="106"/>
                  </a:lnTo>
                  <a:lnTo>
                    <a:pt x="263" y="100"/>
                  </a:lnTo>
                  <a:lnTo>
                    <a:pt x="263" y="96"/>
                  </a:lnTo>
                  <a:lnTo>
                    <a:pt x="261" y="88"/>
                  </a:lnTo>
                  <a:lnTo>
                    <a:pt x="261" y="81"/>
                  </a:lnTo>
                  <a:lnTo>
                    <a:pt x="268" y="65"/>
                  </a:lnTo>
                  <a:lnTo>
                    <a:pt x="268" y="58"/>
                  </a:lnTo>
                  <a:lnTo>
                    <a:pt x="263" y="50"/>
                  </a:lnTo>
                  <a:lnTo>
                    <a:pt x="261" y="42"/>
                  </a:lnTo>
                  <a:lnTo>
                    <a:pt x="261" y="33"/>
                  </a:lnTo>
                  <a:lnTo>
                    <a:pt x="257" y="29"/>
                  </a:lnTo>
                  <a:lnTo>
                    <a:pt x="245" y="27"/>
                  </a:lnTo>
                  <a:lnTo>
                    <a:pt x="222" y="27"/>
                  </a:lnTo>
                  <a:lnTo>
                    <a:pt x="213" y="31"/>
                  </a:lnTo>
                  <a:lnTo>
                    <a:pt x="211" y="31"/>
                  </a:lnTo>
                  <a:lnTo>
                    <a:pt x="205" y="29"/>
                  </a:lnTo>
                  <a:lnTo>
                    <a:pt x="180" y="29"/>
                  </a:lnTo>
                  <a:lnTo>
                    <a:pt x="165" y="25"/>
                  </a:lnTo>
                  <a:lnTo>
                    <a:pt x="151" y="21"/>
                  </a:lnTo>
                  <a:lnTo>
                    <a:pt x="142" y="15"/>
                  </a:lnTo>
                  <a:lnTo>
                    <a:pt x="136" y="12"/>
                  </a:lnTo>
                  <a:lnTo>
                    <a:pt x="136" y="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18" name="Freeform 174"/>
            <p:cNvSpPr>
              <a:spLocks/>
            </p:cNvSpPr>
            <p:nvPr/>
          </p:nvSpPr>
          <p:spPr bwMode="auto">
            <a:xfrm>
              <a:off x="4876784" y="3025775"/>
              <a:ext cx="85725" cy="101600"/>
            </a:xfrm>
            <a:custGeom>
              <a:avLst/>
              <a:gdLst>
                <a:gd name="T0" fmla="*/ 13 w 96"/>
                <a:gd name="T1" fmla="*/ 34 h 119"/>
                <a:gd name="T2" fmla="*/ 14 w 96"/>
                <a:gd name="T3" fmla="*/ 33 h 119"/>
                <a:gd name="T4" fmla="*/ 15 w 96"/>
                <a:gd name="T5" fmla="*/ 32 h 119"/>
                <a:gd name="T6" fmla="*/ 15 w 96"/>
                <a:gd name="T7" fmla="*/ 30 h 119"/>
                <a:gd name="T8" fmla="*/ 18 w 96"/>
                <a:gd name="T9" fmla="*/ 27 h 119"/>
                <a:gd name="T10" fmla="*/ 18 w 96"/>
                <a:gd name="T11" fmla="*/ 25 h 119"/>
                <a:gd name="T12" fmla="*/ 19 w 96"/>
                <a:gd name="T13" fmla="*/ 25 h 119"/>
                <a:gd name="T14" fmla="*/ 20 w 96"/>
                <a:gd name="T15" fmla="*/ 26 h 119"/>
                <a:gd name="T16" fmla="*/ 21 w 96"/>
                <a:gd name="T17" fmla="*/ 26 h 119"/>
                <a:gd name="T18" fmla="*/ 23 w 96"/>
                <a:gd name="T19" fmla="*/ 27 h 119"/>
                <a:gd name="T20" fmla="*/ 25 w 96"/>
                <a:gd name="T21" fmla="*/ 28 h 119"/>
                <a:gd name="T22" fmla="*/ 26 w 96"/>
                <a:gd name="T23" fmla="*/ 29 h 119"/>
                <a:gd name="T24" fmla="*/ 22 w 96"/>
                <a:gd name="T25" fmla="*/ 23 h 119"/>
                <a:gd name="T26" fmla="*/ 20 w 96"/>
                <a:gd name="T27" fmla="*/ 20 h 119"/>
                <a:gd name="T28" fmla="*/ 19 w 96"/>
                <a:gd name="T29" fmla="*/ 18 h 119"/>
                <a:gd name="T30" fmla="*/ 20 w 96"/>
                <a:gd name="T31" fmla="*/ 17 h 119"/>
                <a:gd name="T32" fmla="*/ 19 w 96"/>
                <a:gd name="T33" fmla="*/ 15 h 119"/>
                <a:gd name="T34" fmla="*/ 18 w 96"/>
                <a:gd name="T35" fmla="*/ 13 h 119"/>
                <a:gd name="T36" fmla="*/ 17 w 96"/>
                <a:gd name="T37" fmla="*/ 12 h 119"/>
                <a:gd name="T38" fmla="*/ 17 w 96"/>
                <a:gd name="T39" fmla="*/ 9 h 119"/>
                <a:gd name="T40" fmla="*/ 16 w 96"/>
                <a:gd name="T41" fmla="*/ 6 h 119"/>
                <a:gd name="T42" fmla="*/ 15 w 96"/>
                <a:gd name="T43" fmla="*/ 5 h 119"/>
                <a:gd name="T44" fmla="*/ 14 w 96"/>
                <a:gd name="T45" fmla="*/ 4 h 119"/>
                <a:gd name="T46" fmla="*/ 13 w 96"/>
                <a:gd name="T47" fmla="*/ 4 h 119"/>
                <a:gd name="T48" fmla="*/ 10 w 96"/>
                <a:gd name="T49" fmla="*/ 2 h 119"/>
                <a:gd name="T50" fmla="*/ 9 w 96"/>
                <a:gd name="T51" fmla="*/ 1 h 119"/>
                <a:gd name="T52" fmla="*/ 8 w 96"/>
                <a:gd name="T53" fmla="*/ 1 h 119"/>
                <a:gd name="T54" fmla="*/ 7 w 96"/>
                <a:gd name="T55" fmla="*/ 0 h 119"/>
                <a:gd name="T56" fmla="*/ 5 w 96"/>
                <a:gd name="T57" fmla="*/ 0 h 119"/>
                <a:gd name="T58" fmla="*/ 4 w 96"/>
                <a:gd name="T59" fmla="*/ 1 h 119"/>
                <a:gd name="T60" fmla="*/ 1 w 96"/>
                <a:gd name="T61" fmla="*/ 2 h 119"/>
                <a:gd name="T62" fmla="*/ 0 w 96"/>
                <a:gd name="T63" fmla="*/ 3 h 119"/>
                <a:gd name="T64" fmla="*/ 1 w 96"/>
                <a:gd name="T65" fmla="*/ 4 h 119"/>
                <a:gd name="T66" fmla="*/ 3 w 96"/>
                <a:gd name="T67" fmla="*/ 5 h 119"/>
                <a:gd name="T68" fmla="*/ 5 w 96"/>
                <a:gd name="T69" fmla="*/ 9 h 119"/>
                <a:gd name="T70" fmla="*/ 6 w 96"/>
                <a:gd name="T71" fmla="*/ 12 h 119"/>
                <a:gd name="T72" fmla="*/ 9 w 96"/>
                <a:gd name="T73" fmla="*/ 15 h 119"/>
                <a:gd name="T74" fmla="*/ 10 w 96"/>
                <a:gd name="T75" fmla="*/ 18 h 119"/>
                <a:gd name="T76" fmla="*/ 10 w 96"/>
                <a:gd name="T77" fmla="*/ 21 h 119"/>
                <a:gd name="T78" fmla="*/ 11 w 96"/>
                <a:gd name="T79" fmla="*/ 23 h 119"/>
                <a:gd name="T80" fmla="*/ 11 w 96"/>
                <a:gd name="T81" fmla="*/ 24 h 119"/>
                <a:gd name="T82" fmla="*/ 11 w 96"/>
                <a:gd name="T83" fmla="*/ 24 h 119"/>
                <a:gd name="T84" fmla="*/ 11 w 96"/>
                <a:gd name="T85" fmla="*/ 28 h 119"/>
                <a:gd name="T86" fmla="*/ 10 w 96"/>
                <a:gd name="T87" fmla="*/ 30 h 119"/>
                <a:gd name="T88" fmla="*/ 11 w 96"/>
                <a:gd name="T89" fmla="*/ 30 h 119"/>
                <a:gd name="T90" fmla="*/ 11 w 96"/>
                <a:gd name="T91" fmla="*/ 31 h 119"/>
                <a:gd name="T92" fmla="*/ 10 w 96"/>
                <a:gd name="T93" fmla="*/ 32 h 119"/>
                <a:gd name="T94" fmla="*/ 11 w 96"/>
                <a:gd name="T95" fmla="*/ 34 h 119"/>
                <a:gd name="T96" fmla="*/ 12 w 96"/>
                <a:gd name="T97" fmla="*/ 34 h 119"/>
                <a:gd name="T98" fmla="*/ 13 w 96"/>
                <a:gd name="T99" fmla="*/ 34 h 119"/>
                <a:gd name="T100" fmla="*/ 13 w 96"/>
                <a:gd name="T101" fmla="*/ 34 h 1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6"/>
                <a:gd name="T154" fmla="*/ 0 h 119"/>
                <a:gd name="T155" fmla="*/ 96 w 96"/>
                <a:gd name="T156" fmla="*/ 119 h 1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6" h="119">
                  <a:moveTo>
                    <a:pt x="48" y="119"/>
                  </a:moveTo>
                  <a:lnTo>
                    <a:pt x="50" y="115"/>
                  </a:lnTo>
                  <a:lnTo>
                    <a:pt x="54" y="109"/>
                  </a:lnTo>
                  <a:lnTo>
                    <a:pt x="56" y="104"/>
                  </a:lnTo>
                  <a:lnTo>
                    <a:pt x="66" y="94"/>
                  </a:lnTo>
                  <a:lnTo>
                    <a:pt x="68" y="88"/>
                  </a:lnTo>
                  <a:lnTo>
                    <a:pt x="70" y="86"/>
                  </a:lnTo>
                  <a:lnTo>
                    <a:pt x="75" y="90"/>
                  </a:lnTo>
                  <a:lnTo>
                    <a:pt x="79" y="92"/>
                  </a:lnTo>
                  <a:lnTo>
                    <a:pt x="85" y="94"/>
                  </a:lnTo>
                  <a:lnTo>
                    <a:pt x="93" y="96"/>
                  </a:lnTo>
                  <a:lnTo>
                    <a:pt x="96" y="98"/>
                  </a:lnTo>
                  <a:lnTo>
                    <a:pt x="81" y="79"/>
                  </a:lnTo>
                  <a:lnTo>
                    <a:pt x="73" y="71"/>
                  </a:lnTo>
                  <a:lnTo>
                    <a:pt x="71" y="63"/>
                  </a:lnTo>
                  <a:lnTo>
                    <a:pt x="73" y="58"/>
                  </a:lnTo>
                  <a:lnTo>
                    <a:pt x="70" y="50"/>
                  </a:lnTo>
                  <a:lnTo>
                    <a:pt x="66" y="46"/>
                  </a:lnTo>
                  <a:lnTo>
                    <a:pt x="64" y="42"/>
                  </a:lnTo>
                  <a:lnTo>
                    <a:pt x="64" y="29"/>
                  </a:lnTo>
                  <a:lnTo>
                    <a:pt x="60" y="23"/>
                  </a:lnTo>
                  <a:lnTo>
                    <a:pt x="54" y="19"/>
                  </a:lnTo>
                  <a:lnTo>
                    <a:pt x="50" y="15"/>
                  </a:lnTo>
                  <a:lnTo>
                    <a:pt x="46" y="13"/>
                  </a:lnTo>
                  <a:lnTo>
                    <a:pt x="39" y="8"/>
                  </a:lnTo>
                  <a:lnTo>
                    <a:pt x="35" y="4"/>
                  </a:lnTo>
                  <a:lnTo>
                    <a:pt x="31" y="2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4" y="13"/>
                  </a:lnTo>
                  <a:lnTo>
                    <a:pt x="12" y="19"/>
                  </a:lnTo>
                  <a:lnTo>
                    <a:pt x="20" y="29"/>
                  </a:lnTo>
                  <a:lnTo>
                    <a:pt x="23" y="40"/>
                  </a:lnTo>
                  <a:lnTo>
                    <a:pt x="35" y="52"/>
                  </a:lnTo>
                  <a:lnTo>
                    <a:pt x="39" y="63"/>
                  </a:lnTo>
                  <a:lnTo>
                    <a:pt x="39" y="73"/>
                  </a:lnTo>
                  <a:lnTo>
                    <a:pt x="41" y="79"/>
                  </a:lnTo>
                  <a:lnTo>
                    <a:pt x="43" y="83"/>
                  </a:lnTo>
                  <a:lnTo>
                    <a:pt x="41" y="84"/>
                  </a:lnTo>
                  <a:lnTo>
                    <a:pt x="41" y="96"/>
                  </a:lnTo>
                  <a:lnTo>
                    <a:pt x="39" y="102"/>
                  </a:lnTo>
                  <a:lnTo>
                    <a:pt x="41" y="104"/>
                  </a:lnTo>
                  <a:lnTo>
                    <a:pt x="41" y="108"/>
                  </a:lnTo>
                  <a:lnTo>
                    <a:pt x="39" y="111"/>
                  </a:lnTo>
                  <a:lnTo>
                    <a:pt x="43" y="117"/>
                  </a:lnTo>
                  <a:lnTo>
                    <a:pt x="45" y="117"/>
                  </a:lnTo>
                  <a:lnTo>
                    <a:pt x="46" y="119"/>
                  </a:lnTo>
                  <a:lnTo>
                    <a:pt x="48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19" name="Freeform 618"/>
            <p:cNvSpPr>
              <a:spLocks/>
            </p:cNvSpPr>
            <p:nvPr/>
          </p:nvSpPr>
          <p:spPr bwMode="auto">
            <a:xfrm>
              <a:off x="4743434" y="3219450"/>
              <a:ext cx="65088" cy="60325"/>
            </a:xfrm>
            <a:custGeom>
              <a:avLst/>
              <a:gdLst>
                <a:gd name="T0" fmla="*/ 2 w 75"/>
                <a:gd name="T1" fmla="*/ 8 h 69"/>
                <a:gd name="T2" fmla="*/ 2 w 75"/>
                <a:gd name="T3" fmla="*/ 10 h 69"/>
                <a:gd name="T4" fmla="*/ 1 w 75"/>
                <a:gd name="T5" fmla="*/ 12 h 69"/>
                <a:gd name="T6" fmla="*/ 1 w 75"/>
                <a:gd name="T7" fmla="*/ 14 h 69"/>
                <a:gd name="T8" fmla="*/ 0 w 75"/>
                <a:gd name="T9" fmla="*/ 15 h 69"/>
                <a:gd name="T10" fmla="*/ 1 w 75"/>
                <a:gd name="T11" fmla="*/ 17 h 69"/>
                <a:gd name="T12" fmla="*/ 2 w 75"/>
                <a:gd name="T13" fmla="*/ 19 h 69"/>
                <a:gd name="T14" fmla="*/ 3 w 75"/>
                <a:gd name="T15" fmla="*/ 20 h 69"/>
                <a:gd name="T16" fmla="*/ 3 w 75"/>
                <a:gd name="T17" fmla="*/ 21 h 69"/>
                <a:gd name="T18" fmla="*/ 4 w 75"/>
                <a:gd name="T19" fmla="*/ 21 h 69"/>
                <a:gd name="T20" fmla="*/ 7 w 75"/>
                <a:gd name="T21" fmla="*/ 20 h 69"/>
                <a:gd name="T22" fmla="*/ 9 w 75"/>
                <a:gd name="T23" fmla="*/ 20 h 69"/>
                <a:gd name="T24" fmla="*/ 10 w 75"/>
                <a:gd name="T25" fmla="*/ 19 h 69"/>
                <a:gd name="T26" fmla="*/ 10 w 75"/>
                <a:gd name="T27" fmla="*/ 19 h 69"/>
                <a:gd name="T28" fmla="*/ 11 w 75"/>
                <a:gd name="T29" fmla="*/ 17 h 69"/>
                <a:gd name="T30" fmla="*/ 12 w 75"/>
                <a:gd name="T31" fmla="*/ 17 h 69"/>
                <a:gd name="T32" fmla="*/ 13 w 75"/>
                <a:gd name="T33" fmla="*/ 17 h 69"/>
                <a:gd name="T34" fmla="*/ 14 w 75"/>
                <a:gd name="T35" fmla="*/ 15 h 69"/>
                <a:gd name="T36" fmla="*/ 17 w 75"/>
                <a:gd name="T37" fmla="*/ 15 h 69"/>
                <a:gd name="T38" fmla="*/ 18 w 75"/>
                <a:gd name="T39" fmla="*/ 14 h 69"/>
                <a:gd name="T40" fmla="*/ 18 w 75"/>
                <a:gd name="T41" fmla="*/ 13 h 69"/>
                <a:gd name="T42" fmla="*/ 18 w 75"/>
                <a:gd name="T43" fmla="*/ 12 h 69"/>
                <a:gd name="T44" fmla="*/ 19 w 75"/>
                <a:gd name="T45" fmla="*/ 11 h 69"/>
                <a:gd name="T46" fmla="*/ 17 w 75"/>
                <a:gd name="T47" fmla="*/ 8 h 69"/>
                <a:gd name="T48" fmla="*/ 18 w 75"/>
                <a:gd name="T49" fmla="*/ 7 h 69"/>
                <a:gd name="T50" fmla="*/ 18 w 75"/>
                <a:gd name="T51" fmla="*/ 4 h 69"/>
                <a:gd name="T52" fmla="*/ 18 w 75"/>
                <a:gd name="T53" fmla="*/ 3 h 69"/>
                <a:gd name="T54" fmla="*/ 17 w 75"/>
                <a:gd name="T55" fmla="*/ 2 h 69"/>
                <a:gd name="T56" fmla="*/ 16 w 75"/>
                <a:gd name="T57" fmla="*/ 0 h 69"/>
                <a:gd name="T58" fmla="*/ 9 w 75"/>
                <a:gd name="T59" fmla="*/ 3 h 69"/>
                <a:gd name="T60" fmla="*/ 8 w 75"/>
                <a:gd name="T61" fmla="*/ 6 h 69"/>
                <a:gd name="T62" fmla="*/ 5 w 75"/>
                <a:gd name="T63" fmla="*/ 5 h 69"/>
                <a:gd name="T64" fmla="*/ 2 w 75"/>
                <a:gd name="T65" fmla="*/ 8 h 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5"/>
                <a:gd name="T100" fmla="*/ 0 h 69"/>
                <a:gd name="T101" fmla="*/ 75 w 75"/>
                <a:gd name="T102" fmla="*/ 69 h 6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5" h="69">
                  <a:moveTo>
                    <a:pt x="6" y="26"/>
                  </a:moveTo>
                  <a:lnTo>
                    <a:pt x="6" y="32"/>
                  </a:lnTo>
                  <a:lnTo>
                    <a:pt x="4" y="40"/>
                  </a:lnTo>
                  <a:lnTo>
                    <a:pt x="2" y="46"/>
                  </a:lnTo>
                  <a:lnTo>
                    <a:pt x="0" y="49"/>
                  </a:lnTo>
                  <a:lnTo>
                    <a:pt x="4" y="57"/>
                  </a:lnTo>
                  <a:lnTo>
                    <a:pt x="8" y="63"/>
                  </a:lnTo>
                  <a:lnTo>
                    <a:pt x="9" y="67"/>
                  </a:lnTo>
                  <a:lnTo>
                    <a:pt x="9" y="69"/>
                  </a:lnTo>
                  <a:lnTo>
                    <a:pt x="15" y="69"/>
                  </a:lnTo>
                  <a:lnTo>
                    <a:pt x="25" y="65"/>
                  </a:lnTo>
                  <a:lnTo>
                    <a:pt x="34" y="65"/>
                  </a:lnTo>
                  <a:lnTo>
                    <a:pt x="38" y="63"/>
                  </a:lnTo>
                  <a:lnTo>
                    <a:pt x="40" y="63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0" y="55"/>
                  </a:lnTo>
                  <a:lnTo>
                    <a:pt x="56" y="49"/>
                  </a:lnTo>
                  <a:lnTo>
                    <a:pt x="65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1" y="40"/>
                  </a:lnTo>
                  <a:lnTo>
                    <a:pt x="75" y="36"/>
                  </a:lnTo>
                  <a:lnTo>
                    <a:pt x="67" y="26"/>
                  </a:lnTo>
                  <a:lnTo>
                    <a:pt x="69" y="23"/>
                  </a:lnTo>
                  <a:lnTo>
                    <a:pt x="71" y="15"/>
                  </a:lnTo>
                  <a:lnTo>
                    <a:pt x="69" y="9"/>
                  </a:lnTo>
                  <a:lnTo>
                    <a:pt x="67" y="7"/>
                  </a:lnTo>
                  <a:lnTo>
                    <a:pt x="63" y="0"/>
                  </a:lnTo>
                  <a:lnTo>
                    <a:pt x="36" y="9"/>
                  </a:lnTo>
                  <a:lnTo>
                    <a:pt x="29" y="19"/>
                  </a:lnTo>
                  <a:lnTo>
                    <a:pt x="17" y="17"/>
                  </a:lnTo>
                  <a:lnTo>
                    <a:pt x="6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20" name="Freeform 184"/>
            <p:cNvSpPr>
              <a:spLocks/>
            </p:cNvSpPr>
            <p:nvPr/>
          </p:nvSpPr>
          <p:spPr bwMode="auto">
            <a:xfrm>
              <a:off x="4749784" y="2771775"/>
              <a:ext cx="127000" cy="98425"/>
            </a:xfrm>
            <a:custGeom>
              <a:avLst/>
              <a:gdLst>
                <a:gd name="T0" fmla="*/ 0 w 145"/>
                <a:gd name="T1" fmla="*/ 16 h 115"/>
                <a:gd name="T2" fmla="*/ 5 w 145"/>
                <a:gd name="T3" fmla="*/ 21 h 115"/>
                <a:gd name="T4" fmla="*/ 7 w 145"/>
                <a:gd name="T5" fmla="*/ 23 h 115"/>
                <a:gd name="T6" fmla="*/ 11 w 145"/>
                <a:gd name="T7" fmla="*/ 23 h 115"/>
                <a:gd name="T8" fmla="*/ 13 w 145"/>
                <a:gd name="T9" fmla="*/ 23 h 115"/>
                <a:gd name="T10" fmla="*/ 14 w 145"/>
                <a:gd name="T11" fmla="*/ 30 h 115"/>
                <a:gd name="T12" fmla="*/ 20 w 145"/>
                <a:gd name="T13" fmla="*/ 30 h 115"/>
                <a:gd name="T14" fmla="*/ 23 w 145"/>
                <a:gd name="T15" fmla="*/ 31 h 115"/>
                <a:gd name="T16" fmla="*/ 24 w 145"/>
                <a:gd name="T17" fmla="*/ 32 h 115"/>
                <a:gd name="T18" fmla="*/ 24 w 145"/>
                <a:gd name="T19" fmla="*/ 33 h 115"/>
                <a:gd name="T20" fmla="*/ 27 w 145"/>
                <a:gd name="T21" fmla="*/ 32 h 115"/>
                <a:gd name="T22" fmla="*/ 31 w 145"/>
                <a:gd name="T23" fmla="*/ 32 h 115"/>
                <a:gd name="T24" fmla="*/ 31 w 145"/>
                <a:gd name="T25" fmla="*/ 31 h 115"/>
                <a:gd name="T26" fmla="*/ 31 w 145"/>
                <a:gd name="T27" fmla="*/ 30 h 115"/>
                <a:gd name="T28" fmla="*/ 31 w 145"/>
                <a:gd name="T29" fmla="*/ 29 h 115"/>
                <a:gd name="T30" fmla="*/ 34 w 145"/>
                <a:gd name="T31" fmla="*/ 29 h 115"/>
                <a:gd name="T32" fmla="*/ 34 w 145"/>
                <a:gd name="T33" fmla="*/ 29 h 115"/>
                <a:gd name="T34" fmla="*/ 34 w 145"/>
                <a:gd name="T35" fmla="*/ 27 h 115"/>
                <a:gd name="T36" fmla="*/ 34 w 145"/>
                <a:gd name="T37" fmla="*/ 25 h 115"/>
                <a:gd name="T38" fmla="*/ 34 w 145"/>
                <a:gd name="T39" fmla="*/ 22 h 115"/>
                <a:gd name="T40" fmla="*/ 35 w 145"/>
                <a:gd name="T41" fmla="*/ 19 h 115"/>
                <a:gd name="T42" fmla="*/ 37 w 145"/>
                <a:gd name="T43" fmla="*/ 18 h 115"/>
                <a:gd name="T44" fmla="*/ 37 w 145"/>
                <a:gd name="T45" fmla="*/ 16 h 115"/>
                <a:gd name="T46" fmla="*/ 38 w 145"/>
                <a:gd name="T47" fmla="*/ 15 h 115"/>
                <a:gd name="T48" fmla="*/ 37 w 145"/>
                <a:gd name="T49" fmla="*/ 13 h 115"/>
                <a:gd name="T50" fmla="*/ 36 w 145"/>
                <a:gd name="T51" fmla="*/ 13 h 115"/>
                <a:gd name="T52" fmla="*/ 34 w 145"/>
                <a:gd name="T53" fmla="*/ 12 h 115"/>
                <a:gd name="T54" fmla="*/ 32 w 145"/>
                <a:gd name="T55" fmla="*/ 11 h 115"/>
                <a:gd name="T56" fmla="*/ 31 w 145"/>
                <a:gd name="T57" fmla="*/ 10 h 115"/>
                <a:gd name="T58" fmla="*/ 31 w 145"/>
                <a:gd name="T59" fmla="*/ 9 h 115"/>
                <a:gd name="T60" fmla="*/ 30 w 145"/>
                <a:gd name="T61" fmla="*/ 9 h 115"/>
                <a:gd name="T62" fmla="*/ 28 w 145"/>
                <a:gd name="T63" fmla="*/ 9 h 115"/>
                <a:gd name="T64" fmla="*/ 27 w 145"/>
                <a:gd name="T65" fmla="*/ 6 h 115"/>
                <a:gd name="T66" fmla="*/ 26 w 145"/>
                <a:gd name="T67" fmla="*/ 5 h 115"/>
                <a:gd name="T68" fmla="*/ 26 w 145"/>
                <a:gd name="T69" fmla="*/ 5 h 115"/>
                <a:gd name="T70" fmla="*/ 26 w 145"/>
                <a:gd name="T71" fmla="*/ 5 h 115"/>
                <a:gd name="T72" fmla="*/ 24 w 145"/>
                <a:gd name="T73" fmla="*/ 5 h 115"/>
                <a:gd name="T74" fmla="*/ 23 w 145"/>
                <a:gd name="T75" fmla="*/ 5 h 115"/>
                <a:gd name="T76" fmla="*/ 21 w 145"/>
                <a:gd name="T77" fmla="*/ 5 h 115"/>
                <a:gd name="T78" fmla="*/ 20 w 145"/>
                <a:gd name="T79" fmla="*/ 4 h 115"/>
                <a:gd name="T80" fmla="*/ 17 w 145"/>
                <a:gd name="T81" fmla="*/ 3 h 115"/>
                <a:gd name="T82" fmla="*/ 16 w 145"/>
                <a:gd name="T83" fmla="*/ 3 h 115"/>
                <a:gd name="T84" fmla="*/ 13 w 145"/>
                <a:gd name="T85" fmla="*/ 2 h 115"/>
                <a:gd name="T86" fmla="*/ 10 w 145"/>
                <a:gd name="T87" fmla="*/ 1 h 115"/>
                <a:gd name="T88" fmla="*/ 8 w 145"/>
                <a:gd name="T89" fmla="*/ 0 h 115"/>
                <a:gd name="T90" fmla="*/ 7 w 145"/>
                <a:gd name="T91" fmla="*/ 0 h 115"/>
                <a:gd name="T92" fmla="*/ 3 w 145"/>
                <a:gd name="T93" fmla="*/ 1 h 115"/>
                <a:gd name="T94" fmla="*/ 2 w 145"/>
                <a:gd name="T95" fmla="*/ 2 h 115"/>
                <a:gd name="T96" fmla="*/ 2 w 145"/>
                <a:gd name="T97" fmla="*/ 2 h 115"/>
                <a:gd name="T98" fmla="*/ 1 w 145"/>
                <a:gd name="T99" fmla="*/ 7 h 115"/>
                <a:gd name="T100" fmla="*/ 1 w 145"/>
                <a:gd name="T101" fmla="*/ 16 h 115"/>
                <a:gd name="T102" fmla="*/ 0 w 145"/>
                <a:gd name="T103" fmla="*/ 16 h 1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5"/>
                <a:gd name="T157" fmla="*/ 0 h 115"/>
                <a:gd name="T158" fmla="*/ 145 w 145"/>
                <a:gd name="T159" fmla="*/ 115 h 1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5" h="115">
                  <a:moveTo>
                    <a:pt x="0" y="54"/>
                  </a:moveTo>
                  <a:lnTo>
                    <a:pt x="19" y="73"/>
                  </a:lnTo>
                  <a:lnTo>
                    <a:pt x="28" y="77"/>
                  </a:lnTo>
                  <a:lnTo>
                    <a:pt x="42" y="79"/>
                  </a:lnTo>
                  <a:lnTo>
                    <a:pt x="49" y="79"/>
                  </a:lnTo>
                  <a:lnTo>
                    <a:pt x="53" y="104"/>
                  </a:lnTo>
                  <a:lnTo>
                    <a:pt x="76" y="104"/>
                  </a:lnTo>
                  <a:lnTo>
                    <a:pt x="88" y="106"/>
                  </a:lnTo>
                  <a:lnTo>
                    <a:pt x="92" y="110"/>
                  </a:lnTo>
                  <a:lnTo>
                    <a:pt x="92" y="115"/>
                  </a:lnTo>
                  <a:lnTo>
                    <a:pt x="103" y="110"/>
                  </a:lnTo>
                  <a:lnTo>
                    <a:pt x="117" y="110"/>
                  </a:lnTo>
                  <a:lnTo>
                    <a:pt x="119" y="108"/>
                  </a:lnTo>
                  <a:lnTo>
                    <a:pt x="120" y="102"/>
                  </a:lnTo>
                  <a:lnTo>
                    <a:pt x="120" y="100"/>
                  </a:lnTo>
                  <a:lnTo>
                    <a:pt x="130" y="100"/>
                  </a:lnTo>
                  <a:lnTo>
                    <a:pt x="132" y="98"/>
                  </a:lnTo>
                  <a:lnTo>
                    <a:pt x="132" y="92"/>
                  </a:lnTo>
                  <a:lnTo>
                    <a:pt x="130" y="85"/>
                  </a:lnTo>
                  <a:lnTo>
                    <a:pt x="132" y="75"/>
                  </a:lnTo>
                  <a:lnTo>
                    <a:pt x="136" y="67"/>
                  </a:lnTo>
                  <a:lnTo>
                    <a:pt x="142" y="62"/>
                  </a:lnTo>
                  <a:lnTo>
                    <a:pt x="144" y="54"/>
                  </a:lnTo>
                  <a:lnTo>
                    <a:pt x="145" y="50"/>
                  </a:lnTo>
                  <a:lnTo>
                    <a:pt x="142" y="46"/>
                  </a:lnTo>
                  <a:lnTo>
                    <a:pt x="138" y="44"/>
                  </a:lnTo>
                  <a:lnTo>
                    <a:pt x="132" y="42"/>
                  </a:lnTo>
                  <a:lnTo>
                    <a:pt x="124" y="39"/>
                  </a:lnTo>
                  <a:lnTo>
                    <a:pt x="120" y="33"/>
                  </a:lnTo>
                  <a:lnTo>
                    <a:pt x="117" y="31"/>
                  </a:lnTo>
                  <a:lnTo>
                    <a:pt x="113" y="31"/>
                  </a:lnTo>
                  <a:lnTo>
                    <a:pt x="107" y="29"/>
                  </a:lnTo>
                  <a:lnTo>
                    <a:pt x="101" y="23"/>
                  </a:lnTo>
                  <a:lnTo>
                    <a:pt x="99" y="17"/>
                  </a:lnTo>
                  <a:lnTo>
                    <a:pt x="99" y="16"/>
                  </a:lnTo>
                  <a:lnTo>
                    <a:pt x="97" y="16"/>
                  </a:lnTo>
                  <a:lnTo>
                    <a:pt x="92" y="17"/>
                  </a:lnTo>
                  <a:lnTo>
                    <a:pt x="88" y="17"/>
                  </a:lnTo>
                  <a:lnTo>
                    <a:pt x="82" y="16"/>
                  </a:lnTo>
                  <a:lnTo>
                    <a:pt x="78" y="14"/>
                  </a:lnTo>
                  <a:lnTo>
                    <a:pt x="67" y="10"/>
                  </a:lnTo>
                  <a:lnTo>
                    <a:pt x="61" y="10"/>
                  </a:lnTo>
                  <a:lnTo>
                    <a:pt x="49" y="6"/>
                  </a:lnTo>
                  <a:lnTo>
                    <a:pt x="40" y="4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9" y="4"/>
                  </a:lnTo>
                  <a:lnTo>
                    <a:pt x="5" y="6"/>
                  </a:lnTo>
                  <a:lnTo>
                    <a:pt x="5" y="8"/>
                  </a:lnTo>
                  <a:lnTo>
                    <a:pt x="1" y="25"/>
                  </a:lnTo>
                  <a:lnTo>
                    <a:pt x="3" y="54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21" name="Freeform 189"/>
            <p:cNvSpPr>
              <a:spLocks/>
            </p:cNvSpPr>
            <p:nvPr/>
          </p:nvSpPr>
          <p:spPr bwMode="auto">
            <a:xfrm>
              <a:off x="4754547" y="2713038"/>
              <a:ext cx="166688" cy="101600"/>
            </a:xfrm>
            <a:custGeom>
              <a:avLst/>
              <a:gdLst>
                <a:gd name="T0" fmla="*/ 21 w 188"/>
                <a:gd name="T1" fmla="*/ 6 h 117"/>
                <a:gd name="T2" fmla="*/ 19 w 188"/>
                <a:gd name="T3" fmla="*/ 13 h 117"/>
                <a:gd name="T4" fmla="*/ 10 w 188"/>
                <a:gd name="T5" fmla="*/ 7 h 117"/>
                <a:gd name="T6" fmla="*/ 5 w 188"/>
                <a:gd name="T7" fmla="*/ 5 h 117"/>
                <a:gd name="T8" fmla="*/ 5 w 188"/>
                <a:gd name="T9" fmla="*/ 10 h 117"/>
                <a:gd name="T10" fmla="*/ 2 w 188"/>
                <a:gd name="T11" fmla="*/ 18 h 117"/>
                <a:gd name="T12" fmla="*/ 0 w 188"/>
                <a:gd name="T13" fmla="*/ 22 h 117"/>
                <a:gd name="T14" fmla="*/ 4 w 188"/>
                <a:gd name="T15" fmla="*/ 21 h 117"/>
                <a:gd name="T16" fmla="*/ 9 w 188"/>
                <a:gd name="T17" fmla="*/ 22 h 117"/>
                <a:gd name="T18" fmla="*/ 15 w 188"/>
                <a:gd name="T19" fmla="*/ 24 h 117"/>
                <a:gd name="T20" fmla="*/ 20 w 188"/>
                <a:gd name="T21" fmla="*/ 25 h 117"/>
                <a:gd name="T22" fmla="*/ 22 w 188"/>
                <a:gd name="T23" fmla="*/ 26 h 117"/>
                <a:gd name="T24" fmla="*/ 24 w 188"/>
                <a:gd name="T25" fmla="*/ 25 h 117"/>
                <a:gd name="T26" fmla="*/ 25 w 188"/>
                <a:gd name="T27" fmla="*/ 26 h 117"/>
                <a:gd name="T28" fmla="*/ 27 w 188"/>
                <a:gd name="T29" fmla="*/ 30 h 117"/>
                <a:gd name="T30" fmla="*/ 30 w 188"/>
                <a:gd name="T31" fmla="*/ 30 h 117"/>
                <a:gd name="T32" fmla="*/ 31 w 188"/>
                <a:gd name="T33" fmla="*/ 32 h 117"/>
                <a:gd name="T34" fmla="*/ 36 w 188"/>
                <a:gd name="T35" fmla="*/ 34 h 117"/>
                <a:gd name="T36" fmla="*/ 37 w 188"/>
                <a:gd name="T37" fmla="*/ 35 h 117"/>
                <a:gd name="T38" fmla="*/ 39 w 188"/>
                <a:gd name="T39" fmla="*/ 31 h 117"/>
                <a:gd name="T40" fmla="*/ 43 w 188"/>
                <a:gd name="T41" fmla="*/ 32 h 117"/>
                <a:gd name="T42" fmla="*/ 44 w 188"/>
                <a:gd name="T43" fmla="*/ 28 h 117"/>
                <a:gd name="T44" fmla="*/ 45 w 188"/>
                <a:gd name="T45" fmla="*/ 24 h 117"/>
                <a:gd name="T46" fmla="*/ 46 w 188"/>
                <a:gd name="T47" fmla="*/ 24 h 117"/>
                <a:gd name="T48" fmla="*/ 50 w 188"/>
                <a:gd name="T49" fmla="*/ 23 h 117"/>
                <a:gd name="T50" fmla="*/ 50 w 188"/>
                <a:gd name="T51" fmla="*/ 20 h 117"/>
                <a:gd name="T52" fmla="*/ 47 w 188"/>
                <a:gd name="T53" fmla="*/ 17 h 117"/>
                <a:gd name="T54" fmla="*/ 45 w 188"/>
                <a:gd name="T55" fmla="*/ 15 h 117"/>
                <a:gd name="T56" fmla="*/ 45 w 188"/>
                <a:gd name="T57" fmla="*/ 13 h 117"/>
                <a:gd name="T58" fmla="*/ 43 w 188"/>
                <a:gd name="T59" fmla="*/ 9 h 117"/>
                <a:gd name="T60" fmla="*/ 41 w 188"/>
                <a:gd name="T61" fmla="*/ 9 h 117"/>
                <a:gd name="T62" fmla="*/ 37 w 188"/>
                <a:gd name="T63" fmla="*/ 8 h 117"/>
                <a:gd name="T64" fmla="*/ 33 w 188"/>
                <a:gd name="T65" fmla="*/ 3 h 117"/>
                <a:gd name="T66" fmla="*/ 32 w 188"/>
                <a:gd name="T67" fmla="*/ 2 h 117"/>
                <a:gd name="T68" fmla="*/ 29 w 188"/>
                <a:gd name="T69" fmla="*/ 0 h 117"/>
                <a:gd name="T70" fmla="*/ 25 w 188"/>
                <a:gd name="T71" fmla="*/ 1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88"/>
                <a:gd name="T109" fmla="*/ 0 h 117"/>
                <a:gd name="T110" fmla="*/ 188 w 188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88" h="117">
                  <a:moveTo>
                    <a:pt x="81" y="4"/>
                  </a:moveTo>
                  <a:lnTo>
                    <a:pt x="79" y="21"/>
                  </a:lnTo>
                  <a:lnTo>
                    <a:pt x="75" y="33"/>
                  </a:lnTo>
                  <a:lnTo>
                    <a:pt x="71" y="42"/>
                  </a:lnTo>
                  <a:lnTo>
                    <a:pt x="48" y="42"/>
                  </a:lnTo>
                  <a:lnTo>
                    <a:pt x="37" y="23"/>
                  </a:lnTo>
                  <a:lnTo>
                    <a:pt x="33" y="11"/>
                  </a:lnTo>
                  <a:lnTo>
                    <a:pt x="18" y="19"/>
                  </a:lnTo>
                  <a:lnTo>
                    <a:pt x="16" y="27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6" y="58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6" y="73"/>
                  </a:lnTo>
                  <a:lnTo>
                    <a:pt x="14" y="69"/>
                  </a:lnTo>
                  <a:lnTo>
                    <a:pt x="27" y="69"/>
                  </a:lnTo>
                  <a:lnTo>
                    <a:pt x="35" y="73"/>
                  </a:lnTo>
                  <a:lnTo>
                    <a:pt x="44" y="75"/>
                  </a:lnTo>
                  <a:lnTo>
                    <a:pt x="56" y="79"/>
                  </a:lnTo>
                  <a:lnTo>
                    <a:pt x="62" y="79"/>
                  </a:lnTo>
                  <a:lnTo>
                    <a:pt x="73" y="83"/>
                  </a:lnTo>
                  <a:lnTo>
                    <a:pt x="77" y="85"/>
                  </a:lnTo>
                  <a:lnTo>
                    <a:pt x="83" y="86"/>
                  </a:lnTo>
                  <a:lnTo>
                    <a:pt x="87" y="86"/>
                  </a:lnTo>
                  <a:lnTo>
                    <a:pt x="92" y="85"/>
                  </a:lnTo>
                  <a:lnTo>
                    <a:pt x="94" y="85"/>
                  </a:lnTo>
                  <a:lnTo>
                    <a:pt x="94" y="86"/>
                  </a:lnTo>
                  <a:lnTo>
                    <a:pt x="96" y="92"/>
                  </a:lnTo>
                  <a:lnTo>
                    <a:pt x="102" y="98"/>
                  </a:lnTo>
                  <a:lnTo>
                    <a:pt x="108" y="100"/>
                  </a:lnTo>
                  <a:lnTo>
                    <a:pt x="112" y="100"/>
                  </a:lnTo>
                  <a:lnTo>
                    <a:pt x="115" y="102"/>
                  </a:lnTo>
                  <a:lnTo>
                    <a:pt x="119" y="108"/>
                  </a:lnTo>
                  <a:lnTo>
                    <a:pt x="127" y="111"/>
                  </a:lnTo>
                  <a:lnTo>
                    <a:pt x="133" y="113"/>
                  </a:lnTo>
                  <a:lnTo>
                    <a:pt x="137" y="115"/>
                  </a:lnTo>
                  <a:lnTo>
                    <a:pt x="139" y="117"/>
                  </a:lnTo>
                  <a:lnTo>
                    <a:pt x="142" y="111"/>
                  </a:lnTo>
                  <a:lnTo>
                    <a:pt x="148" y="104"/>
                  </a:lnTo>
                  <a:lnTo>
                    <a:pt x="158" y="104"/>
                  </a:lnTo>
                  <a:lnTo>
                    <a:pt x="163" y="108"/>
                  </a:lnTo>
                  <a:lnTo>
                    <a:pt x="165" y="104"/>
                  </a:lnTo>
                  <a:lnTo>
                    <a:pt x="165" y="94"/>
                  </a:lnTo>
                  <a:lnTo>
                    <a:pt x="167" y="85"/>
                  </a:lnTo>
                  <a:lnTo>
                    <a:pt x="171" y="79"/>
                  </a:lnTo>
                  <a:lnTo>
                    <a:pt x="171" y="77"/>
                  </a:lnTo>
                  <a:lnTo>
                    <a:pt x="175" y="79"/>
                  </a:lnTo>
                  <a:lnTo>
                    <a:pt x="183" y="81"/>
                  </a:lnTo>
                  <a:lnTo>
                    <a:pt x="188" y="77"/>
                  </a:lnTo>
                  <a:lnTo>
                    <a:pt x="186" y="67"/>
                  </a:lnTo>
                  <a:lnTo>
                    <a:pt x="186" y="65"/>
                  </a:lnTo>
                  <a:lnTo>
                    <a:pt x="183" y="61"/>
                  </a:lnTo>
                  <a:lnTo>
                    <a:pt x="179" y="56"/>
                  </a:lnTo>
                  <a:lnTo>
                    <a:pt x="175" y="52"/>
                  </a:lnTo>
                  <a:lnTo>
                    <a:pt x="171" y="52"/>
                  </a:lnTo>
                  <a:lnTo>
                    <a:pt x="169" y="50"/>
                  </a:lnTo>
                  <a:lnTo>
                    <a:pt x="169" y="42"/>
                  </a:lnTo>
                  <a:lnTo>
                    <a:pt x="167" y="29"/>
                  </a:lnTo>
                  <a:lnTo>
                    <a:pt x="163" y="31"/>
                  </a:lnTo>
                  <a:lnTo>
                    <a:pt x="158" y="33"/>
                  </a:lnTo>
                  <a:lnTo>
                    <a:pt x="154" y="29"/>
                  </a:lnTo>
                  <a:lnTo>
                    <a:pt x="150" y="21"/>
                  </a:lnTo>
                  <a:lnTo>
                    <a:pt x="137" y="25"/>
                  </a:lnTo>
                  <a:lnTo>
                    <a:pt x="131" y="11"/>
                  </a:lnTo>
                  <a:lnTo>
                    <a:pt x="123" y="11"/>
                  </a:lnTo>
                  <a:lnTo>
                    <a:pt x="123" y="10"/>
                  </a:lnTo>
                  <a:lnTo>
                    <a:pt x="121" y="6"/>
                  </a:lnTo>
                  <a:lnTo>
                    <a:pt x="115" y="2"/>
                  </a:lnTo>
                  <a:lnTo>
                    <a:pt x="108" y="0"/>
                  </a:lnTo>
                  <a:lnTo>
                    <a:pt x="98" y="0"/>
                  </a:lnTo>
                  <a:lnTo>
                    <a:pt x="94" y="4"/>
                  </a:lnTo>
                  <a:lnTo>
                    <a:pt x="81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22" name="Freeform 227"/>
            <p:cNvSpPr>
              <a:spLocks/>
            </p:cNvSpPr>
            <p:nvPr/>
          </p:nvSpPr>
          <p:spPr bwMode="auto">
            <a:xfrm>
              <a:off x="4646596" y="3033713"/>
              <a:ext cx="153988" cy="98425"/>
            </a:xfrm>
            <a:custGeom>
              <a:avLst/>
              <a:gdLst>
                <a:gd name="T0" fmla="*/ 35 w 177"/>
                <a:gd name="T1" fmla="*/ 28 h 119"/>
                <a:gd name="T2" fmla="*/ 38 w 177"/>
                <a:gd name="T3" fmla="*/ 24 h 119"/>
                <a:gd name="T4" fmla="*/ 40 w 177"/>
                <a:gd name="T5" fmla="*/ 15 h 119"/>
                <a:gd name="T6" fmla="*/ 43 w 177"/>
                <a:gd name="T7" fmla="*/ 10 h 119"/>
                <a:gd name="T8" fmla="*/ 45 w 177"/>
                <a:gd name="T9" fmla="*/ 8 h 119"/>
                <a:gd name="T10" fmla="*/ 46 w 177"/>
                <a:gd name="T11" fmla="*/ 2 h 119"/>
                <a:gd name="T12" fmla="*/ 44 w 177"/>
                <a:gd name="T13" fmla="*/ 2 h 119"/>
                <a:gd name="T14" fmla="*/ 41 w 177"/>
                <a:gd name="T15" fmla="*/ 0 h 119"/>
                <a:gd name="T16" fmla="*/ 35 w 177"/>
                <a:gd name="T17" fmla="*/ 1 h 119"/>
                <a:gd name="T18" fmla="*/ 30 w 177"/>
                <a:gd name="T19" fmla="*/ 2 h 119"/>
                <a:gd name="T20" fmla="*/ 28 w 177"/>
                <a:gd name="T21" fmla="*/ 4 h 119"/>
                <a:gd name="T22" fmla="*/ 26 w 177"/>
                <a:gd name="T23" fmla="*/ 2 h 119"/>
                <a:gd name="T24" fmla="*/ 22 w 177"/>
                <a:gd name="T25" fmla="*/ 3 h 119"/>
                <a:gd name="T26" fmla="*/ 18 w 177"/>
                <a:gd name="T27" fmla="*/ 4 h 119"/>
                <a:gd name="T28" fmla="*/ 18 w 177"/>
                <a:gd name="T29" fmla="*/ 6 h 119"/>
                <a:gd name="T30" fmla="*/ 12 w 177"/>
                <a:gd name="T31" fmla="*/ 5 h 119"/>
                <a:gd name="T32" fmla="*/ 8 w 177"/>
                <a:gd name="T33" fmla="*/ 5 h 119"/>
                <a:gd name="T34" fmla="*/ 6 w 177"/>
                <a:gd name="T35" fmla="*/ 3 h 119"/>
                <a:gd name="T36" fmla="*/ 4 w 177"/>
                <a:gd name="T37" fmla="*/ 5 h 119"/>
                <a:gd name="T38" fmla="*/ 4 w 177"/>
                <a:gd name="T39" fmla="*/ 7 h 119"/>
                <a:gd name="T40" fmla="*/ 3 w 177"/>
                <a:gd name="T41" fmla="*/ 10 h 119"/>
                <a:gd name="T42" fmla="*/ 0 w 177"/>
                <a:gd name="T43" fmla="*/ 11 h 119"/>
                <a:gd name="T44" fmla="*/ 1 w 177"/>
                <a:gd name="T45" fmla="*/ 14 h 119"/>
                <a:gd name="T46" fmla="*/ 2 w 177"/>
                <a:gd name="T47" fmla="*/ 17 h 119"/>
                <a:gd name="T48" fmla="*/ 1 w 177"/>
                <a:gd name="T49" fmla="*/ 18 h 119"/>
                <a:gd name="T50" fmla="*/ 4 w 177"/>
                <a:gd name="T51" fmla="*/ 20 h 119"/>
                <a:gd name="T52" fmla="*/ 6 w 177"/>
                <a:gd name="T53" fmla="*/ 24 h 119"/>
                <a:gd name="T54" fmla="*/ 10 w 177"/>
                <a:gd name="T55" fmla="*/ 28 h 119"/>
                <a:gd name="T56" fmla="*/ 15 w 177"/>
                <a:gd name="T57" fmla="*/ 32 h 119"/>
                <a:gd name="T58" fmla="*/ 20 w 177"/>
                <a:gd name="T59" fmla="*/ 32 h 119"/>
                <a:gd name="T60" fmla="*/ 25 w 177"/>
                <a:gd name="T61" fmla="*/ 29 h 119"/>
                <a:gd name="T62" fmla="*/ 28 w 177"/>
                <a:gd name="T63" fmla="*/ 28 h 1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"/>
                <a:gd name="T97" fmla="*/ 0 h 119"/>
                <a:gd name="T98" fmla="*/ 177 w 177"/>
                <a:gd name="T99" fmla="*/ 119 h 11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" h="119">
                  <a:moveTo>
                    <a:pt x="123" y="101"/>
                  </a:moveTo>
                  <a:lnTo>
                    <a:pt x="133" y="101"/>
                  </a:lnTo>
                  <a:lnTo>
                    <a:pt x="139" y="100"/>
                  </a:lnTo>
                  <a:lnTo>
                    <a:pt x="146" y="88"/>
                  </a:lnTo>
                  <a:lnTo>
                    <a:pt x="152" y="71"/>
                  </a:lnTo>
                  <a:lnTo>
                    <a:pt x="154" y="55"/>
                  </a:lnTo>
                  <a:lnTo>
                    <a:pt x="160" y="44"/>
                  </a:lnTo>
                  <a:lnTo>
                    <a:pt x="167" y="38"/>
                  </a:lnTo>
                  <a:lnTo>
                    <a:pt x="171" y="34"/>
                  </a:lnTo>
                  <a:lnTo>
                    <a:pt x="173" y="30"/>
                  </a:lnTo>
                  <a:lnTo>
                    <a:pt x="177" y="11"/>
                  </a:lnTo>
                  <a:lnTo>
                    <a:pt x="177" y="7"/>
                  </a:lnTo>
                  <a:lnTo>
                    <a:pt x="175" y="7"/>
                  </a:lnTo>
                  <a:lnTo>
                    <a:pt x="169" y="5"/>
                  </a:lnTo>
                  <a:lnTo>
                    <a:pt x="164" y="2"/>
                  </a:lnTo>
                  <a:lnTo>
                    <a:pt x="160" y="0"/>
                  </a:lnTo>
                  <a:lnTo>
                    <a:pt x="156" y="2"/>
                  </a:lnTo>
                  <a:lnTo>
                    <a:pt x="133" y="2"/>
                  </a:lnTo>
                  <a:lnTo>
                    <a:pt x="125" y="3"/>
                  </a:lnTo>
                  <a:lnTo>
                    <a:pt x="117" y="7"/>
                  </a:lnTo>
                  <a:lnTo>
                    <a:pt x="112" y="13"/>
                  </a:lnTo>
                  <a:lnTo>
                    <a:pt x="110" y="13"/>
                  </a:lnTo>
                  <a:lnTo>
                    <a:pt x="104" y="9"/>
                  </a:lnTo>
                  <a:lnTo>
                    <a:pt x="100" y="5"/>
                  </a:lnTo>
                  <a:lnTo>
                    <a:pt x="94" y="7"/>
                  </a:lnTo>
                  <a:lnTo>
                    <a:pt x="85" y="11"/>
                  </a:lnTo>
                  <a:lnTo>
                    <a:pt x="75" y="13"/>
                  </a:lnTo>
                  <a:lnTo>
                    <a:pt x="71" y="13"/>
                  </a:lnTo>
                  <a:lnTo>
                    <a:pt x="73" y="23"/>
                  </a:lnTo>
                  <a:lnTo>
                    <a:pt x="69" y="23"/>
                  </a:lnTo>
                  <a:lnTo>
                    <a:pt x="60" y="21"/>
                  </a:lnTo>
                  <a:lnTo>
                    <a:pt x="48" y="19"/>
                  </a:lnTo>
                  <a:lnTo>
                    <a:pt x="37" y="19"/>
                  </a:lnTo>
                  <a:lnTo>
                    <a:pt x="31" y="17"/>
                  </a:lnTo>
                  <a:lnTo>
                    <a:pt x="23" y="13"/>
                  </a:lnTo>
                  <a:lnTo>
                    <a:pt x="22" y="11"/>
                  </a:lnTo>
                  <a:lnTo>
                    <a:pt x="14" y="11"/>
                  </a:lnTo>
                  <a:lnTo>
                    <a:pt x="14" y="17"/>
                  </a:lnTo>
                  <a:lnTo>
                    <a:pt x="16" y="21"/>
                  </a:lnTo>
                  <a:lnTo>
                    <a:pt x="14" y="27"/>
                  </a:lnTo>
                  <a:lnTo>
                    <a:pt x="14" y="34"/>
                  </a:lnTo>
                  <a:lnTo>
                    <a:pt x="10" y="38"/>
                  </a:lnTo>
                  <a:lnTo>
                    <a:pt x="4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4" y="50"/>
                  </a:lnTo>
                  <a:lnTo>
                    <a:pt x="6" y="55"/>
                  </a:lnTo>
                  <a:lnTo>
                    <a:pt x="6" y="61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8" y="67"/>
                  </a:lnTo>
                  <a:lnTo>
                    <a:pt x="16" y="73"/>
                  </a:lnTo>
                  <a:lnTo>
                    <a:pt x="22" y="80"/>
                  </a:lnTo>
                  <a:lnTo>
                    <a:pt x="23" y="88"/>
                  </a:lnTo>
                  <a:lnTo>
                    <a:pt x="29" y="96"/>
                  </a:lnTo>
                  <a:lnTo>
                    <a:pt x="37" y="103"/>
                  </a:lnTo>
                  <a:lnTo>
                    <a:pt x="46" y="109"/>
                  </a:lnTo>
                  <a:lnTo>
                    <a:pt x="58" y="117"/>
                  </a:lnTo>
                  <a:lnTo>
                    <a:pt x="66" y="119"/>
                  </a:lnTo>
                  <a:lnTo>
                    <a:pt x="77" y="119"/>
                  </a:lnTo>
                  <a:lnTo>
                    <a:pt x="89" y="113"/>
                  </a:lnTo>
                  <a:lnTo>
                    <a:pt x="96" y="105"/>
                  </a:lnTo>
                  <a:lnTo>
                    <a:pt x="102" y="103"/>
                  </a:lnTo>
                  <a:lnTo>
                    <a:pt x="110" y="101"/>
                  </a:lnTo>
                  <a:lnTo>
                    <a:pt x="123" y="1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23" name="Freeform 236"/>
            <p:cNvSpPr>
              <a:spLocks/>
            </p:cNvSpPr>
            <p:nvPr/>
          </p:nvSpPr>
          <p:spPr bwMode="auto">
            <a:xfrm>
              <a:off x="4860909" y="3341688"/>
              <a:ext cx="1588" cy="6350"/>
            </a:xfrm>
            <a:custGeom>
              <a:avLst/>
              <a:gdLst>
                <a:gd name="T0" fmla="*/ 0 w 4"/>
                <a:gd name="T1" fmla="*/ 0 h 7"/>
                <a:gd name="T2" fmla="*/ 0 w 4"/>
                <a:gd name="T3" fmla="*/ 2 h 7"/>
                <a:gd name="T4" fmla="*/ 0 w 4"/>
                <a:gd name="T5" fmla="*/ 1 h 7"/>
                <a:gd name="T6" fmla="*/ 0 w 4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7"/>
                <a:gd name="T14" fmla="*/ 4 w 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24" name="Freeform 238"/>
            <p:cNvSpPr>
              <a:spLocks/>
            </p:cNvSpPr>
            <p:nvPr/>
          </p:nvSpPr>
          <p:spPr bwMode="auto">
            <a:xfrm>
              <a:off x="4724384" y="3303588"/>
              <a:ext cx="4763" cy="6350"/>
            </a:xfrm>
            <a:custGeom>
              <a:avLst/>
              <a:gdLst>
                <a:gd name="T0" fmla="*/ 0 w 4"/>
                <a:gd name="T1" fmla="*/ 0 h 7"/>
                <a:gd name="T2" fmla="*/ 2 w 4"/>
                <a:gd name="T3" fmla="*/ 2 h 7"/>
                <a:gd name="T4" fmla="*/ 2 w 4"/>
                <a:gd name="T5" fmla="*/ 1 h 7"/>
                <a:gd name="T6" fmla="*/ 0 w 4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7"/>
                <a:gd name="T14" fmla="*/ 4 w 4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7">
                  <a:moveTo>
                    <a:pt x="0" y="0"/>
                  </a:moveTo>
                  <a:lnTo>
                    <a:pt x="4" y="7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25" name="Freeform 239"/>
            <p:cNvSpPr>
              <a:spLocks/>
            </p:cNvSpPr>
            <p:nvPr/>
          </p:nvSpPr>
          <p:spPr bwMode="auto">
            <a:xfrm>
              <a:off x="4794234" y="3325813"/>
              <a:ext cx="4763" cy="6350"/>
            </a:xfrm>
            <a:custGeom>
              <a:avLst/>
              <a:gdLst>
                <a:gd name="T0" fmla="*/ 1 w 8"/>
                <a:gd name="T1" fmla="*/ 0 h 8"/>
                <a:gd name="T2" fmla="*/ 1 w 8"/>
                <a:gd name="T3" fmla="*/ 1 h 8"/>
                <a:gd name="T4" fmla="*/ 1 w 8"/>
                <a:gd name="T5" fmla="*/ 1 h 8"/>
                <a:gd name="T6" fmla="*/ 0 w 8"/>
                <a:gd name="T7" fmla="*/ 2 h 8"/>
                <a:gd name="T8" fmla="*/ 0 w 8"/>
                <a:gd name="T9" fmla="*/ 1 h 8"/>
                <a:gd name="T10" fmla="*/ 1 w 8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8"/>
                <a:gd name="T20" fmla="*/ 8 w 8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8">
                  <a:moveTo>
                    <a:pt x="4" y="0"/>
                  </a:moveTo>
                  <a:lnTo>
                    <a:pt x="8" y="4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26" name="Freeform 240"/>
            <p:cNvSpPr>
              <a:spLocks/>
            </p:cNvSpPr>
            <p:nvPr/>
          </p:nvSpPr>
          <p:spPr bwMode="auto">
            <a:xfrm>
              <a:off x="4798997" y="3332163"/>
              <a:ext cx="9525" cy="9525"/>
            </a:xfrm>
            <a:custGeom>
              <a:avLst/>
              <a:gdLst>
                <a:gd name="T0" fmla="*/ 1 w 10"/>
                <a:gd name="T1" fmla="*/ 0 h 12"/>
                <a:gd name="T2" fmla="*/ 2 w 10"/>
                <a:gd name="T3" fmla="*/ 2 h 12"/>
                <a:gd name="T4" fmla="*/ 3 w 10"/>
                <a:gd name="T5" fmla="*/ 3 h 12"/>
                <a:gd name="T6" fmla="*/ 1 w 10"/>
                <a:gd name="T7" fmla="*/ 3 h 12"/>
                <a:gd name="T8" fmla="*/ 1 w 10"/>
                <a:gd name="T9" fmla="*/ 2 h 12"/>
                <a:gd name="T10" fmla="*/ 0 w 10"/>
                <a:gd name="T11" fmla="*/ 1 h 12"/>
                <a:gd name="T12" fmla="*/ 1 w 1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2"/>
                <a:gd name="T23" fmla="*/ 10 w 1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2">
                  <a:moveTo>
                    <a:pt x="4" y="0"/>
                  </a:moveTo>
                  <a:lnTo>
                    <a:pt x="8" y="6"/>
                  </a:lnTo>
                  <a:lnTo>
                    <a:pt x="10" y="12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27" name="Freeform 244"/>
            <p:cNvSpPr>
              <a:spLocks/>
            </p:cNvSpPr>
            <p:nvPr/>
          </p:nvSpPr>
          <p:spPr bwMode="auto">
            <a:xfrm>
              <a:off x="5167298" y="3173413"/>
              <a:ext cx="157163" cy="79375"/>
            </a:xfrm>
            <a:custGeom>
              <a:avLst/>
              <a:gdLst>
                <a:gd name="T0" fmla="*/ 3 w 178"/>
                <a:gd name="T1" fmla="*/ 9 h 92"/>
                <a:gd name="T2" fmla="*/ 7 w 178"/>
                <a:gd name="T3" fmla="*/ 11 h 92"/>
                <a:gd name="T4" fmla="*/ 9 w 178"/>
                <a:gd name="T5" fmla="*/ 15 h 92"/>
                <a:gd name="T6" fmla="*/ 11 w 178"/>
                <a:gd name="T7" fmla="*/ 17 h 92"/>
                <a:gd name="T8" fmla="*/ 10 w 178"/>
                <a:gd name="T9" fmla="*/ 23 h 92"/>
                <a:gd name="T10" fmla="*/ 12 w 178"/>
                <a:gd name="T11" fmla="*/ 24 h 92"/>
                <a:gd name="T12" fmla="*/ 18 w 178"/>
                <a:gd name="T13" fmla="*/ 23 h 92"/>
                <a:gd name="T14" fmla="*/ 20 w 178"/>
                <a:gd name="T15" fmla="*/ 25 h 92"/>
                <a:gd name="T16" fmla="*/ 22 w 178"/>
                <a:gd name="T17" fmla="*/ 26 h 92"/>
                <a:gd name="T18" fmla="*/ 25 w 178"/>
                <a:gd name="T19" fmla="*/ 25 h 92"/>
                <a:gd name="T20" fmla="*/ 27 w 178"/>
                <a:gd name="T21" fmla="*/ 27 h 92"/>
                <a:gd name="T22" fmla="*/ 35 w 178"/>
                <a:gd name="T23" fmla="*/ 27 h 92"/>
                <a:gd name="T24" fmla="*/ 37 w 178"/>
                <a:gd name="T25" fmla="*/ 25 h 92"/>
                <a:gd name="T26" fmla="*/ 39 w 178"/>
                <a:gd name="T27" fmla="*/ 23 h 92"/>
                <a:gd name="T28" fmla="*/ 42 w 178"/>
                <a:gd name="T29" fmla="*/ 23 h 92"/>
                <a:gd name="T30" fmla="*/ 44 w 178"/>
                <a:gd name="T31" fmla="*/ 26 h 92"/>
                <a:gd name="T32" fmla="*/ 47 w 178"/>
                <a:gd name="T33" fmla="*/ 27 h 92"/>
                <a:gd name="T34" fmla="*/ 47 w 178"/>
                <a:gd name="T35" fmla="*/ 24 h 92"/>
                <a:gd name="T36" fmla="*/ 46 w 178"/>
                <a:gd name="T37" fmla="*/ 22 h 92"/>
                <a:gd name="T38" fmla="*/ 47 w 178"/>
                <a:gd name="T39" fmla="*/ 19 h 92"/>
                <a:gd name="T40" fmla="*/ 45 w 178"/>
                <a:gd name="T41" fmla="*/ 17 h 92"/>
                <a:gd name="T42" fmla="*/ 41 w 178"/>
                <a:gd name="T43" fmla="*/ 16 h 92"/>
                <a:gd name="T44" fmla="*/ 41 w 178"/>
                <a:gd name="T45" fmla="*/ 14 h 92"/>
                <a:gd name="T46" fmla="*/ 40 w 178"/>
                <a:gd name="T47" fmla="*/ 13 h 92"/>
                <a:gd name="T48" fmla="*/ 37 w 178"/>
                <a:gd name="T49" fmla="*/ 10 h 92"/>
                <a:gd name="T50" fmla="*/ 35 w 178"/>
                <a:gd name="T51" fmla="*/ 8 h 92"/>
                <a:gd name="T52" fmla="*/ 33 w 178"/>
                <a:gd name="T53" fmla="*/ 8 h 92"/>
                <a:gd name="T54" fmla="*/ 31 w 178"/>
                <a:gd name="T55" fmla="*/ 9 h 92"/>
                <a:gd name="T56" fmla="*/ 25 w 178"/>
                <a:gd name="T57" fmla="*/ 9 h 92"/>
                <a:gd name="T58" fmla="*/ 20 w 178"/>
                <a:gd name="T59" fmla="*/ 5 h 92"/>
                <a:gd name="T60" fmla="*/ 18 w 178"/>
                <a:gd name="T61" fmla="*/ 3 h 92"/>
                <a:gd name="T62" fmla="*/ 14 w 178"/>
                <a:gd name="T63" fmla="*/ 3 h 92"/>
                <a:gd name="T64" fmla="*/ 9 w 178"/>
                <a:gd name="T65" fmla="*/ 2 h 92"/>
                <a:gd name="T66" fmla="*/ 6 w 178"/>
                <a:gd name="T67" fmla="*/ 0 h 92"/>
                <a:gd name="T68" fmla="*/ 2 w 178"/>
                <a:gd name="T69" fmla="*/ 2 h 92"/>
                <a:gd name="T70" fmla="*/ 1 w 178"/>
                <a:gd name="T71" fmla="*/ 5 h 92"/>
                <a:gd name="T72" fmla="*/ 0 w 178"/>
                <a:gd name="T73" fmla="*/ 8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92"/>
                <a:gd name="T113" fmla="*/ 178 w 178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92">
                  <a:moveTo>
                    <a:pt x="0" y="25"/>
                  </a:moveTo>
                  <a:lnTo>
                    <a:pt x="11" y="29"/>
                  </a:lnTo>
                  <a:lnTo>
                    <a:pt x="21" y="32"/>
                  </a:lnTo>
                  <a:lnTo>
                    <a:pt x="28" y="38"/>
                  </a:lnTo>
                  <a:lnTo>
                    <a:pt x="30" y="44"/>
                  </a:lnTo>
                  <a:lnTo>
                    <a:pt x="32" y="52"/>
                  </a:lnTo>
                  <a:lnTo>
                    <a:pt x="36" y="57"/>
                  </a:lnTo>
                  <a:lnTo>
                    <a:pt x="40" y="57"/>
                  </a:lnTo>
                  <a:lnTo>
                    <a:pt x="40" y="73"/>
                  </a:lnTo>
                  <a:lnTo>
                    <a:pt x="36" y="80"/>
                  </a:lnTo>
                  <a:lnTo>
                    <a:pt x="40" y="82"/>
                  </a:lnTo>
                  <a:lnTo>
                    <a:pt x="46" y="82"/>
                  </a:lnTo>
                  <a:lnTo>
                    <a:pt x="51" y="80"/>
                  </a:lnTo>
                  <a:lnTo>
                    <a:pt x="65" y="80"/>
                  </a:lnTo>
                  <a:lnTo>
                    <a:pt x="71" y="82"/>
                  </a:lnTo>
                  <a:lnTo>
                    <a:pt x="74" y="84"/>
                  </a:lnTo>
                  <a:lnTo>
                    <a:pt x="74" y="86"/>
                  </a:lnTo>
                  <a:lnTo>
                    <a:pt x="82" y="86"/>
                  </a:lnTo>
                  <a:lnTo>
                    <a:pt x="90" y="84"/>
                  </a:lnTo>
                  <a:lnTo>
                    <a:pt x="94" y="84"/>
                  </a:lnTo>
                  <a:lnTo>
                    <a:pt x="94" y="90"/>
                  </a:lnTo>
                  <a:lnTo>
                    <a:pt x="103" y="92"/>
                  </a:lnTo>
                  <a:lnTo>
                    <a:pt x="105" y="90"/>
                  </a:lnTo>
                  <a:lnTo>
                    <a:pt x="132" y="90"/>
                  </a:lnTo>
                  <a:lnTo>
                    <a:pt x="136" y="88"/>
                  </a:lnTo>
                  <a:lnTo>
                    <a:pt x="140" y="84"/>
                  </a:lnTo>
                  <a:lnTo>
                    <a:pt x="144" y="79"/>
                  </a:lnTo>
                  <a:lnTo>
                    <a:pt x="145" y="77"/>
                  </a:lnTo>
                  <a:lnTo>
                    <a:pt x="153" y="77"/>
                  </a:lnTo>
                  <a:lnTo>
                    <a:pt x="159" y="79"/>
                  </a:lnTo>
                  <a:lnTo>
                    <a:pt x="165" y="84"/>
                  </a:lnTo>
                  <a:lnTo>
                    <a:pt x="167" y="88"/>
                  </a:lnTo>
                  <a:lnTo>
                    <a:pt x="172" y="92"/>
                  </a:lnTo>
                  <a:lnTo>
                    <a:pt x="176" y="90"/>
                  </a:lnTo>
                  <a:lnTo>
                    <a:pt x="178" y="86"/>
                  </a:lnTo>
                  <a:lnTo>
                    <a:pt x="176" y="82"/>
                  </a:lnTo>
                  <a:lnTo>
                    <a:pt x="172" y="79"/>
                  </a:lnTo>
                  <a:lnTo>
                    <a:pt x="172" y="75"/>
                  </a:lnTo>
                  <a:lnTo>
                    <a:pt x="178" y="69"/>
                  </a:lnTo>
                  <a:lnTo>
                    <a:pt x="176" y="65"/>
                  </a:lnTo>
                  <a:lnTo>
                    <a:pt x="172" y="59"/>
                  </a:lnTo>
                  <a:lnTo>
                    <a:pt x="169" y="57"/>
                  </a:lnTo>
                  <a:lnTo>
                    <a:pt x="157" y="57"/>
                  </a:lnTo>
                  <a:lnTo>
                    <a:pt x="155" y="54"/>
                  </a:lnTo>
                  <a:lnTo>
                    <a:pt x="157" y="50"/>
                  </a:lnTo>
                  <a:lnTo>
                    <a:pt x="155" y="46"/>
                  </a:lnTo>
                  <a:lnTo>
                    <a:pt x="153" y="44"/>
                  </a:lnTo>
                  <a:lnTo>
                    <a:pt x="149" y="42"/>
                  </a:lnTo>
                  <a:lnTo>
                    <a:pt x="142" y="36"/>
                  </a:lnTo>
                  <a:lnTo>
                    <a:pt x="140" y="34"/>
                  </a:lnTo>
                  <a:lnTo>
                    <a:pt x="136" y="29"/>
                  </a:lnTo>
                  <a:lnTo>
                    <a:pt x="132" y="25"/>
                  </a:lnTo>
                  <a:lnTo>
                    <a:pt x="128" y="25"/>
                  </a:lnTo>
                  <a:lnTo>
                    <a:pt x="124" y="27"/>
                  </a:lnTo>
                  <a:lnTo>
                    <a:pt x="119" y="29"/>
                  </a:lnTo>
                  <a:lnTo>
                    <a:pt x="117" y="32"/>
                  </a:lnTo>
                  <a:lnTo>
                    <a:pt x="109" y="29"/>
                  </a:lnTo>
                  <a:lnTo>
                    <a:pt x="94" y="32"/>
                  </a:lnTo>
                  <a:lnTo>
                    <a:pt x="86" y="29"/>
                  </a:lnTo>
                  <a:lnTo>
                    <a:pt x="74" y="17"/>
                  </a:lnTo>
                  <a:lnTo>
                    <a:pt x="69" y="13"/>
                  </a:lnTo>
                  <a:lnTo>
                    <a:pt x="67" y="11"/>
                  </a:lnTo>
                  <a:lnTo>
                    <a:pt x="61" y="9"/>
                  </a:lnTo>
                  <a:lnTo>
                    <a:pt x="55" y="11"/>
                  </a:lnTo>
                  <a:lnTo>
                    <a:pt x="50" y="11"/>
                  </a:lnTo>
                  <a:lnTo>
                    <a:pt x="34" y="7"/>
                  </a:lnTo>
                  <a:lnTo>
                    <a:pt x="28" y="7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5"/>
                  </a:lnTo>
                  <a:lnTo>
                    <a:pt x="3" y="11"/>
                  </a:lnTo>
                  <a:lnTo>
                    <a:pt x="2" y="19"/>
                  </a:lnTo>
                  <a:lnTo>
                    <a:pt x="0" y="23"/>
                  </a:lnTo>
                  <a:lnTo>
                    <a:pt x="0" y="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28" name="Freeform 256"/>
            <p:cNvSpPr>
              <a:spLocks/>
            </p:cNvSpPr>
            <p:nvPr/>
          </p:nvSpPr>
          <p:spPr bwMode="auto">
            <a:xfrm>
              <a:off x="4781534" y="2671763"/>
              <a:ext cx="12700" cy="15875"/>
            </a:xfrm>
            <a:custGeom>
              <a:avLst/>
              <a:gdLst>
                <a:gd name="T0" fmla="*/ 2 w 15"/>
                <a:gd name="T1" fmla="*/ 0 h 19"/>
                <a:gd name="T2" fmla="*/ 2 w 15"/>
                <a:gd name="T3" fmla="*/ 1 h 19"/>
                <a:gd name="T4" fmla="*/ 0 w 15"/>
                <a:gd name="T5" fmla="*/ 1 h 19"/>
                <a:gd name="T6" fmla="*/ 1 w 15"/>
                <a:gd name="T7" fmla="*/ 2 h 19"/>
                <a:gd name="T8" fmla="*/ 2 w 15"/>
                <a:gd name="T9" fmla="*/ 5 h 19"/>
                <a:gd name="T10" fmla="*/ 3 w 15"/>
                <a:gd name="T11" fmla="*/ 4 h 19"/>
                <a:gd name="T12" fmla="*/ 4 w 15"/>
                <a:gd name="T13" fmla="*/ 4 h 19"/>
                <a:gd name="T14" fmla="*/ 4 w 15"/>
                <a:gd name="T15" fmla="*/ 0 h 19"/>
                <a:gd name="T16" fmla="*/ 2 w 15"/>
                <a:gd name="T17" fmla="*/ 0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19"/>
                <a:gd name="T29" fmla="*/ 15 w 15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19">
                  <a:moveTo>
                    <a:pt x="8" y="0"/>
                  </a:move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29" name="Freeform 257"/>
            <p:cNvSpPr>
              <a:spLocks/>
            </p:cNvSpPr>
            <p:nvPr/>
          </p:nvSpPr>
          <p:spPr bwMode="auto">
            <a:xfrm>
              <a:off x="4772009" y="2695575"/>
              <a:ext cx="26988" cy="17463"/>
            </a:xfrm>
            <a:custGeom>
              <a:avLst/>
              <a:gdLst>
                <a:gd name="T0" fmla="*/ 3 w 31"/>
                <a:gd name="T1" fmla="*/ 0 h 21"/>
                <a:gd name="T2" fmla="*/ 0 w 31"/>
                <a:gd name="T3" fmla="*/ 3 h 21"/>
                <a:gd name="T4" fmla="*/ 2 w 31"/>
                <a:gd name="T5" fmla="*/ 6 h 21"/>
                <a:gd name="T6" fmla="*/ 7 w 31"/>
                <a:gd name="T7" fmla="*/ 5 h 21"/>
                <a:gd name="T8" fmla="*/ 7 w 31"/>
                <a:gd name="T9" fmla="*/ 3 h 21"/>
                <a:gd name="T10" fmla="*/ 8 w 31"/>
                <a:gd name="T11" fmla="*/ 3 h 21"/>
                <a:gd name="T12" fmla="*/ 8 w 31"/>
                <a:gd name="T13" fmla="*/ 1 h 21"/>
                <a:gd name="T14" fmla="*/ 6 w 31"/>
                <a:gd name="T15" fmla="*/ 0 h 21"/>
                <a:gd name="T16" fmla="*/ 3 w 31"/>
                <a:gd name="T17" fmla="*/ 0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21"/>
                <a:gd name="T29" fmla="*/ 31 w 3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21">
                  <a:moveTo>
                    <a:pt x="12" y="0"/>
                  </a:moveTo>
                  <a:lnTo>
                    <a:pt x="0" y="11"/>
                  </a:lnTo>
                  <a:lnTo>
                    <a:pt x="8" y="21"/>
                  </a:lnTo>
                  <a:lnTo>
                    <a:pt x="27" y="19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1" y="4"/>
                  </a:lnTo>
                  <a:lnTo>
                    <a:pt x="2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30" name="Freeform 258"/>
            <p:cNvSpPr>
              <a:spLocks/>
            </p:cNvSpPr>
            <p:nvPr/>
          </p:nvSpPr>
          <p:spPr bwMode="auto">
            <a:xfrm>
              <a:off x="4813284" y="2660650"/>
              <a:ext cx="101600" cy="74613"/>
            </a:xfrm>
            <a:custGeom>
              <a:avLst/>
              <a:gdLst>
                <a:gd name="T0" fmla="*/ 27 w 116"/>
                <a:gd name="T1" fmla="*/ 8 h 90"/>
                <a:gd name="T2" fmla="*/ 28 w 116"/>
                <a:gd name="T3" fmla="*/ 6 h 90"/>
                <a:gd name="T4" fmla="*/ 29 w 116"/>
                <a:gd name="T5" fmla="*/ 5 h 90"/>
                <a:gd name="T6" fmla="*/ 30 w 116"/>
                <a:gd name="T7" fmla="*/ 4 h 90"/>
                <a:gd name="T8" fmla="*/ 29 w 116"/>
                <a:gd name="T9" fmla="*/ 3 h 90"/>
                <a:gd name="T10" fmla="*/ 29 w 116"/>
                <a:gd name="T11" fmla="*/ 2 h 90"/>
                <a:gd name="T12" fmla="*/ 28 w 116"/>
                <a:gd name="T13" fmla="*/ 1 h 90"/>
                <a:gd name="T14" fmla="*/ 28 w 116"/>
                <a:gd name="T15" fmla="*/ 2 h 90"/>
                <a:gd name="T16" fmla="*/ 28 w 116"/>
                <a:gd name="T17" fmla="*/ 3 h 90"/>
                <a:gd name="T18" fmla="*/ 24 w 116"/>
                <a:gd name="T19" fmla="*/ 3 h 90"/>
                <a:gd name="T20" fmla="*/ 19 w 116"/>
                <a:gd name="T21" fmla="*/ 1 h 90"/>
                <a:gd name="T22" fmla="*/ 14 w 116"/>
                <a:gd name="T23" fmla="*/ 0 h 90"/>
                <a:gd name="T24" fmla="*/ 13 w 116"/>
                <a:gd name="T25" fmla="*/ 1 h 90"/>
                <a:gd name="T26" fmla="*/ 12 w 116"/>
                <a:gd name="T27" fmla="*/ 2 h 90"/>
                <a:gd name="T28" fmla="*/ 12 w 116"/>
                <a:gd name="T29" fmla="*/ 2 h 90"/>
                <a:gd name="T30" fmla="*/ 10 w 116"/>
                <a:gd name="T31" fmla="*/ 3 h 90"/>
                <a:gd name="T32" fmla="*/ 9 w 116"/>
                <a:gd name="T33" fmla="*/ 2 h 90"/>
                <a:gd name="T34" fmla="*/ 7 w 116"/>
                <a:gd name="T35" fmla="*/ 2 h 90"/>
                <a:gd name="T36" fmla="*/ 5 w 116"/>
                <a:gd name="T37" fmla="*/ 3 h 90"/>
                <a:gd name="T38" fmla="*/ 2 w 116"/>
                <a:gd name="T39" fmla="*/ 4 h 90"/>
                <a:gd name="T40" fmla="*/ 0 w 116"/>
                <a:gd name="T41" fmla="*/ 5 h 90"/>
                <a:gd name="T42" fmla="*/ 0 w 116"/>
                <a:gd name="T43" fmla="*/ 14 h 90"/>
                <a:gd name="T44" fmla="*/ 3 w 116"/>
                <a:gd name="T45" fmla="*/ 15 h 90"/>
                <a:gd name="T46" fmla="*/ 4 w 116"/>
                <a:gd name="T47" fmla="*/ 16 h 90"/>
                <a:gd name="T48" fmla="*/ 4 w 116"/>
                <a:gd name="T49" fmla="*/ 19 h 90"/>
                <a:gd name="T50" fmla="*/ 4 w 116"/>
                <a:gd name="T51" fmla="*/ 19 h 90"/>
                <a:gd name="T52" fmla="*/ 5 w 116"/>
                <a:gd name="T53" fmla="*/ 19 h 90"/>
                <a:gd name="T54" fmla="*/ 7 w 116"/>
                <a:gd name="T55" fmla="*/ 19 h 90"/>
                <a:gd name="T56" fmla="*/ 8 w 116"/>
                <a:gd name="T57" fmla="*/ 18 h 90"/>
                <a:gd name="T58" fmla="*/ 11 w 116"/>
                <a:gd name="T59" fmla="*/ 18 h 90"/>
                <a:gd name="T60" fmla="*/ 12 w 116"/>
                <a:gd name="T61" fmla="*/ 18 h 90"/>
                <a:gd name="T62" fmla="*/ 14 w 116"/>
                <a:gd name="T63" fmla="*/ 19 h 90"/>
                <a:gd name="T64" fmla="*/ 14 w 116"/>
                <a:gd name="T65" fmla="*/ 20 h 90"/>
                <a:gd name="T66" fmla="*/ 14 w 116"/>
                <a:gd name="T67" fmla="*/ 21 h 90"/>
                <a:gd name="T68" fmla="*/ 17 w 116"/>
                <a:gd name="T69" fmla="*/ 21 h 90"/>
                <a:gd name="T70" fmla="*/ 18 w 116"/>
                <a:gd name="T71" fmla="*/ 25 h 90"/>
                <a:gd name="T72" fmla="*/ 21 w 116"/>
                <a:gd name="T73" fmla="*/ 24 h 90"/>
                <a:gd name="T74" fmla="*/ 21 w 116"/>
                <a:gd name="T75" fmla="*/ 22 h 90"/>
                <a:gd name="T76" fmla="*/ 22 w 116"/>
                <a:gd name="T77" fmla="*/ 20 h 90"/>
                <a:gd name="T78" fmla="*/ 23 w 116"/>
                <a:gd name="T79" fmla="*/ 19 h 90"/>
                <a:gd name="T80" fmla="*/ 24 w 116"/>
                <a:gd name="T81" fmla="*/ 19 h 90"/>
                <a:gd name="T82" fmla="*/ 24 w 116"/>
                <a:gd name="T83" fmla="*/ 18 h 90"/>
                <a:gd name="T84" fmla="*/ 25 w 116"/>
                <a:gd name="T85" fmla="*/ 17 h 90"/>
                <a:gd name="T86" fmla="*/ 24 w 116"/>
                <a:gd name="T87" fmla="*/ 15 h 90"/>
                <a:gd name="T88" fmla="*/ 23 w 116"/>
                <a:gd name="T89" fmla="*/ 13 h 90"/>
                <a:gd name="T90" fmla="*/ 23 w 116"/>
                <a:gd name="T91" fmla="*/ 11 h 90"/>
                <a:gd name="T92" fmla="*/ 23 w 116"/>
                <a:gd name="T93" fmla="*/ 11 h 90"/>
                <a:gd name="T94" fmla="*/ 23 w 116"/>
                <a:gd name="T95" fmla="*/ 9 h 90"/>
                <a:gd name="T96" fmla="*/ 25 w 116"/>
                <a:gd name="T97" fmla="*/ 8 h 90"/>
                <a:gd name="T98" fmla="*/ 27 w 116"/>
                <a:gd name="T99" fmla="*/ 8 h 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6"/>
                <a:gd name="T151" fmla="*/ 0 h 90"/>
                <a:gd name="T152" fmla="*/ 116 w 116"/>
                <a:gd name="T153" fmla="*/ 90 h 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6" h="90">
                  <a:moveTo>
                    <a:pt x="104" y="30"/>
                  </a:moveTo>
                  <a:lnTo>
                    <a:pt x="110" y="23"/>
                  </a:lnTo>
                  <a:lnTo>
                    <a:pt x="114" y="19"/>
                  </a:lnTo>
                  <a:lnTo>
                    <a:pt x="116" y="15"/>
                  </a:lnTo>
                  <a:lnTo>
                    <a:pt x="114" y="9"/>
                  </a:lnTo>
                  <a:lnTo>
                    <a:pt x="112" y="5"/>
                  </a:lnTo>
                  <a:lnTo>
                    <a:pt x="110" y="3"/>
                  </a:lnTo>
                  <a:lnTo>
                    <a:pt x="110" y="7"/>
                  </a:lnTo>
                  <a:lnTo>
                    <a:pt x="108" y="11"/>
                  </a:lnTo>
                  <a:lnTo>
                    <a:pt x="93" y="9"/>
                  </a:lnTo>
                  <a:lnTo>
                    <a:pt x="72" y="3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8" y="15"/>
                  </a:lnTo>
                  <a:lnTo>
                    <a:pt x="0" y="19"/>
                  </a:lnTo>
                  <a:lnTo>
                    <a:pt x="0" y="50"/>
                  </a:lnTo>
                  <a:lnTo>
                    <a:pt x="12" y="53"/>
                  </a:lnTo>
                  <a:lnTo>
                    <a:pt x="14" y="59"/>
                  </a:lnTo>
                  <a:lnTo>
                    <a:pt x="14" y="71"/>
                  </a:lnTo>
                  <a:lnTo>
                    <a:pt x="16" y="71"/>
                  </a:lnTo>
                  <a:lnTo>
                    <a:pt x="20" y="69"/>
                  </a:lnTo>
                  <a:lnTo>
                    <a:pt x="27" y="69"/>
                  </a:lnTo>
                  <a:lnTo>
                    <a:pt x="31" y="65"/>
                  </a:lnTo>
                  <a:lnTo>
                    <a:pt x="41" y="65"/>
                  </a:lnTo>
                  <a:lnTo>
                    <a:pt x="48" y="67"/>
                  </a:lnTo>
                  <a:lnTo>
                    <a:pt x="54" y="71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64" y="76"/>
                  </a:lnTo>
                  <a:lnTo>
                    <a:pt x="70" y="90"/>
                  </a:lnTo>
                  <a:lnTo>
                    <a:pt x="83" y="86"/>
                  </a:lnTo>
                  <a:lnTo>
                    <a:pt x="83" y="82"/>
                  </a:lnTo>
                  <a:lnTo>
                    <a:pt x="85" y="75"/>
                  </a:lnTo>
                  <a:lnTo>
                    <a:pt x="89" y="71"/>
                  </a:lnTo>
                  <a:lnTo>
                    <a:pt x="93" y="69"/>
                  </a:lnTo>
                  <a:lnTo>
                    <a:pt x="95" y="65"/>
                  </a:lnTo>
                  <a:lnTo>
                    <a:pt x="98" y="61"/>
                  </a:lnTo>
                  <a:lnTo>
                    <a:pt x="95" y="55"/>
                  </a:lnTo>
                  <a:lnTo>
                    <a:pt x="91" y="48"/>
                  </a:lnTo>
                  <a:lnTo>
                    <a:pt x="89" y="42"/>
                  </a:lnTo>
                  <a:lnTo>
                    <a:pt x="89" y="40"/>
                  </a:lnTo>
                  <a:lnTo>
                    <a:pt x="91" y="34"/>
                  </a:lnTo>
                  <a:lnTo>
                    <a:pt x="96" y="30"/>
                  </a:lnTo>
                  <a:lnTo>
                    <a:pt x="104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31" name="Freeform 268"/>
            <p:cNvSpPr>
              <a:spLocks/>
            </p:cNvSpPr>
            <p:nvPr/>
          </p:nvSpPr>
          <p:spPr bwMode="auto">
            <a:xfrm>
              <a:off x="4556108" y="2949575"/>
              <a:ext cx="131764" cy="76200"/>
            </a:xfrm>
            <a:custGeom>
              <a:avLst/>
              <a:gdLst>
                <a:gd name="T0" fmla="*/ 32 w 149"/>
                <a:gd name="T1" fmla="*/ 23 h 92"/>
                <a:gd name="T2" fmla="*/ 32 w 149"/>
                <a:gd name="T3" fmla="*/ 22 h 92"/>
                <a:gd name="T4" fmla="*/ 33 w 149"/>
                <a:gd name="T5" fmla="*/ 21 h 92"/>
                <a:gd name="T6" fmla="*/ 34 w 149"/>
                <a:gd name="T7" fmla="*/ 20 h 92"/>
                <a:gd name="T8" fmla="*/ 35 w 149"/>
                <a:gd name="T9" fmla="*/ 19 h 92"/>
                <a:gd name="T10" fmla="*/ 36 w 149"/>
                <a:gd name="T11" fmla="*/ 18 h 92"/>
                <a:gd name="T12" fmla="*/ 36 w 149"/>
                <a:gd name="T13" fmla="*/ 17 h 92"/>
                <a:gd name="T14" fmla="*/ 39 w 149"/>
                <a:gd name="T15" fmla="*/ 16 h 92"/>
                <a:gd name="T16" fmla="*/ 40 w 149"/>
                <a:gd name="T17" fmla="*/ 15 h 92"/>
                <a:gd name="T18" fmla="*/ 38 w 149"/>
                <a:gd name="T19" fmla="*/ 12 h 92"/>
                <a:gd name="T20" fmla="*/ 36 w 149"/>
                <a:gd name="T21" fmla="*/ 11 h 92"/>
                <a:gd name="T22" fmla="*/ 35 w 149"/>
                <a:gd name="T23" fmla="*/ 9 h 92"/>
                <a:gd name="T24" fmla="*/ 34 w 149"/>
                <a:gd name="T25" fmla="*/ 8 h 92"/>
                <a:gd name="T26" fmla="*/ 33 w 149"/>
                <a:gd name="T27" fmla="*/ 9 h 92"/>
                <a:gd name="T28" fmla="*/ 31 w 149"/>
                <a:gd name="T29" fmla="*/ 9 h 92"/>
                <a:gd name="T30" fmla="*/ 29 w 149"/>
                <a:gd name="T31" fmla="*/ 8 h 92"/>
                <a:gd name="T32" fmla="*/ 26 w 149"/>
                <a:gd name="T33" fmla="*/ 5 h 92"/>
                <a:gd name="T34" fmla="*/ 23 w 149"/>
                <a:gd name="T35" fmla="*/ 5 h 92"/>
                <a:gd name="T36" fmla="*/ 23 w 149"/>
                <a:gd name="T37" fmla="*/ 4 h 92"/>
                <a:gd name="T38" fmla="*/ 21 w 149"/>
                <a:gd name="T39" fmla="*/ 3 h 92"/>
                <a:gd name="T40" fmla="*/ 20 w 149"/>
                <a:gd name="T41" fmla="*/ 3 h 92"/>
                <a:gd name="T42" fmla="*/ 19 w 149"/>
                <a:gd name="T43" fmla="*/ 3 h 92"/>
                <a:gd name="T44" fmla="*/ 19 w 149"/>
                <a:gd name="T45" fmla="*/ 3 h 92"/>
                <a:gd name="T46" fmla="*/ 16 w 149"/>
                <a:gd name="T47" fmla="*/ 1 h 92"/>
                <a:gd name="T48" fmla="*/ 13 w 149"/>
                <a:gd name="T49" fmla="*/ 0 h 92"/>
                <a:gd name="T50" fmla="*/ 13 w 149"/>
                <a:gd name="T51" fmla="*/ 1 h 92"/>
                <a:gd name="T52" fmla="*/ 11 w 149"/>
                <a:gd name="T53" fmla="*/ 1 h 92"/>
                <a:gd name="T54" fmla="*/ 9 w 149"/>
                <a:gd name="T55" fmla="*/ 3 h 92"/>
                <a:gd name="T56" fmla="*/ 6 w 149"/>
                <a:gd name="T57" fmla="*/ 5 h 92"/>
                <a:gd name="T58" fmla="*/ 4 w 149"/>
                <a:gd name="T59" fmla="*/ 7 h 92"/>
                <a:gd name="T60" fmla="*/ 3 w 149"/>
                <a:gd name="T61" fmla="*/ 7 h 92"/>
                <a:gd name="T62" fmla="*/ 1 w 149"/>
                <a:gd name="T63" fmla="*/ 7 h 92"/>
                <a:gd name="T64" fmla="*/ 0 w 149"/>
                <a:gd name="T65" fmla="*/ 7 h 92"/>
                <a:gd name="T66" fmla="*/ 0 w 149"/>
                <a:gd name="T67" fmla="*/ 8 h 92"/>
                <a:gd name="T68" fmla="*/ 1 w 149"/>
                <a:gd name="T69" fmla="*/ 10 h 92"/>
                <a:gd name="T70" fmla="*/ 2 w 149"/>
                <a:gd name="T71" fmla="*/ 11 h 92"/>
                <a:gd name="T72" fmla="*/ 2 w 149"/>
                <a:gd name="T73" fmla="*/ 13 h 92"/>
                <a:gd name="T74" fmla="*/ 3 w 149"/>
                <a:gd name="T75" fmla="*/ 14 h 92"/>
                <a:gd name="T76" fmla="*/ 4 w 149"/>
                <a:gd name="T77" fmla="*/ 15 h 92"/>
                <a:gd name="T78" fmla="*/ 5 w 149"/>
                <a:gd name="T79" fmla="*/ 16 h 92"/>
                <a:gd name="T80" fmla="*/ 5 w 149"/>
                <a:gd name="T81" fmla="*/ 18 h 92"/>
                <a:gd name="T82" fmla="*/ 5 w 149"/>
                <a:gd name="T83" fmla="*/ 19 h 92"/>
                <a:gd name="T84" fmla="*/ 7 w 149"/>
                <a:gd name="T85" fmla="*/ 20 h 92"/>
                <a:gd name="T86" fmla="*/ 8 w 149"/>
                <a:gd name="T87" fmla="*/ 21 h 92"/>
                <a:gd name="T88" fmla="*/ 11 w 149"/>
                <a:gd name="T89" fmla="*/ 24 h 92"/>
                <a:gd name="T90" fmla="*/ 14 w 149"/>
                <a:gd name="T91" fmla="*/ 25 h 92"/>
                <a:gd name="T92" fmla="*/ 15 w 149"/>
                <a:gd name="T93" fmla="*/ 25 h 92"/>
                <a:gd name="T94" fmla="*/ 17 w 149"/>
                <a:gd name="T95" fmla="*/ 22 h 92"/>
                <a:gd name="T96" fmla="*/ 18 w 149"/>
                <a:gd name="T97" fmla="*/ 21 h 92"/>
                <a:gd name="T98" fmla="*/ 18 w 149"/>
                <a:gd name="T99" fmla="*/ 21 h 92"/>
                <a:gd name="T100" fmla="*/ 21 w 149"/>
                <a:gd name="T101" fmla="*/ 21 h 92"/>
                <a:gd name="T102" fmla="*/ 22 w 149"/>
                <a:gd name="T103" fmla="*/ 21 h 92"/>
                <a:gd name="T104" fmla="*/ 23 w 149"/>
                <a:gd name="T105" fmla="*/ 23 h 92"/>
                <a:gd name="T106" fmla="*/ 25 w 149"/>
                <a:gd name="T107" fmla="*/ 23 h 92"/>
                <a:gd name="T108" fmla="*/ 32 w 149"/>
                <a:gd name="T109" fmla="*/ 23 h 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9"/>
                <a:gd name="T166" fmla="*/ 0 h 92"/>
                <a:gd name="T167" fmla="*/ 149 w 149"/>
                <a:gd name="T168" fmla="*/ 92 h 9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9" h="92">
                  <a:moveTo>
                    <a:pt x="119" y="86"/>
                  </a:moveTo>
                  <a:lnTo>
                    <a:pt x="119" y="82"/>
                  </a:lnTo>
                  <a:lnTo>
                    <a:pt x="123" y="77"/>
                  </a:lnTo>
                  <a:lnTo>
                    <a:pt x="128" y="73"/>
                  </a:lnTo>
                  <a:lnTo>
                    <a:pt x="132" y="71"/>
                  </a:lnTo>
                  <a:lnTo>
                    <a:pt x="134" y="65"/>
                  </a:lnTo>
                  <a:lnTo>
                    <a:pt x="136" y="61"/>
                  </a:lnTo>
                  <a:lnTo>
                    <a:pt x="148" y="57"/>
                  </a:lnTo>
                  <a:lnTo>
                    <a:pt x="149" y="55"/>
                  </a:lnTo>
                  <a:lnTo>
                    <a:pt x="144" y="44"/>
                  </a:lnTo>
                  <a:lnTo>
                    <a:pt x="136" y="40"/>
                  </a:lnTo>
                  <a:lnTo>
                    <a:pt x="132" y="32"/>
                  </a:lnTo>
                  <a:lnTo>
                    <a:pt x="126" y="30"/>
                  </a:lnTo>
                  <a:lnTo>
                    <a:pt x="121" y="32"/>
                  </a:lnTo>
                  <a:lnTo>
                    <a:pt x="117" y="32"/>
                  </a:lnTo>
                  <a:lnTo>
                    <a:pt x="109" y="29"/>
                  </a:lnTo>
                  <a:lnTo>
                    <a:pt x="98" y="17"/>
                  </a:lnTo>
                  <a:lnTo>
                    <a:pt x="88" y="17"/>
                  </a:lnTo>
                  <a:lnTo>
                    <a:pt x="86" y="13"/>
                  </a:lnTo>
                  <a:lnTo>
                    <a:pt x="80" y="11"/>
                  </a:lnTo>
                  <a:lnTo>
                    <a:pt x="75" y="11"/>
                  </a:lnTo>
                  <a:lnTo>
                    <a:pt x="71" y="9"/>
                  </a:lnTo>
                  <a:lnTo>
                    <a:pt x="69" y="9"/>
                  </a:lnTo>
                  <a:lnTo>
                    <a:pt x="59" y="4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2" y="4"/>
                  </a:lnTo>
                  <a:lnTo>
                    <a:pt x="32" y="9"/>
                  </a:lnTo>
                  <a:lnTo>
                    <a:pt x="21" y="17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6" y="42"/>
                  </a:lnTo>
                  <a:lnTo>
                    <a:pt x="7" y="46"/>
                  </a:lnTo>
                  <a:lnTo>
                    <a:pt x="11" y="50"/>
                  </a:lnTo>
                  <a:lnTo>
                    <a:pt x="15" y="55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30" y="77"/>
                  </a:lnTo>
                  <a:lnTo>
                    <a:pt x="42" y="88"/>
                  </a:lnTo>
                  <a:lnTo>
                    <a:pt x="52" y="92"/>
                  </a:lnTo>
                  <a:lnTo>
                    <a:pt x="57" y="90"/>
                  </a:lnTo>
                  <a:lnTo>
                    <a:pt x="63" y="82"/>
                  </a:lnTo>
                  <a:lnTo>
                    <a:pt x="65" y="78"/>
                  </a:lnTo>
                  <a:lnTo>
                    <a:pt x="67" y="77"/>
                  </a:lnTo>
                  <a:lnTo>
                    <a:pt x="77" y="77"/>
                  </a:lnTo>
                  <a:lnTo>
                    <a:pt x="82" y="78"/>
                  </a:lnTo>
                  <a:lnTo>
                    <a:pt x="88" y="84"/>
                  </a:lnTo>
                  <a:lnTo>
                    <a:pt x="94" y="86"/>
                  </a:lnTo>
                  <a:lnTo>
                    <a:pt x="119" y="8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32" name="Freeform 271"/>
            <p:cNvSpPr>
              <a:spLocks/>
            </p:cNvSpPr>
            <p:nvPr/>
          </p:nvSpPr>
          <p:spPr bwMode="auto">
            <a:xfrm>
              <a:off x="4583096" y="3086100"/>
              <a:ext cx="136526" cy="142875"/>
            </a:xfrm>
            <a:custGeom>
              <a:avLst/>
              <a:gdLst>
                <a:gd name="T0" fmla="*/ 33 w 154"/>
                <a:gd name="T1" fmla="*/ 49 h 167"/>
                <a:gd name="T2" fmla="*/ 33 w 154"/>
                <a:gd name="T3" fmla="*/ 45 h 167"/>
                <a:gd name="T4" fmla="*/ 31 w 154"/>
                <a:gd name="T5" fmla="*/ 44 h 167"/>
                <a:gd name="T6" fmla="*/ 28 w 154"/>
                <a:gd name="T7" fmla="*/ 43 h 167"/>
                <a:gd name="T8" fmla="*/ 27 w 154"/>
                <a:gd name="T9" fmla="*/ 39 h 167"/>
                <a:gd name="T10" fmla="*/ 19 w 154"/>
                <a:gd name="T11" fmla="*/ 30 h 167"/>
                <a:gd name="T12" fmla="*/ 19 w 154"/>
                <a:gd name="T13" fmla="*/ 29 h 167"/>
                <a:gd name="T14" fmla="*/ 18 w 154"/>
                <a:gd name="T15" fmla="*/ 25 h 167"/>
                <a:gd name="T16" fmla="*/ 16 w 154"/>
                <a:gd name="T17" fmla="*/ 21 h 167"/>
                <a:gd name="T18" fmla="*/ 16 w 154"/>
                <a:gd name="T19" fmla="*/ 17 h 167"/>
                <a:gd name="T20" fmla="*/ 18 w 154"/>
                <a:gd name="T21" fmla="*/ 18 h 167"/>
                <a:gd name="T22" fmla="*/ 22 w 154"/>
                <a:gd name="T23" fmla="*/ 19 h 167"/>
                <a:gd name="T24" fmla="*/ 24 w 154"/>
                <a:gd name="T25" fmla="*/ 20 h 167"/>
                <a:gd name="T26" fmla="*/ 27 w 154"/>
                <a:gd name="T27" fmla="*/ 19 h 167"/>
                <a:gd name="T28" fmla="*/ 31 w 154"/>
                <a:gd name="T29" fmla="*/ 20 h 167"/>
                <a:gd name="T30" fmla="*/ 33 w 154"/>
                <a:gd name="T31" fmla="*/ 21 h 167"/>
                <a:gd name="T32" fmla="*/ 35 w 154"/>
                <a:gd name="T33" fmla="*/ 24 h 167"/>
                <a:gd name="T34" fmla="*/ 40 w 154"/>
                <a:gd name="T35" fmla="*/ 22 h 167"/>
                <a:gd name="T36" fmla="*/ 40 w 154"/>
                <a:gd name="T37" fmla="*/ 19 h 167"/>
                <a:gd name="T38" fmla="*/ 40 w 154"/>
                <a:gd name="T39" fmla="*/ 16 h 167"/>
                <a:gd name="T40" fmla="*/ 36 w 154"/>
                <a:gd name="T41" fmla="*/ 16 h 167"/>
                <a:gd name="T42" fmla="*/ 31 w 154"/>
                <a:gd name="T43" fmla="*/ 13 h 167"/>
                <a:gd name="T44" fmla="*/ 27 w 154"/>
                <a:gd name="T45" fmla="*/ 9 h 167"/>
                <a:gd name="T46" fmla="*/ 25 w 154"/>
                <a:gd name="T47" fmla="*/ 4 h 167"/>
                <a:gd name="T48" fmla="*/ 22 w 154"/>
                <a:gd name="T49" fmla="*/ 1 h 167"/>
                <a:gd name="T50" fmla="*/ 19 w 154"/>
                <a:gd name="T51" fmla="*/ 0 h 167"/>
                <a:gd name="T52" fmla="*/ 18 w 154"/>
                <a:gd name="T53" fmla="*/ 2 h 167"/>
                <a:gd name="T54" fmla="*/ 17 w 154"/>
                <a:gd name="T55" fmla="*/ 3 h 167"/>
                <a:gd name="T56" fmla="*/ 15 w 154"/>
                <a:gd name="T57" fmla="*/ 3 h 167"/>
                <a:gd name="T58" fmla="*/ 14 w 154"/>
                <a:gd name="T59" fmla="*/ 5 h 167"/>
                <a:gd name="T60" fmla="*/ 13 w 154"/>
                <a:gd name="T61" fmla="*/ 10 h 167"/>
                <a:gd name="T62" fmla="*/ 9 w 154"/>
                <a:gd name="T63" fmla="*/ 10 h 167"/>
                <a:gd name="T64" fmla="*/ 8 w 154"/>
                <a:gd name="T65" fmla="*/ 10 h 167"/>
                <a:gd name="T66" fmla="*/ 6 w 154"/>
                <a:gd name="T67" fmla="*/ 16 h 167"/>
                <a:gd name="T68" fmla="*/ 0 w 154"/>
                <a:gd name="T69" fmla="*/ 17 h 167"/>
                <a:gd name="T70" fmla="*/ 0 w 154"/>
                <a:gd name="T71" fmla="*/ 22 h 167"/>
                <a:gd name="T72" fmla="*/ 2 w 154"/>
                <a:gd name="T73" fmla="*/ 24 h 167"/>
                <a:gd name="T74" fmla="*/ 3 w 154"/>
                <a:gd name="T75" fmla="*/ 22 h 167"/>
                <a:gd name="T76" fmla="*/ 5 w 154"/>
                <a:gd name="T77" fmla="*/ 21 h 167"/>
                <a:gd name="T78" fmla="*/ 6 w 154"/>
                <a:gd name="T79" fmla="*/ 19 h 167"/>
                <a:gd name="T80" fmla="*/ 8 w 154"/>
                <a:gd name="T81" fmla="*/ 18 h 167"/>
                <a:gd name="T82" fmla="*/ 9 w 154"/>
                <a:gd name="T83" fmla="*/ 19 h 167"/>
                <a:gd name="T84" fmla="*/ 8 w 154"/>
                <a:gd name="T85" fmla="*/ 25 h 167"/>
                <a:gd name="T86" fmla="*/ 11 w 154"/>
                <a:gd name="T87" fmla="*/ 31 h 167"/>
                <a:gd name="T88" fmla="*/ 17 w 154"/>
                <a:gd name="T89" fmla="*/ 37 h 167"/>
                <a:gd name="T90" fmla="*/ 19 w 154"/>
                <a:gd name="T91" fmla="*/ 36 h 167"/>
                <a:gd name="T92" fmla="*/ 23 w 154"/>
                <a:gd name="T93" fmla="*/ 39 h 167"/>
                <a:gd name="T94" fmla="*/ 25 w 154"/>
                <a:gd name="T95" fmla="*/ 43 h 167"/>
                <a:gd name="T96" fmla="*/ 31 w 154"/>
                <a:gd name="T97" fmla="*/ 45 h 167"/>
                <a:gd name="T98" fmla="*/ 32 w 154"/>
                <a:gd name="T99" fmla="*/ 48 h 1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4"/>
                <a:gd name="T151" fmla="*/ 0 h 167"/>
                <a:gd name="T152" fmla="*/ 154 w 154"/>
                <a:gd name="T153" fmla="*/ 167 h 1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4" h="167">
                  <a:moveTo>
                    <a:pt x="123" y="165"/>
                  </a:moveTo>
                  <a:lnTo>
                    <a:pt x="127" y="167"/>
                  </a:lnTo>
                  <a:lnTo>
                    <a:pt x="131" y="161"/>
                  </a:lnTo>
                  <a:lnTo>
                    <a:pt x="125" y="156"/>
                  </a:lnTo>
                  <a:lnTo>
                    <a:pt x="123" y="152"/>
                  </a:lnTo>
                  <a:lnTo>
                    <a:pt x="119" y="150"/>
                  </a:lnTo>
                  <a:lnTo>
                    <a:pt x="118" y="146"/>
                  </a:lnTo>
                  <a:lnTo>
                    <a:pt x="106" y="146"/>
                  </a:lnTo>
                  <a:lnTo>
                    <a:pt x="104" y="142"/>
                  </a:lnTo>
                  <a:lnTo>
                    <a:pt x="104" y="136"/>
                  </a:lnTo>
                  <a:lnTo>
                    <a:pt x="79" y="111"/>
                  </a:lnTo>
                  <a:lnTo>
                    <a:pt x="73" y="102"/>
                  </a:lnTo>
                  <a:lnTo>
                    <a:pt x="71" y="98"/>
                  </a:lnTo>
                  <a:lnTo>
                    <a:pt x="73" y="98"/>
                  </a:lnTo>
                  <a:lnTo>
                    <a:pt x="73" y="94"/>
                  </a:lnTo>
                  <a:lnTo>
                    <a:pt x="70" y="85"/>
                  </a:lnTo>
                  <a:lnTo>
                    <a:pt x="64" y="77"/>
                  </a:lnTo>
                  <a:lnTo>
                    <a:pt x="60" y="73"/>
                  </a:lnTo>
                  <a:lnTo>
                    <a:pt x="60" y="63"/>
                  </a:lnTo>
                  <a:lnTo>
                    <a:pt x="62" y="60"/>
                  </a:lnTo>
                  <a:lnTo>
                    <a:pt x="66" y="60"/>
                  </a:lnTo>
                  <a:lnTo>
                    <a:pt x="70" y="61"/>
                  </a:lnTo>
                  <a:lnTo>
                    <a:pt x="73" y="69"/>
                  </a:lnTo>
                  <a:lnTo>
                    <a:pt x="81" y="65"/>
                  </a:lnTo>
                  <a:lnTo>
                    <a:pt x="85" y="67"/>
                  </a:lnTo>
                  <a:lnTo>
                    <a:pt x="89" y="71"/>
                  </a:lnTo>
                  <a:lnTo>
                    <a:pt x="95" y="71"/>
                  </a:lnTo>
                  <a:lnTo>
                    <a:pt x="104" y="67"/>
                  </a:lnTo>
                  <a:lnTo>
                    <a:pt x="110" y="67"/>
                  </a:lnTo>
                  <a:lnTo>
                    <a:pt x="118" y="71"/>
                  </a:lnTo>
                  <a:lnTo>
                    <a:pt x="123" y="71"/>
                  </a:lnTo>
                  <a:lnTo>
                    <a:pt x="125" y="73"/>
                  </a:lnTo>
                  <a:lnTo>
                    <a:pt x="127" y="77"/>
                  </a:lnTo>
                  <a:lnTo>
                    <a:pt x="135" y="81"/>
                  </a:lnTo>
                  <a:lnTo>
                    <a:pt x="144" y="81"/>
                  </a:lnTo>
                  <a:lnTo>
                    <a:pt x="152" y="77"/>
                  </a:lnTo>
                  <a:lnTo>
                    <a:pt x="154" y="71"/>
                  </a:lnTo>
                  <a:lnTo>
                    <a:pt x="150" y="65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2" y="54"/>
                  </a:lnTo>
                  <a:lnTo>
                    <a:pt x="139" y="54"/>
                  </a:lnTo>
                  <a:lnTo>
                    <a:pt x="131" y="52"/>
                  </a:lnTo>
                  <a:lnTo>
                    <a:pt x="119" y="44"/>
                  </a:lnTo>
                  <a:lnTo>
                    <a:pt x="110" y="38"/>
                  </a:lnTo>
                  <a:lnTo>
                    <a:pt x="102" y="31"/>
                  </a:lnTo>
                  <a:lnTo>
                    <a:pt x="96" y="23"/>
                  </a:lnTo>
                  <a:lnTo>
                    <a:pt x="95" y="15"/>
                  </a:lnTo>
                  <a:lnTo>
                    <a:pt x="89" y="8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70" y="6"/>
                  </a:lnTo>
                  <a:lnTo>
                    <a:pt x="70" y="1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4" y="17"/>
                  </a:lnTo>
                  <a:lnTo>
                    <a:pt x="50" y="27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5" y="36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31" y="50"/>
                  </a:lnTo>
                  <a:lnTo>
                    <a:pt x="22" y="56"/>
                  </a:lnTo>
                  <a:lnTo>
                    <a:pt x="8" y="58"/>
                  </a:lnTo>
                  <a:lnTo>
                    <a:pt x="0" y="60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4" y="81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8" y="73"/>
                  </a:lnTo>
                  <a:lnTo>
                    <a:pt x="23" y="73"/>
                  </a:lnTo>
                  <a:lnTo>
                    <a:pt x="23" y="65"/>
                  </a:lnTo>
                  <a:lnTo>
                    <a:pt x="27" y="58"/>
                  </a:lnTo>
                  <a:lnTo>
                    <a:pt x="29" y="61"/>
                  </a:lnTo>
                  <a:lnTo>
                    <a:pt x="31" y="63"/>
                  </a:lnTo>
                  <a:lnTo>
                    <a:pt x="35" y="65"/>
                  </a:lnTo>
                  <a:lnTo>
                    <a:pt x="29" y="81"/>
                  </a:lnTo>
                  <a:lnTo>
                    <a:pt x="31" y="88"/>
                  </a:lnTo>
                  <a:lnTo>
                    <a:pt x="47" y="100"/>
                  </a:lnTo>
                  <a:lnTo>
                    <a:pt x="43" y="108"/>
                  </a:lnTo>
                  <a:lnTo>
                    <a:pt x="43" y="111"/>
                  </a:lnTo>
                  <a:lnTo>
                    <a:pt x="66" y="127"/>
                  </a:lnTo>
                  <a:lnTo>
                    <a:pt x="70" y="127"/>
                  </a:lnTo>
                  <a:lnTo>
                    <a:pt x="75" y="125"/>
                  </a:lnTo>
                  <a:lnTo>
                    <a:pt x="81" y="127"/>
                  </a:lnTo>
                  <a:lnTo>
                    <a:pt x="85" y="133"/>
                  </a:lnTo>
                  <a:lnTo>
                    <a:pt x="91" y="138"/>
                  </a:lnTo>
                  <a:lnTo>
                    <a:pt x="96" y="146"/>
                  </a:lnTo>
                  <a:lnTo>
                    <a:pt x="119" y="152"/>
                  </a:lnTo>
                  <a:lnTo>
                    <a:pt x="119" y="156"/>
                  </a:lnTo>
                  <a:lnTo>
                    <a:pt x="121" y="161"/>
                  </a:lnTo>
                  <a:lnTo>
                    <a:pt x="123" y="16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33" name="Freeform 322"/>
            <p:cNvSpPr>
              <a:spLocks/>
            </p:cNvSpPr>
            <p:nvPr/>
          </p:nvSpPr>
          <p:spPr bwMode="auto">
            <a:xfrm>
              <a:off x="4792647" y="3162300"/>
              <a:ext cx="130176" cy="92075"/>
            </a:xfrm>
            <a:custGeom>
              <a:avLst/>
              <a:gdLst>
                <a:gd name="T0" fmla="*/ 39 w 147"/>
                <a:gd name="T1" fmla="*/ 3 h 110"/>
                <a:gd name="T2" fmla="*/ 37 w 147"/>
                <a:gd name="T3" fmla="*/ 1 h 110"/>
                <a:gd name="T4" fmla="*/ 34 w 147"/>
                <a:gd name="T5" fmla="*/ 1 h 110"/>
                <a:gd name="T6" fmla="*/ 29 w 147"/>
                <a:gd name="T7" fmla="*/ 2 h 110"/>
                <a:gd name="T8" fmla="*/ 27 w 147"/>
                <a:gd name="T9" fmla="*/ 0 h 110"/>
                <a:gd name="T10" fmla="*/ 25 w 147"/>
                <a:gd name="T11" fmla="*/ 1 h 110"/>
                <a:gd name="T12" fmla="*/ 21 w 147"/>
                <a:gd name="T13" fmla="*/ 4 h 110"/>
                <a:gd name="T14" fmla="*/ 13 w 147"/>
                <a:gd name="T15" fmla="*/ 4 h 110"/>
                <a:gd name="T16" fmla="*/ 12 w 147"/>
                <a:gd name="T17" fmla="*/ 5 h 110"/>
                <a:gd name="T18" fmla="*/ 7 w 147"/>
                <a:gd name="T19" fmla="*/ 5 h 110"/>
                <a:gd name="T20" fmla="*/ 7 w 147"/>
                <a:gd name="T21" fmla="*/ 3 h 110"/>
                <a:gd name="T22" fmla="*/ 6 w 147"/>
                <a:gd name="T23" fmla="*/ 1 h 110"/>
                <a:gd name="T24" fmla="*/ 5 w 147"/>
                <a:gd name="T25" fmla="*/ 2 h 110"/>
                <a:gd name="T26" fmla="*/ 3 w 147"/>
                <a:gd name="T27" fmla="*/ 4 h 110"/>
                <a:gd name="T28" fmla="*/ 1 w 147"/>
                <a:gd name="T29" fmla="*/ 6 h 110"/>
                <a:gd name="T30" fmla="*/ 1 w 147"/>
                <a:gd name="T31" fmla="*/ 8 h 110"/>
                <a:gd name="T32" fmla="*/ 4 w 147"/>
                <a:gd name="T33" fmla="*/ 12 h 110"/>
                <a:gd name="T34" fmla="*/ 2 w 147"/>
                <a:gd name="T35" fmla="*/ 17 h 110"/>
                <a:gd name="T36" fmla="*/ 4 w 147"/>
                <a:gd name="T37" fmla="*/ 22 h 110"/>
                <a:gd name="T38" fmla="*/ 4 w 147"/>
                <a:gd name="T39" fmla="*/ 26 h 110"/>
                <a:gd name="T40" fmla="*/ 5 w 147"/>
                <a:gd name="T41" fmla="*/ 30 h 110"/>
                <a:gd name="T42" fmla="*/ 7 w 147"/>
                <a:gd name="T43" fmla="*/ 31 h 110"/>
                <a:gd name="T44" fmla="*/ 12 w 147"/>
                <a:gd name="T45" fmla="*/ 30 h 110"/>
                <a:gd name="T46" fmla="*/ 13 w 147"/>
                <a:gd name="T47" fmla="*/ 27 h 110"/>
                <a:gd name="T48" fmla="*/ 19 w 147"/>
                <a:gd name="T49" fmla="*/ 28 h 110"/>
                <a:gd name="T50" fmla="*/ 19 w 147"/>
                <a:gd name="T51" fmla="*/ 30 h 110"/>
                <a:gd name="T52" fmla="*/ 22 w 147"/>
                <a:gd name="T53" fmla="*/ 30 h 110"/>
                <a:gd name="T54" fmla="*/ 25 w 147"/>
                <a:gd name="T55" fmla="*/ 30 h 110"/>
                <a:gd name="T56" fmla="*/ 25 w 147"/>
                <a:gd name="T57" fmla="*/ 27 h 110"/>
                <a:gd name="T58" fmla="*/ 27 w 147"/>
                <a:gd name="T59" fmla="*/ 27 h 110"/>
                <a:gd name="T60" fmla="*/ 27 w 147"/>
                <a:gd name="T61" fmla="*/ 26 h 110"/>
                <a:gd name="T62" fmla="*/ 30 w 147"/>
                <a:gd name="T63" fmla="*/ 25 h 110"/>
                <a:gd name="T64" fmla="*/ 33 w 147"/>
                <a:gd name="T65" fmla="*/ 26 h 110"/>
                <a:gd name="T66" fmla="*/ 33 w 147"/>
                <a:gd name="T67" fmla="*/ 24 h 110"/>
                <a:gd name="T68" fmla="*/ 31 w 147"/>
                <a:gd name="T69" fmla="*/ 22 h 110"/>
                <a:gd name="T70" fmla="*/ 35 w 147"/>
                <a:gd name="T71" fmla="*/ 14 h 110"/>
                <a:gd name="T72" fmla="*/ 38 w 147"/>
                <a:gd name="T73" fmla="*/ 11 h 110"/>
                <a:gd name="T74" fmla="*/ 39 w 147"/>
                <a:gd name="T75" fmla="*/ 3 h 1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7"/>
                <a:gd name="T115" fmla="*/ 0 h 110"/>
                <a:gd name="T116" fmla="*/ 147 w 147"/>
                <a:gd name="T117" fmla="*/ 110 h 1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7" h="110">
                  <a:moveTo>
                    <a:pt x="147" y="10"/>
                  </a:moveTo>
                  <a:lnTo>
                    <a:pt x="145" y="10"/>
                  </a:lnTo>
                  <a:lnTo>
                    <a:pt x="142" y="6"/>
                  </a:lnTo>
                  <a:lnTo>
                    <a:pt x="138" y="4"/>
                  </a:lnTo>
                  <a:lnTo>
                    <a:pt x="132" y="2"/>
                  </a:lnTo>
                  <a:lnTo>
                    <a:pt x="128" y="4"/>
                  </a:lnTo>
                  <a:lnTo>
                    <a:pt x="119" y="8"/>
                  </a:lnTo>
                  <a:lnTo>
                    <a:pt x="111" y="8"/>
                  </a:lnTo>
                  <a:lnTo>
                    <a:pt x="107" y="4"/>
                  </a:lnTo>
                  <a:lnTo>
                    <a:pt x="101" y="0"/>
                  </a:lnTo>
                  <a:lnTo>
                    <a:pt x="97" y="2"/>
                  </a:lnTo>
                  <a:lnTo>
                    <a:pt x="92" y="4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63" y="20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36" y="20"/>
                  </a:lnTo>
                  <a:lnTo>
                    <a:pt x="28" y="18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3" y="10"/>
                  </a:lnTo>
                  <a:lnTo>
                    <a:pt x="9" y="16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7" y="37"/>
                  </a:lnTo>
                  <a:lnTo>
                    <a:pt x="13" y="41"/>
                  </a:lnTo>
                  <a:lnTo>
                    <a:pt x="13" y="46"/>
                  </a:lnTo>
                  <a:lnTo>
                    <a:pt x="5" y="62"/>
                  </a:lnTo>
                  <a:lnTo>
                    <a:pt x="5" y="68"/>
                  </a:lnTo>
                  <a:lnTo>
                    <a:pt x="13" y="79"/>
                  </a:lnTo>
                  <a:lnTo>
                    <a:pt x="15" y="85"/>
                  </a:lnTo>
                  <a:lnTo>
                    <a:pt x="13" y="93"/>
                  </a:lnTo>
                  <a:lnTo>
                    <a:pt x="11" y="96"/>
                  </a:lnTo>
                  <a:lnTo>
                    <a:pt x="19" y="106"/>
                  </a:lnTo>
                  <a:lnTo>
                    <a:pt x="21" y="108"/>
                  </a:lnTo>
                  <a:lnTo>
                    <a:pt x="26" y="110"/>
                  </a:lnTo>
                  <a:lnTo>
                    <a:pt x="40" y="110"/>
                  </a:lnTo>
                  <a:lnTo>
                    <a:pt x="44" y="108"/>
                  </a:lnTo>
                  <a:lnTo>
                    <a:pt x="48" y="102"/>
                  </a:lnTo>
                  <a:lnTo>
                    <a:pt x="51" y="98"/>
                  </a:lnTo>
                  <a:lnTo>
                    <a:pt x="65" y="98"/>
                  </a:lnTo>
                  <a:lnTo>
                    <a:pt x="71" y="100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8" y="108"/>
                  </a:lnTo>
                  <a:lnTo>
                    <a:pt x="84" y="106"/>
                  </a:lnTo>
                  <a:lnTo>
                    <a:pt x="90" y="108"/>
                  </a:lnTo>
                  <a:lnTo>
                    <a:pt x="94" y="108"/>
                  </a:lnTo>
                  <a:lnTo>
                    <a:pt x="92" y="102"/>
                  </a:lnTo>
                  <a:lnTo>
                    <a:pt x="92" y="96"/>
                  </a:lnTo>
                  <a:lnTo>
                    <a:pt x="99" y="96"/>
                  </a:lnTo>
                  <a:lnTo>
                    <a:pt x="101" y="98"/>
                  </a:lnTo>
                  <a:lnTo>
                    <a:pt x="101" y="95"/>
                  </a:lnTo>
                  <a:lnTo>
                    <a:pt x="103" y="93"/>
                  </a:lnTo>
                  <a:lnTo>
                    <a:pt x="109" y="91"/>
                  </a:lnTo>
                  <a:lnTo>
                    <a:pt x="113" y="91"/>
                  </a:lnTo>
                  <a:lnTo>
                    <a:pt x="117" y="93"/>
                  </a:lnTo>
                  <a:lnTo>
                    <a:pt x="122" y="93"/>
                  </a:lnTo>
                  <a:lnTo>
                    <a:pt x="124" y="91"/>
                  </a:lnTo>
                  <a:lnTo>
                    <a:pt x="122" y="87"/>
                  </a:lnTo>
                  <a:lnTo>
                    <a:pt x="120" y="81"/>
                  </a:lnTo>
                  <a:lnTo>
                    <a:pt x="117" y="77"/>
                  </a:lnTo>
                  <a:lnTo>
                    <a:pt x="120" y="68"/>
                  </a:lnTo>
                  <a:lnTo>
                    <a:pt x="130" y="52"/>
                  </a:lnTo>
                  <a:lnTo>
                    <a:pt x="136" y="43"/>
                  </a:lnTo>
                  <a:lnTo>
                    <a:pt x="143" y="39"/>
                  </a:lnTo>
                  <a:lnTo>
                    <a:pt x="145" y="27"/>
                  </a:lnTo>
                  <a:lnTo>
                    <a:pt x="145" y="12"/>
                  </a:lnTo>
                  <a:lnTo>
                    <a:pt x="147" y="1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34" name="Freeform 325"/>
            <p:cNvSpPr>
              <a:spLocks/>
            </p:cNvSpPr>
            <p:nvPr/>
          </p:nvSpPr>
          <p:spPr bwMode="auto">
            <a:xfrm>
              <a:off x="4635483" y="3136900"/>
              <a:ext cx="85725" cy="84138"/>
            </a:xfrm>
            <a:custGeom>
              <a:avLst/>
              <a:gdLst>
                <a:gd name="T0" fmla="*/ 18 w 98"/>
                <a:gd name="T1" fmla="*/ 28 h 99"/>
                <a:gd name="T2" fmla="*/ 18 w 98"/>
                <a:gd name="T3" fmla="*/ 26 h 99"/>
                <a:gd name="T4" fmla="*/ 17 w 98"/>
                <a:gd name="T5" fmla="*/ 24 h 99"/>
                <a:gd name="T6" fmla="*/ 18 w 98"/>
                <a:gd name="T7" fmla="*/ 22 h 99"/>
                <a:gd name="T8" fmla="*/ 19 w 98"/>
                <a:gd name="T9" fmla="*/ 21 h 99"/>
                <a:gd name="T10" fmla="*/ 20 w 98"/>
                <a:gd name="T11" fmla="*/ 21 h 99"/>
                <a:gd name="T12" fmla="*/ 21 w 98"/>
                <a:gd name="T13" fmla="*/ 21 h 99"/>
                <a:gd name="T14" fmla="*/ 21 w 98"/>
                <a:gd name="T15" fmla="*/ 20 h 99"/>
                <a:gd name="T16" fmla="*/ 22 w 98"/>
                <a:gd name="T17" fmla="*/ 19 h 99"/>
                <a:gd name="T18" fmla="*/ 22 w 98"/>
                <a:gd name="T19" fmla="*/ 18 h 99"/>
                <a:gd name="T20" fmla="*/ 23 w 98"/>
                <a:gd name="T21" fmla="*/ 18 h 99"/>
                <a:gd name="T22" fmla="*/ 25 w 98"/>
                <a:gd name="T23" fmla="*/ 18 h 99"/>
                <a:gd name="T24" fmla="*/ 26 w 98"/>
                <a:gd name="T25" fmla="*/ 17 h 99"/>
                <a:gd name="T26" fmla="*/ 25 w 98"/>
                <a:gd name="T27" fmla="*/ 15 h 99"/>
                <a:gd name="T28" fmla="*/ 23 w 98"/>
                <a:gd name="T29" fmla="*/ 14 h 99"/>
                <a:gd name="T30" fmla="*/ 22 w 98"/>
                <a:gd name="T31" fmla="*/ 13 h 99"/>
                <a:gd name="T32" fmla="*/ 23 w 98"/>
                <a:gd name="T33" fmla="*/ 13 h 99"/>
                <a:gd name="T34" fmla="*/ 24 w 98"/>
                <a:gd name="T35" fmla="*/ 13 h 99"/>
                <a:gd name="T36" fmla="*/ 25 w 98"/>
                <a:gd name="T37" fmla="*/ 11 h 99"/>
                <a:gd name="T38" fmla="*/ 25 w 98"/>
                <a:gd name="T39" fmla="*/ 10 h 99"/>
                <a:gd name="T40" fmla="*/ 23 w 98"/>
                <a:gd name="T41" fmla="*/ 9 h 99"/>
                <a:gd name="T42" fmla="*/ 23 w 98"/>
                <a:gd name="T43" fmla="*/ 8 h 99"/>
                <a:gd name="T44" fmla="*/ 23 w 98"/>
                <a:gd name="T45" fmla="*/ 6 h 99"/>
                <a:gd name="T46" fmla="*/ 23 w 98"/>
                <a:gd name="T47" fmla="*/ 5 h 99"/>
                <a:gd name="T48" fmla="*/ 22 w 98"/>
                <a:gd name="T49" fmla="*/ 6 h 99"/>
                <a:gd name="T50" fmla="*/ 19 w 98"/>
                <a:gd name="T51" fmla="*/ 6 h 99"/>
                <a:gd name="T52" fmla="*/ 17 w 98"/>
                <a:gd name="T53" fmla="*/ 5 h 99"/>
                <a:gd name="T54" fmla="*/ 17 w 98"/>
                <a:gd name="T55" fmla="*/ 4 h 99"/>
                <a:gd name="T56" fmla="*/ 16 w 98"/>
                <a:gd name="T57" fmla="*/ 3 h 99"/>
                <a:gd name="T58" fmla="*/ 15 w 98"/>
                <a:gd name="T59" fmla="*/ 3 h 99"/>
                <a:gd name="T60" fmla="*/ 13 w 98"/>
                <a:gd name="T61" fmla="*/ 2 h 99"/>
                <a:gd name="T62" fmla="*/ 11 w 98"/>
                <a:gd name="T63" fmla="*/ 2 h 99"/>
                <a:gd name="T64" fmla="*/ 9 w 98"/>
                <a:gd name="T65" fmla="*/ 3 h 99"/>
                <a:gd name="T66" fmla="*/ 8 w 98"/>
                <a:gd name="T67" fmla="*/ 3 h 99"/>
                <a:gd name="T68" fmla="*/ 7 w 98"/>
                <a:gd name="T69" fmla="*/ 2 h 99"/>
                <a:gd name="T70" fmla="*/ 6 w 98"/>
                <a:gd name="T71" fmla="*/ 2 h 99"/>
                <a:gd name="T72" fmla="*/ 4 w 98"/>
                <a:gd name="T73" fmla="*/ 3 h 99"/>
                <a:gd name="T74" fmla="*/ 3 w 98"/>
                <a:gd name="T75" fmla="*/ 1 h 99"/>
                <a:gd name="T76" fmla="*/ 2 w 98"/>
                <a:gd name="T77" fmla="*/ 0 h 99"/>
                <a:gd name="T78" fmla="*/ 1 w 98"/>
                <a:gd name="T79" fmla="*/ 0 h 99"/>
                <a:gd name="T80" fmla="*/ 0 w 98"/>
                <a:gd name="T81" fmla="*/ 1 h 99"/>
                <a:gd name="T82" fmla="*/ 0 w 98"/>
                <a:gd name="T83" fmla="*/ 4 h 99"/>
                <a:gd name="T84" fmla="*/ 1 w 98"/>
                <a:gd name="T85" fmla="*/ 5 h 99"/>
                <a:gd name="T86" fmla="*/ 3 w 98"/>
                <a:gd name="T87" fmla="*/ 7 h 99"/>
                <a:gd name="T88" fmla="*/ 4 w 98"/>
                <a:gd name="T89" fmla="*/ 10 h 99"/>
                <a:gd name="T90" fmla="*/ 4 w 98"/>
                <a:gd name="T91" fmla="*/ 11 h 99"/>
                <a:gd name="T92" fmla="*/ 3 w 98"/>
                <a:gd name="T93" fmla="*/ 11 h 99"/>
                <a:gd name="T94" fmla="*/ 4 w 98"/>
                <a:gd name="T95" fmla="*/ 12 h 99"/>
                <a:gd name="T96" fmla="*/ 5 w 98"/>
                <a:gd name="T97" fmla="*/ 14 h 99"/>
                <a:gd name="T98" fmla="*/ 11 w 98"/>
                <a:gd name="T99" fmla="*/ 22 h 99"/>
                <a:gd name="T100" fmla="*/ 11 w 98"/>
                <a:gd name="T101" fmla="*/ 24 h 99"/>
                <a:gd name="T102" fmla="*/ 12 w 98"/>
                <a:gd name="T103" fmla="*/ 25 h 99"/>
                <a:gd name="T104" fmla="*/ 15 w 98"/>
                <a:gd name="T105" fmla="*/ 25 h 99"/>
                <a:gd name="T106" fmla="*/ 15 w 98"/>
                <a:gd name="T107" fmla="*/ 26 h 99"/>
                <a:gd name="T108" fmla="*/ 16 w 98"/>
                <a:gd name="T109" fmla="*/ 26 h 99"/>
                <a:gd name="T110" fmla="*/ 17 w 98"/>
                <a:gd name="T111" fmla="*/ 27 h 99"/>
                <a:gd name="T112" fmla="*/ 17 w 98"/>
                <a:gd name="T113" fmla="*/ 28 h 99"/>
                <a:gd name="T114" fmla="*/ 18 w 98"/>
                <a:gd name="T115" fmla="*/ 28 h 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8"/>
                <a:gd name="T175" fmla="*/ 0 h 99"/>
                <a:gd name="T176" fmla="*/ 98 w 98"/>
                <a:gd name="T177" fmla="*/ 99 h 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8" h="99">
                  <a:moveTo>
                    <a:pt x="69" y="99"/>
                  </a:moveTo>
                  <a:lnTo>
                    <a:pt x="69" y="92"/>
                  </a:lnTo>
                  <a:lnTo>
                    <a:pt x="67" y="84"/>
                  </a:lnTo>
                  <a:lnTo>
                    <a:pt x="71" y="76"/>
                  </a:lnTo>
                  <a:lnTo>
                    <a:pt x="73" y="74"/>
                  </a:lnTo>
                  <a:lnTo>
                    <a:pt x="77" y="74"/>
                  </a:lnTo>
                  <a:lnTo>
                    <a:pt x="81" y="73"/>
                  </a:lnTo>
                  <a:lnTo>
                    <a:pt x="82" y="69"/>
                  </a:lnTo>
                  <a:lnTo>
                    <a:pt x="84" y="67"/>
                  </a:lnTo>
                  <a:lnTo>
                    <a:pt x="86" y="63"/>
                  </a:lnTo>
                  <a:lnTo>
                    <a:pt x="90" y="61"/>
                  </a:lnTo>
                  <a:lnTo>
                    <a:pt x="96" y="61"/>
                  </a:lnTo>
                  <a:lnTo>
                    <a:pt x="98" y="57"/>
                  </a:lnTo>
                  <a:lnTo>
                    <a:pt x="96" y="53"/>
                  </a:lnTo>
                  <a:lnTo>
                    <a:pt x="88" y="49"/>
                  </a:lnTo>
                  <a:lnTo>
                    <a:pt x="84" y="46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6" y="40"/>
                  </a:lnTo>
                  <a:lnTo>
                    <a:pt x="96" y="36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8" y="23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5" y="21"/>
                  </a:lnTo>
                  <a:lnTo>
                    <a:pt x="67" y="17"/>
                  </a:lnTo>
                  <a:lnTo>
                    <a:pt x="65" y="13"/>
                  </a:lnTo>
                  <a:lnTo>
                    <a:pt x="63" y="11"/>
                  </a:lnTo>
                  <a:lnTo>
                    <a:pt x="58" y="11"/>
                  </a:lnTo>
                  <a:lnTo>
                    <a:pt x="50" y="7"/>
                  </a:lnTo>
                  <a:lnTo>
                    <a:pt x="44" y="7"/>
                  </a:lnTo>
                  <a:lnTo>
                    <a:pt x="35" y="11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1" y="5"/>
                  </a:lnTo>
                  <a:lnTo>
                    <a:pt x="13" y="9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13" y="42"/>
                  </a:lnTo>
                  <a:lnTo>
                    <a:pt x="19" y="51"/>
                  </a:lnTo>
                  <a:lnTo>
                    <a:pt x="44" y="76"/>
                  </a:lnTo>
                  <a:lnTo>
                    <a:pt x="44" y="82"/>
                  </a:lnTo>
                  <a:lnTo>
                    <a:pt x="46" y="86"/>
                  </a:lnTo>
                  <a:lnTo>
                    <a:pt x="58" y="86"/>
                  </a:lnTo>
                  <a:lnTo>
                    <a:pt x="59" y="90"/>
                  </a:lnTo>
                  <a:lnTo>
                    <a:pt x="63" y="92"/>
                  </a:lnTo>
                  <a:lnTo>
                    <a:pt x="65" y="94"/>
                  </a:lnTo>
                  <a:lnTo>
                    <a:pt x="67" y="98"/>
                  </a:lnTo>
                  <a:lnTo>
                    <a:pt x="69" y="9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35" name="Freeform 328"/>
            <p:cNvSpPr>
              <a:spLocks/>
            </p:cNvSpPr>
            <p:nvPr/>
          </p:nvSpPr>
          <p:spPr bwMode="auto">
            <a:xfrm>
              <a:off x="4830747" y="2779713"/>
              <a:ext cx="165101" cy="147637"/>
            </a:xfrm>
            <a:custGeom>
              <a:avLst/>
              <a:gdLst>
                <a:gd name="T0" fmla="*/ 14 w 186"/>
                <a:gd name="T1" fmla="*/ 9 h 177"/>
                <a:gd name="T2" fmla="*/ 19 w 186"/>
                <a:gd name="T3" fmla="*/ 7 h 177"/>
                <a:gd name="T4" fmla="*/ 21 w 186"/>
                <a:gd name="T5" fmla="*/ 7 h 177"/>
                <a:gd name="T6" fmla="*/ 21 w 186"/>
                <a:gd name="T7" fmla="*/ 2 h 177"/>
                <a:gd name="T8" fmla="*/ 22 w 186"/>
                <a:gd name="T9" fmla="*/ 0 h 177"/>
                <a:gd name="T10" fmla="*/ 26 w 186"/>
                <a:gd name="T11" fmla="*/ 1 h 177"/>
                <a:gd name="T12" fmla="*/ 28 w 186"/>
                <a:gd name="T13" fmla="*/ 0 h 177"/>
                <a:gd name="T14" fmla="*/ 29 w 186"/>
                <a:gd name="T15" fmla="*/ 2 h 177"/>
                <a:gd name="T16" fmla="*/ 31 w 186"/>
                <a:gd name="T17" fmla="*/ 1 h 177"/>
                <a:gd name="T18" fmla="*/ 34 w 186"/>
                <a:gd name="T19" fmla="*/ 2 h 177"/>
                <a:gd name="T20" fmla="*/ 37 w 186"/>
                <a:gd name="T21" fmla="*/ 3 h 177"/>
                <a:gd name="T22" fmla="*/ 39 w 186"/>
                <a:gd name="T23" fmla="*/ 5 h 177"/>
                <a:gd name="T24" fmla="*/ 41 w 186"/>
                <a:gd name="T25" fmla="*/ 7 h 177"/>
                <a:gd name="T26" fmla="*/ 42 w 186"/>
                <a:gd name="T27" fmla="*/ 11 h 177"/>
                <a:gd name="T28" fmla="*/ 43 w 186"/>
                <a:gd name="T29" fmla="*/ 15 h 177"/>
                <a:gd name="T30" fmla="*/ 43 w 186"/>
                <a:gd name="T31" fmla="*/ 19 h 177"/>
                <a:gd name="T32" fmla="*/ 47 w 186"/>
                <a:gd name="T33" fmla="*/ 23 h 177"/>
                <a:gd name="T34" fmla="*/ 49 w 186"/>
                <a:gd name="T35" fmla="*/ 27 h 177"/>
                <a:gd name="T36" fmla="*/ 49 w 186"/>
                <a:gd name="T37" fmla="*/ 29 h 177"/>
                <a:gd name="T38" fmla="*/ 45 w 186"/>
                <a:gd name="T39" fmla="*/ 29 h 177"/>
                <a:gd name="T40" fmla="*/ 44 w 186"/>
                <a:gd name="T41" fmla="*/ 32 h 177"/>
                <a:gd name="T42" fmla="*/ 46 w 186"/>
                <a:gd name="T43" fmla="*/ 43 h 177"/>
                <a:gd name="T44" fmla="*/ 44 w 186"/>
                <a:gd name="T45" fmla="*/ 43 h 177"/>
                <a:gd name="T46" fmla="*/ 42 w 186"/>
                <a:gd name="T47" fmla="*/ 43 h 177"/>
                <a:gd name="T48" fmla="*/ 42 w 186"/>
                <a:gd name="T49" fmla="*/ 47 h 177"/>
                <a:gd name="T50" fmla="*/ 40 w 186"/>
                <a:gd name="T51" fmla="*/ 48 h 177"/>
                <a:gd name="T52" fmla="*/ 33 w 186"/>
                <a:gd name="T53" fmla="*/ 47 h 177"/>
                <a:gd name="T54" fmla="*/ 31 w 186"/>
                <a:gd name="T55" fmla="*/ 47 h 177"/>
                <a:gd name="T56" fmla="*/ 29 w 186"/>
                <a:gd name="T57" fmla="*/ 47 h 177"/>
                <a:gd name="T58" fmla="*/ 28 w 186"/>
                <a:gd name="T59" fmla="*/ 47 h 177"/>
                <a:gd name="T60" fmla="*/ 27 w 186"/>
                <a:gd name="T61" fmla="*/ 49 h 177"/>
                <a:gd name="T62" fmla="*/ 26 w 186"/>
                <a:gd name="T63" fmla="*/ 47 h 177"/>
                <a:gd name="T64" fmla="*/ 20 w 186"/>
                <a:gd name="T65" fmla="*/ 47 h 177"/>
                <a:gd name="T66" fmla="*/ 16 w 186"/>
                <a:gd name="T67" fmla="*/ 46 h 177"/>
                <a:gd name="T68" fmla="*/ 11 w 186"/>
                <a:gd name="T69" fmla="*/ 46 h 177"/>
                <a:gd name="T70" fmla="*/ 6 w 186"/>
                <a:gd name="T71" fmla="*/ 47 h 177"/>
                <a:gd name="T72" fmla="*/ 4 w 186"/>
                <a:gd name="T73" fmla="*/ 47 h 177"/>
                <a:gd name="T74" fmla="*/ 1 w 186"/>
                <a:gd name="T75" fmla="*/ 46 h 177"/>
                <a:gd name="T76" fmla="*/ 1 w 186"/>
                <a:gd name="T77" fmla="*/ 46 h 177"/>
                <a:gd name="T78" fmla="*/ 0 w 186"/>
                <a:gd name="T79" fmla="*/ 42 h 177"/>
                <a:gd name="T80" fmla="*/ 2 w 186"/>
                <a:gd name="T81" fmla="*/ 35 h 177"/>
                <a:gd name="T82" fmla="*/ 0 w 186"/>
                <a:gd name="T83" fmla="*/ 30 h 177"/>
                <a:gd name="T84" fmla="*/ 3 w 186"/>
                <a:gd name="T85" fmla="*/ 28 h 177"/>
                <a:gd name="T86" fmla="*/ 7 w 186"/>
                <a:gd name="T87" fmla="*/ 28 h 177"/>
                <a:gd name="T88" fmla="*/ 7 w 186"/>
                <a:gd name="T89" fmla="*/ 25 h 177"/>
                <a:gd name="T90" fmla="*/ 11 w 186"/>
                <a:gd name="T91" fmla="*/ 25 h 177"/>
                <a:gd name="T92" fmla="*/ 10 w 186"/>
                <a:gd name="T93" fmla="*/ 21 h 177"/>
                <a:gd name="T94" fmla="*/ 12 w 186"/>
                <a:gd name="T95" fmla="*/ 16 h 177"/>
                <a:gd name="T96" fmla="*/ 14 w 186"/>
                <a:gd name="T97" fmla="*/ 13 h 177"/>
                <a:gd name="T98" fmla="*/ 14 w 186"/>
                <a:gd name="T99" fmla="*/ 11 h 17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6"/>
                <a:gd name="T151" fmla="*/ 0 h 177"/>
                <a:gd name="T152" fmla="*/ 186 w 186"/>
                <a:gd name="T153" fmla="*/ 177 h 17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6" h="177">
                  <a:moveTo>
                    <a:pt x="52" y="40"/>
                  </a:moveTo>
                  <a:lnTo>
                    <a:pt x="55" y="34"/>
                  </a:lnTo>
                  <a:lnTo>
                    <a:pt x="61" y="27"/>
                  </a:lnTo>
                  <a:lnTo>
                    <a:pt x="71" y="27"/>
                  </a:lnTo>
                  <a:lnTo>
                    <a:pt x="76" y="31"/>
                  </a:lnTo>
                  <a:lnTo>
                    <a:pt x="78" y="27"/>
                  </a:lnTo>
                  <a:lnTo>
                    <a:pt x="78" y="17"/>
                  </a:lnTo>
                  <a:lnTo>
                    <a:pt x="80" y="8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8" y="2"/>
                  </a:lnTo>
                  <a:lnTo>
                    <a:pt x="96" y="4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5" y="6"/>
                  </a:lnTo>
                  <a:lnTo>
                    <a:pt x="119" y="4"/>
                  </a:lnTo>
                  <a:lnTo>
                    <a:pt x="123" y="4"/>
                  </a:lnTo>
                  <a:lnTo>
                    <a:pt x="126" y="6"/>
                  </a:lnTo>
                  <a:lnTo>
                    <a:pt x="132" y="8"/>
                  </a:lnTo>
                  <a:lnTo>
                    <a:pt x="140" y="9"/>
                  </a:lnTo>
                  <a:lnTo>
                    <a:pt x="144" y="13"/>
                  </a:lnTo>
                  <a:lnTo>
                    <a:pt x="147" y="19"/>
                  </a:lnTo>
                  <a:lnTo>
                    <a:pt x="149" y="23"/>
                  </a:lnTo>
                  <a:lnTo>
                    <a:pt x="153" y="25"/>
                  </a:lnTo>
                  <a:lnTo>
                    <a:pt x="157" y="32"/>
                  </a:lnTo>
                  <a:lnTo>
                    <a:pt x="157" y="40"/>
                  </a:lnTo>
                  <a:lnTo>
                    <a:pt x="161" y="46"/>
                  </a:lnTo>
                  <a:lnTo>
                    <a:pt x="163" y="54"/>
                  </a:lnTo>
                  <a:lnTo>
                    <a:pt x="161" y="63"/>
                  </a:lnTo>
                  <a:lnTo>
                    <a:pt x="161" y="71"/>
                  </a:lnTo>
                  <a:lnTo>
                    <a:pt x="165" y="75"/>
                  </a:lnTo>
                  <a:lnTo>
                    <a:pt x="176" y="82"/>
                  </a:lnTo>
                  <a:lnTo>
                    <a:pt x="182" y="90"/>
                  </a:lnTo>
                  <a:lnTo>
                    <a:pt x="184" y="98"/>
                  </a:lnTo>
                  <a:lnTo>
                    <a:pt x="186" y="104"/>
                  </a:lnTo>
                  <a:lnTo>
                    <a:pt x="182" y="107"/>
                  </a:lnTo>
                  <a:lnTo>
                    <a:pt x="174" y="107"/>
                  </a:lnTo>
                  <a:lnTo>
                    <a:pt x="169" y="106"/>
                  </a:lnTo>
                  <a:lnTo>
                    <a:pt x="165" y="111"/>
                  </a:lnTo>
                  <a:lnTo>
                    <a:pt x="165" y="115"/>
                  </a:lnTo>
                  <a:lnTo>
                    <a:pt x="174" y="125"/>
                  </a:lnTo>
                  <a:lnTo>
                    <a:pt x="174" y="154"/>
                  </a:lnTo>
                  <a:lnTo>
                    <a:pt x="169" y="154"/>
                  </a:lnTo>
                  <a:lnTo>
                    <a:pt x="165" y="155"/>
                  </a:lnTo>
                  <a:lnTo>
                    <a:pt x="161" y="155"/>
                  </a:lnTo>
                  <a:lnTo>
                    <a:pt x="159" y="157"/>
                  </a:lnTo>
                  <a:lnTo>
                    <a:pt x="157" y="163"/>
                  </a:lnTo>
                  <a:lnTo>
                    <a:pt x="157" y="171"/>
                  </a:lnTo>
                  <a:lnTo>
                    <a:pt x="155" y="173"/>
                  </a:lnTo>
                  <a:lnTo>
                    <a:pt x="149" y="173"/>
                  </a:lnTo>
                  <a:lnTo>
                    <a:pt x="144" y="171"/>
                  </a:lnTo>
                  <a:lnTo>
                    <a:pt x="124" y="171"/>
                  </a:lnTo>
                  <a:lnTo>
                    <a:pt x="123" y="169"/>
                  </a:lnTo>
                  <a:lnTo>
                    <a:pt x="119" y="171"/>
                  </a:lnTo>
                  <a:lnTo>
                    <a:pt x="113" y="173"/>
                  </a:lnTo>
                  <a:lnTo>
                    <a:pt x="109" y="169"/>
                  </a:lnTo>
                  <a:lnTo>
                    <a:pt x="107" y="169"/>
                  </a:lnTo>
                  <a:lnTo>
                    <a:pt x="105" y="171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99" y="169"/>
                  </a:lnTo>
                  <a:lnTo>
                    <a:pt x="96" y="169"/>
                  </a:lnTo>
                  <a:lnTo>
                    <a:pt x="92" y="171"/>
                  </a:lnTo>
                  <a:lnTo>
                    <a:pt x="76" y="171"/>
                  </a:lnTo>
                  <a:lnTo>
                    <a:pt x="71" y="169"/>
                  </a:lnTo>
                  <a:lnTo>
                    <a:pt x="61" y="167"/>
                  </a:lnTo>
                  <a:lnTo>
                    <a:pt x="52" y="167"/>
                  </a:lnTo>
                  <a:lnTo>
                    <a:pt x="42" y="165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19" y="175"/>
                  </a:lnTo>
                  <a:lnTo>
                    <a:pt x="13" y="171"/>
                  </a:lnTo>
                  <a:lnTo>
                    <a:pt x="9" y="167"/>
                  </a:lnTo>
                  <a:lnTo>
                    <a:pt x="4" y="167"/>
                  </a:lnTo>
                  <a:lnTo>
                    <a:pt x="2" y="169"/>
                  </a:lnTo>
                  <a:lnTo>
                    <a:pt x="2" y="165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34"/>
                  </a:lnTo>
                  <a:lnTo>
                    <a:pt x="7" y="127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11" y="102"/>
                  </a:lnTo>
                  <a:lnTo>
                    <a:pt x="25" y="102"/>
                  </a:lnTo>
                  <a:lnTo>
                    <a:pt x="27" y="100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38" y="92"/>
                  </a:lnTo>
                  <a:lnTo>
                    <a:pt x="40" y="90"/>
                  </a:lnTo>
                  <a:lnTo>
                    <a:pt x="40" y="84"/>
                  </a:lnTo>
                  <a:lnTo>
                    <a:pt x="38" y="77"/>
                  </a:lnTo>
                  <a:lnTo>
                    <a:pt x="40" y="67"/>
                  </a:lnTo>
                  <a:lnTo>
                    <a:pt x="44" y="59"/>
                  </a:lnTo>
                  <a:lnTo>
                    <a:pt x="50" y="54"/>
                  </a:lnTo>
                  <a:lnTo>
                    <a:pt x="52" y="46"/>
                  </a:lnTo>
                  <a:lnTo>
                    <a:pt x="53" y="42"/>
                  </a:lnTo>
                  <a:lnTo>
                    <a:pt x="52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36" name="Freeform 333"/>
            <p:cNvSpPr>
              <a:spLocks/>
            </p:cNvSpPr>
            <p:nvPr/>
          </p:nvSpPr>
          <p:spPr bwMode="auto">
            <a:xfrm>
              <a:off x="5281599" y="3302000"/>
              <a:ext cx="30162" cy="22225"/>
            </a:xfrm>
            <a:custGeom>
              <a:avLst/>
              <a:gdLst>
                <a:gd name="T0" fmla="*/ 0 w 35"/>
                <a:gd name="T1" fmla="*/ 0 h 25"/>
                <a:gd name="T2" fmla="*/ 0 w 35"/>
                <a:gd name="T3" fmla="*/ 1 h 25"/>
                <a:gd name="T4" fmla="*/ 1 w 35"/>
                <a:gd name="T5" fmla="*/ 1 h 25"/>
                <a:gd name="T6" fmla="*/ 2 w 35"/>
                <a:gd name="T7" fmla="*/ 3 h 25"/>
                <a:gd name="T8" fmla="*/ 3 w 35"/>
                <a:gd name="T9" fmla="*/ 4 h 25"/>
                <a:gd name="T10" fmla="*/ 4 w 35"/>
                <a:gd name="T11" fmla="*/ 7 h 25"/>
                <a:gd name="T12" fmla="*/ 6 w 35"/>
                <a:gd name="T13" fmla="*/ 8 h 25"/>
                <a:gd name="T14" fmla="*/ 9 w 35"/>
                <a:gd name="T15" fmla="*/ 8 h 25"/>
                <a:gd name="T16" fmla="*/ 9 w 35"/>
                <a:gd name="T17" fmla="*/ 7 h 25"/>
                <a:gd name="T18" fmla="*/ 9 w 35"/>
                <a:gd name="T19" fmla="*/ 6 h 25"/>
                <a:gd name="T20" fmla="*/ 7 w 35"/>
                <a:gd name="T21" fmla="*/ 3 h 25"/>
                <a:gd name="T22" fmla="*/ 6 w 35"/>
                <a:gd name="T23" fmla="*/ 2 h 25"/>
                <a:gd name="T24" fmla="*/ 5 w 35"/>
                <a:gd name="T25" fmla="*/ 1 h 25"/>
                <a:gd name="T26" fmla="*/ 5 w 35"/>
                <a:gd name="T27" fmla="*/ 1 h 25"/>
                <a:gd name="T28" fmla="*/ 5 w 35"/>
                <a:gd name="T29" fmla="*/ 1 h 25"/>
                <a:gd name="T30" fmla="*/ 4 w 35"/>
                <a:gd name="T31" fmla="*/ 0 h 25"/>
                <a:gd name="T32" fmla="*/ 0 w 35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25"/>
                <a:gd name="T53" fmla="*/ 35 w 35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25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3" y="17"/>
                  </a:lnTo>
                  <a:lnTo>
                    <a:pt x="27" y="9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37" name="Freeform 338"/>
            <p:cNvSpPr>
              <a:spLocks/>
            </p:cNvSpPr>
            <p:nvPr/>
          </p:nvSpPr>
          <p:spPr bwMode="auto">
            <a:xfrm>
              <a:off x="5249849" y="3252788"/>
              <a:ext cx="76200" cy="71437"/>
            </a:xfrm>
            <a:custGeom>
              <a:avLst/>
              <a:gdLst>
                <a:gd name="T0" fmla="*/ 2 w 86"/>
                <a:gd name="T1" fmla="*/ 1 h 85"/>
                <a:gd name="T2" fmla="*/ 2 w 86"/>
                <a:gd name="T3" fmla="*/ 2 h 85"/>
                <a:gd name="T4" fmla="*/ 3 w 86"/>
                <a:gd name="T5" fmla="*/ 4 h 85"/>
                <a:gd name="T6" fmla="*/ 2 w 86"/>
                <a:gd name="T7" fmla="*/ 5 h 85"/>
                <a:gd name="T8" fmla="*/ 1 w 86"/>
                <a:gd name="T9" fmla="*/ 6 h 85"/>
                <a:gd name="T10" fmla="*/ 1 w 86"/>
                <a:gd name="T11" fmla="*/ 7 h 85"/>
                <a:gd name="T12" fmla="*/ 0 w 86"/>
                <a:gd name="T13" fmla="*/ 9 h 85"/>
                <a:gd name="T14" fmla="*/ 1 w 86"/>
                <a:gd name="T15" fmla="*/ 11 h 85"/>
                <a:gd name="T16" fmla="*/ 5 w 86"/>
                <a:gd name="T17" fmla="*/ 12 h 85"/>
                <a:gd name="T18" fmla="*/ 7 w 86"/>
                <a:gd name="T19" fmla="*/ 13 h 85"/>
                <a:gd name="T20" fmla="*/ 9 w 86"/>
                <a:gd name="T21" fmla="*/ 15 h 85"/>
                <a:gd name="T22" fmla="*/ 9 w 86"/>
                <a:gd name="T23" fmla="*/ 16 h 85"/>
                <a:gd name="T24" fmla="*/ 9 w 86"/>
                <a:gd name="T25" fmla="*/ 17 h 85"/>
                <a:gd name="T26" fmla="*/ 10 w 86"/>
                <a:gd name="T27" fmla="*/ 17 h 85"/>
                <a:gd name="T28" fmla="*/ 13 w 86"/>
                <a:gd name="T29" fmla="*/ 17 h 85"/>
                <a:gd name="T30" fmla="*/ 14 w 86"/>
                <a:gd name="T31" fmla="*/ 17 h 85"/>
                <a:gd name="T32" fmla="*/ 14 w 86"/>
                <a:gd name="T33" fmla="*/ 17 h 85"/>
                <a:gd name="T34" fmla="*/ 14 w 86"/>
                <a:gd name="T35" fmla="*/ 17 h 85"/>
                <a:gd name="T36" fmla="*/ 15 w 86"/>
                <a:gd name="T37" fmla="*/ 18 h 85"/>
                <a:gd name="T38" fmla="*/ 16 w 86"/>
                <a:gd name="T39" fmla="*/ 20 h 85"/>
                <a:gd name="T40" fmla="*/ 18 w 86"/>
                <a:gd name="T41" fmla="*/ 22 h 85"/>
                <a:gd name="T42" fmla="*/ 18 w 86"/>
                <a:gd name="T43" fmla="*/ 23 h 85"/>
                <a:gd name="T44" fmla="*/ 18 w 86"/>
                <a:gd name="T45" fmla="*/ 24 h 85"/>
                <a:gd name="T46" fmla="*/ 19 w 86"/>
                <a:gd name="T47" fmla="*/ 23 h 85"/>
                <a:gd name="T48" fmla="*/ 21 w 86"/>
                <a:gd name="T49" fmla="*/ 22 h 85"/>
                <a:gd name="T50" fmla="*/ 23 w 86"/>
                <a:gd name="T51" fmla="*/ 21 h 85"/>
                <a:gd name="T52" fmla="*/ 22 w 86"/>
                <a:gd name="T53" fmla="*/ 20 h 85"/>
                <a:gd name="T54" fmla="*/ 22 w 86"/>
                <a:gd name="T55" fmla="*/ 16 h 85"/>
                <a:gd name="T56" fmla="*/ 21 w 86"/>
                <a:gd name="T57" fmla="*/ 16 h 85"/>
                <a:gd name="T58" fmla="*/ 19 w 86"/>
                <a:gd name="T59" fmla="*/ 16 h 85"/>
                <a:gd name="T60" fmla="*/ 18 w 86"/>
                <a:gd name="T61" fmla="*/ 15 h 85"/>
                <a:gd name="T62" fmla="*/ 17 w 86"/>
                <a:gd name="T63" fmla="*/ 14 h 85"/>
                <a:gd name="T64" fmla="*/ 17 w 86"/>
                <a:gd name="T65" fmla="*/ 13 h 85"/>
                <a:gd name="T66" fmla="*/ 18 w 86"/>
                <a:gd name="T67" fmla="*/ 11 h 85"/>
                <a:gd name="T68" fmla="*/ 18 w 86"/>
                <a:gd name="T69" fmla="*/ 11 h 85"/>
                <a:gd name="T70" fmla="*/ 17 w 86"/>
                <a:gd name="T71" fmla="*/ 10 h 85"/>
                <a:gd name="T72" fmla="*/ 14 w 86"/>
                <a:gd name="T73" fmla="*/ 8 h 85"/>
                <a:gd name="T74" fmla="*/ 14 w 86"/>
                <a:gd name="T75" fmla="*/ 8 h 85"/>
                <a:gd name="T76" fmla="*/ 14 w 86"/>
                <a:gd name="T77" fmla="*/ 7 h 85"/>
                <a:gd name="T78" fmla="*/ 15 w 86"/>
                <a:gd name="T79" fmla="*/ 6 h 85"/>
                <a:gd name="T80" fmla="*/ 15 w 86"/>
                <a:gd name="T81" fmla="*/ 5 h 85"/>
                <a:gd name="T82" fmla="*/ 13 w 86"/>
                <a:gd name="T83" fmla="*/ 3 h 85"/>
                <a:gd name="T84" fmla="*/ 13 w 86"/>
                <a:gd name="T85" fmla="*/ 3 h 85"/>
                <a:gd name="T86" fmla="*/ 12 w 86"/>
                <a:gd name="T87" fmla="*/ 3 h 85"/>
                <a:gd name="T88" fmla="*/ 11 w 86"/>
                <a:gd name="T89" fmla="*/ 3 h 85"/>
                <a:gd name="T90" fmla="*/ 10 w 86"/>
                <a:gd name="T91" fmla="*/ 2 h 85"/>
                <a:gd name="T92" fmla="*/ 10 w 86"/>
                <a:gd name="T93" fmla="*/ 0 h 85"/>
                <a:gd name="T94" fmla="*/ 5 w 86"/>
                <a:gd name="T95" fmla="*/ 0 h 85"/>
                <a:gd name="T96" fmla="*/ 3 w 86"/>
                <a:gd name="T97" fmla="*/ 1 h 85"/>
                <a:gd name="T98" fmla="*/ 2 w 86"/>
                <a:gd name="T99" fmla="*/ 1 h 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6"/>
                <a:gd name="T151" fmla="*/ 0 h 85"/>
                <a:gd name="T152" fmla="*/ 86 w 86"/>
                <a:gd name="T153" fmla="*/ 85 h 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6" h="85">
                  <a:moveTo>
                    <a:pt x="5" y="2"/>
                  </a:moveTo>
                  <a:lnTo>
                    <a:pt x="7" y="6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17" y="44"/>
                  </a:lnTo>
                  <a:lnTo>
                    <a:pt x="27" y="46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6" y="62"/>
                  </a:lnTo>
                  <a:lnTo>
                    <a:pt x="40" y="60"/>
                  </a:lnTo>
                  <a:lnTo>
                    <a:pt x="50" y="60"/>
                  </a:lnTo>
                  <a:lnTo>
                    <a:pt x="53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7" y="65"/>
                  </a:lnTo>
                  <a:lnTo>
                    <a:pt x="63" y="69"/>
                  </a:lnTo>
                  <a:lnTo>
                    <a:pt x="69" y="77"/>
                  </a:lnTo>
                  <a:lnTo>
                    <a:pt x="71" y="81"/>
                  </a:lnTo>
                  <a:lnTo>
                    <a:pt x="71" y="85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6" y="73"/>
                  </a:lnTo>
                  <a:lnTo>
                    <a:pt x="84" y="69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71" y="54"/>
                  </a:lnTo>
                  <a:lnTo>
                    <a:pt x="67" y="50"/>
                  </a:lnTo>
                  <a:lnTo>
                    <a:pt x="65" y="46"/>
                  </a:lnTo>
                  <a:lnTo>
                    <a:pt x="71" y="40"/>
                  </a:lnTo>
                  <a:lnTo>
                    <a:pt x="69" y="37"/>
                  </a:lnTo>
                  <a:lnTo>
                    <a:pt x="65" y="35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5" y="27"/>
                  </a:lnTo>
                  <a:lnTo>
                    <a:pt x="59" y="21"/>
                  </a:lnTo>
                  <a:lnTo>
                    <a:pt x="59" y="17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8" y="0"/>
                  </a:lnTo>
                  <a:lnTo>
                    <a:pt x="17" y="0"/>
                  </a:lnTo>
                  <a:lnTo>
                    <a:pt x="9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  <p:sp>
          <p:nvSpPr>
            <p:cNvPr id="638" name="Freeform 344"/>
            <p:cNvSpPr>
              <a:spLocks/>
            </p:cNvSpPr>
            <p:nvPr/>
          </p:nvSpPr>
          <p:spPr bwMode="auto">
            <a:xfrm>
              <a:off x="4710097" y="3221038"/>
              <a:ext cx="42862" cy="82550"/>
            </a:xfrm>
            <a:custGeom>
              <a:avLst/>
              <a:gdLst>
                <a:gd name="T0" fmla="*/ 6 w 48"/>
                <a:gd name="T1" fmla="*/ 28 h 98"/>
                <a:gd name="T2" fmla="*/ 9 w 48"/>
                <a:gd name="T3" fmla="*/ 28 h 98"/>
                <a:gd name="T4" fmla="*/ 10 w 48"/>
                <a:gd name="T5" fmla="*/ 27 h 98"/>
                <a:gd name="T6" fmla="*/ 10 w 48"/>
                <a:gd name="T7" fmla="*/ 27 h 98"/>
                <a:gd name="T8" fmla="*/ 9 w 48"/>
                <a:gd name="T9" fmla="*/ 26 h 98"/>
                <a:gd name="T10" fmla="*/ 11 w 48"/>
                <a:gd name="T11" fmla="*/ 26 h 98"/>
                <a:gd name="T12" fmla="*/ 11 w 48"/>
                <a:gd name="T13" fmla="*/ 25 h 98"/>
                <a:gd name="T14" fmla="*/ 13 w 48"/>
                <a:gd name="T15" fmla="*/ 24 h 98"/>
                <a:gd name="T16" fmla="*/ 13 w 48"/>
                <a:gd name="T17" fmla="*/ 23 h 98"/>
                <a:gd name="T18" fmla="*/ 13 w 48"/>
                <a:gd name="T19" fmla="*/ 22 h 98"/>
                <a:gd name="T20" fmla="*/ 13 w 48"/>
                <a:gd name="T21" fmla="*/ 19 h 98"/>
                <a:gd name="T22" fmla="*/ 13 w 48"/>
                <a:gd name="T23" fmla="*/ 19 h 98"/>
                <a:gd name="T24" fmla="*/ 12 w 48"/>
                <a:gd name="T25" fmla="*/ 18 h 98"/>
                <a:gd name="T26" fmla="*/ 11 w 48"/>
                <a:gd name="T27" fmla="*/ 16 h 98"/>
                <a:gd name="T28" fmla="*/ 10 w 48"/>
                <a:gd name="T29" fmla="*/ 13 h 98"/>
                <a:gd name="T30" fmla="*/ 10 w 48"/>
                <a:gd name="T31" fmla="*/ 13 h 98"/>
                <a:gd name="T32" fmla="*/ 11 w 48"/>
                <a:gd name="T33" fmla="*/ 11 h 98"/>
                <a:gd name="T34" fmla="*/ 11 w 48"/>
                <a:gd name="T35" fmla="*/ 8 h 98"/>
                <a:gd name="T36" fmla="*/ 11 w 48"/>
                <a:gd name="T37" fmla="*/ 8 h 98"/>
                <a:gd name="T38" fmla="*/ 10 w 48"/>
                <a:gd name="T39" fmla="*/ 4 h 98"/>
                <a:gd name="T40" fmla="*/ 7 w 48"/>
                <a:gd name="T41" fmla="*/ 1 h 98"/>
                <a:gd name="T42" fmla="*/ 6 w 48"/>
                <a:gd name="T43" fmla="*/ 3 h 98"/>
                <a:gd name="T44" fmla="*/ 5 w 48"/>
                <a:gd name="T45" fmla="*/ 0 h 98"/>
                <a:gd name="T46" fmla="*/ 1 w 48"/>
                <a:gd name="T47" fmla="*/ 3 h 98"/>
                <a:gd name="T48" fmla="*/ 0 w 48"/>
                <a:gd name="T49" fmla="*/ 4 h 98"/>
                <a:gd name="T50" fmla="*/ 1 w 48"/>
                <a:gd name="T51" fmla="*/ 4 h 98"/>
                <a:gd name="T52" fmla="*/ 2 w 48"/>
                <a:gd name="T53" fmla="*/ 10 h 98"/>
                <a:gd name="T54" fmla="*/ 1 w 48"/>
                <a:gd name="T55" fmla="*/ 15 h 98"/>
                <a:gd name="T56" fmla="*/ 1 w 48"/>
                <a:gd name="T57" fmla="*/ 20 h 98"/>
                <a:gd name="T58" fmla="*/ 1 w 48"/>
                <a:gd name="T59" fmla="*/ 21 h 98"/>
                <a:gd name="T60" fmla="*/ 3 w 48"/>
                <a:gd name="T61" fmla="*/ 24 h 98"/>
                <a:gd name="T62" fmla="*/ 6 w 48"/>
                <a:gd name="T63" fmla="*/ 28 h 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8"/>
                <a:gd name="T97" fmla="*/ 0 h 98"/>
                <a:gd name="T98" fmla="*/ 48 w 48"/>
                <a:gd name="T99" fmla="*/ 98 h 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8" h="98">
                  <a:moveTo>
                    <a:pt x="23" y="98"/>
                  </a:moveTo>
                  <a:lnTo>
                    <a:pt x="35" y="98"/>
                  </a:lnTo>
                  <a:lnTo>
                    <a:pt x="37" y="97"/>
                  </a:lnTo>
                  <a:lnTo>
                    <a:pt x="37" y="95"/>
                  </a:lnTo>
                  <a:lnTo>
                    <a:pt x="35" y="93"/>
                  </a:lnTo>
                  <a:lnTo>
                    <a:pt x="41" y="93"/>
                  </a:lnTo>
                  <a:lnTo>
                    <a:pt x="43" y="89"/>
                  </a:lnTo>
                  <a:lnTo>
                    <a:pt x="46" y="85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5" y="62"/>
                  </a:lnTo>
                  <a:lnTo>
                    <a:pt x="41" y="56"/>
                  </a:lnTo>
                  <a:lnTo>
                    <a:pt x="37" y="48"/>
                  </a:lnTo>
                  <a:lnTo>
                    <a:pt x="39" y="45"/>
                  </a:lnTo>
                  <a:lnTo>
                    <a:pt x="41" y="39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39" y="16"/>
                  </a:lnTo>
                  <a:lnTo>
                    <a:pt x="27" y="4"/>
                  </a:lnTo>
                  <a:lnTo>
                    <a:pt x="22" y="12"/>
                  </a:lnTo>
                  <a:lnTo>
                    <a:pt x="18" y="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8" y="33"/>
                  </a:lnTo>
                  <a:lnTo>
                    <a:pt x="4" y="52"/>
                  </a:lnTo>
                  <a:lnTo>
                    <a:pt x="2" y="72"/>
                  </a:lnTo>
                  <a:lnTo>
                    <a:pt x="4" y="75"/>
                  </a:lnTo>
                  <a:lnTo>
                    <a:pt x="12" y="85"/>
                  </a:lnTo>
                  <a:lnTo>
                    <a:pt x="23" y="9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r" defTabSz="913948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000" b="1">
                <a:solidFill>
                  <a:prstClr val="white"/>
                </a:solidFill>
              </a:endParaRPr>
            </a:p>
          </p:txBody>
        </p:sp>
      </p:grpSp>
      <p:grpSp>
        <p:nvGrpSpPr>
          <p:cNvPr id="639" name="Group 348"/>
          <p:cNvGrpSpPr>
            <a:grpSpLocks/>
          </p:cNvGrpSpPr>
          <p:nvPr/>
        </p:nvGrpSpPr>
        <p:grpSpPr bwMode="auto">
          <a:xfrm>
            <a:off x="2829703" y="1362055"/>
            <a:ext cx="4448125" cy="1849391"/>
            <a:chOff x="2708250" y="1676400"/>
            <a:chExt cx="5740425" cy="2354263"/>
          </a:xfrm>
          <a:solidFill>
            <a:srgbClr val="CEC8AA"/>
          </a:solidFill>
        </p:grpSpPr>
        <p:grpSp>
          <p:nvGrpSpPr>
            <p:cNvPr id="640" name="Group 347"/>
            <p:cNvGrpSpPr>
              <a:grpSpLocks/>
            </p:cNvGrpSpPr>
            <p:nvPr/>
          </p:nvGrpSpPr>
          <p:grpSpPr bwMode="auto">
            <a:xfrm>
              <a:off x="5049823" y="3352800"/>
              <a:ext cx="549277" cy="677863"/>
              <a:chOff x="5049823" y="3352800"/>
              <a:chExt cx="549277" cy="677863"/>
            </a:xfrm>
            <a:grpFill/>
          </p:grpSpPr>
          <p:sp>
            <p:nvSpPr>
              <p:cNvPr id="677" name="Freeform 63"/>
              <p:cNvSpPr>
                <a:spLocks/>
              </p:cNvSpPr>
              <p:nvPr/>
            </p:nvSpPr>
            <p:spPr bwMode="auto">
              <a:xfrm>
                <a:off x="5408599" y="3692525"/>
                <a:ext cx="119062" cy="76200"/>
              </a:xfrm>
              <a:custGeom>
                <a:avLst/>
                <a:gdLst>
                  <a:gd name="T0" fmla="*/ 0 w 134"/>
                  <a:gd name="T1" fmla="*/ 6 h 90"/>
                  <a:gd name="T2" fmla="*/ 0 w 134"/>
                  <a:gd name="T3" fmla="*/ 10 h 90"/>
                  <a:gd name="T4" fmla="*/ 3 w 134"/>
                  <a:gd name="T5" fmla="*/ 14 h 90"/>
                  <a:gd name="T6" fmla="*/ 4 w 134"/>
                  <a:gd name="T7" fmla="*/ 21 h 90"/>
                  <a:gd name="T8" fmla="*/ 19 w 134"/>
                  <a:gd name="T9" fmla="*/ 25 h 90"/>
                  <a:gd name="T10" fmla="*/ 25 w 134"/>
                  <a:gd name="T11" fmla="*/ 26 h 90"/>
                  <a:gd name="T12" fmla="*/ 26 w 134"/>
                  <a:gd name="T13" fmla="*/ 26 h 90"/>
                  <a:gd name="T14" fmla="*/ 28 w 134"/>
                  <a:gd name="T15" fmla="*/ 25 h 90"/>
                  <a:gd name="T16" fmla="*/ 28 w 134"/>
                  <a:gd name="T17" fmla="*/ 24 h 90"/>
                  <a:gd name="T18" fmla="*/ 28 w 134"/>
                  <a:gd name="T19" fmla="*/ 22 h 90"/>
                  <a:gd name="T20" fmla="*/ 29 w 134"/>
                  <a:gd name="T21" fmla="*/ 20 h 90"/>
                  <a:gd name="T22" fmla="*/ 30 w 134"/>
                  <a:gd name="T23" fmla="*/ 17 h 90"/>
                  <a:gd name="T24" fmla="*/ 30 w 134"/>
                  <a:gd name="T25" fmla="*/ 15 h 90"/>
                  <a:gd name="T26" fmla="*/ 30 w 134"/>
                  <a:gd name="T27" fmla="*/ 14 h 90"/>
                  <a:gd name="T28" fmla="*/ 29 w 134"/>
                  <a:gd name="T29" fmla="*/ 14 h 90"/>
                  <a:gd name="T30" fmla="*/ 29 w 134"/>
                  <a:gd name="T31" fmla="*/ 13 h 90"/>
                  <a:gd name="T32" fmla="*/ 31 w 134"/>
                  <a:gd name="T33" fmla="*/ 10 h 90"/>
                  <a:gd name="T34" fmla="*/ 31 w 134"/>
                  <a:gd name="T35" fmla="*/ 10 h 90"/>
                  <a:gd name="T36" fmla="*/ 30 w 134"/>
                  <a:gd name="T37" fmla="*/ 9 h 90"/>
                  <a:gd name="T38" fmla="*/ 30 w 134"/>
                  <a:gd name="T39" fmla="*/ 8 h 90"/>
                  <a:gd name="T40" fmla="*/ 31 w 134"/>
                  <a:gd name="T41" fmla="*/ 7 h 90"/>
                  <a:gd name="T42" fmla="*/ 32 w 134"/>
                  <a:gd name="T43" fmla="*/ 8 h 90"/>
                  <a:gd name="T44" fmla="*/ 33 w 134"/>
                  <a:gd name="T45" fmla="*/ 7 h 90"/>
                  <a:gd name="T46" fmla="*/ 34 w 134"/>
                  <a:gd name="T47" fmla="*/ 6 h 90"/>
                  <a:gd name="T48" fmla="*/ 35 w 134"/>
                  <a:gd name="T49" fmla="*/ 6 h 90"/>
                  <a:gd name="T50" fmla="*/ 36 w 134"/>
                  <a:gd name="T51" fmla="*/ 5 h 90"/>
                  <a:gd name="T52" fmla="*/ 35 w 134"/>
                  <a:gd name="T53" fmla="*/ 4 h 90"/>
                  <a:gd name="T54" fmla="*/ 32 w 134"/>
                  <a:gd name="T55" fmla="*/ 3 h 90"/>
                  <a:gd name="T56" fmla="*/ 32 w 134"/>
                  <a:gd name="T57" fmla="*/ 1 h 90"/>
                  <a:gd name="T58" fmla="*/ 30 w 134"/>
                  <a:gd name="T59" fmla="*/ 0 h 90"/>
                  <a:gd name="T60" fmla="*/ 28 w 134"/>
                  <a:gd name="T61" fmla="*/ 4 h 90"/>
                  <a:gd name="T62" fmla="*/ 24 w 134"/>
                  <a:gd name="T63" fmla="*/ 7 h 90"/>
                  <a:gd name="T64" fmla="*/ 20 w 134"/>
                  <a:gd name="T65" fmla="*/ 11 h 90"/>
                  <a:gd name="T66" fmla="*/ 19 w 134"/>
                  <a:gd name="T67" fmla="*/ 13 h 90"/>
                  <a:gd name="T68" fmla="*/ 16 w 134"/>
                  <a:gd name="T69" fmla="*/ 12 h 90"/>
                  <a:gd name="T70" fmla="*/ 14 w 134"/>
                  <a:gd name="T71" fmla="*/ 11 h 90"/>
                  <a:gd name="T72" fmla="*/ 13 w 134"/>
                  <a:gd name="T73" fmla="*/ 11 h 90"/>
                  <a:gd name="T74" fmla="*/ 9 w 134"/>
                  <a:gd name="T75" fmla="*/ 11 h 90"/>
                  <a:gd name="T76" fmla="*/ 7 w 134"/>
                  <a:gd name="T77" fmla="*/ 12 h 90"/>
                  <a:gd name="T78" fmla="*/ 2 w 134"/>
                  <a:gd name="T79" fmla="*/ 11 h 90"/>
                  <a:gd name="T80" fmla="*/ 2 w 134"/>
                  <a:gd name="T81" fmla="*/ 7 h 90"/>
                  <a:gd name="T82" fmla="*/ 0 w 134"/>
                  <a:gd name="T83" fmla="*/ 6 h 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4"/>
                  <a:gd name="T127" fmla="*/ 0 h 90"/>
                  <a:gd name="T128" fmla="*/ 134 w 134"/>
                  <a:gd name="T129" fmla="*/ 90 h 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4" h="90">
                    <a:moveTo>
                      <a:pt x="0" y="23"/>
                    </a:moveTo>
                    <a:lnTo>
                      <a:pt x="0" y="34"/>
                    </a:lnTo>
                    <a:lnTo>
                      <a:pt x="12" y="50"/>
                    </a:lnTo>
                    <a:lnTo>
                      <a:pt x="14" y="75"/>
                    </a:lnTo>
                    <a:lnTo>
                      <a:pt x="71" y="86"/>
                    </a:lnTo>
                    <a:lnTo>
                      <a:pt x="96" y="90"/>
                    </a:lnTo>
                    <a:lnTo>
                      <a:pt x="100" y="90"/>
                    </a:lnTo>
                    <a:lnTo>
                      <a:pt x="104" y="88"/>
                    </a:lnTo>
                    <a:lnTo>
                      <a:pt x="104" y="84"/>
                    </a:lnTo>
                    <a:lnTo>
                      <a:pt x="106" y="77"/>
                    </a:lnTo>
                    <a:lnTo>
                      <a:pt x="109" y="69"/>
                    </a:lnTo>
                    <a:lnTo>
                      <a:pt x="113" y="59"/>
                    </a:lnTo>
                    <a:lnTo>
                      <a:pt x="115" y="52"/>
                    </a:lnTo>
                    <a:lnTo>
                      <a:pt x="113" y="50"/>
                    </a:lnTo>
                    <a:lnTo>
                      <a:pt x="109" y="50"/>
                    </a:lnTo>
                    <a:lnTo>
                      <a:pt x="109" y="46"/>
                    </a:lnTo>
                    <a:lnTo>
                      <a:pt x="119" y="36"/>
                    </a:lnTo>
                    <a:lnTo>
                      <a:pt x="119" y="34"/>
                    </a:lnTo>
                    <a:lnTo>
                      <a:pt x="115" y="32"/>
                    </a:lnTo>
                    <a:lnTo>
                      <a:pt x="115" y="29"/>
                    </a:lnTo>
                    <a:lnTo>
                      <a:pt x="117" y="27"/>
                    </a:lnTo>
                    <a:lnTo>
                      <a:pt x="121" y="29"/>
                    </a:lnTo>
                    <a:lnTo>
                      <a:pt x="125" y="27"/>
                    </a:lnTo>
                    <a:lnTo>
                      <a:pt x="129" y="23"/>
                    </a:lnTo>
                    <a:lnTo>
                      <a:pt x="133" y="21"/>
                    </a:lnTo>
                    <a:lnTo>
                      <a:pt x="134" y="19"/>
                    </a:lnTo>
                    <a:lnTo>
                      <a:pt x="133" y="15"/>
                    </a:lnTo>
                    <a:lnTo>
                      <a:pt x="121" y="9"/>
                    </a:lnTo>
                    <a:lnTo>
                      <a:pt x="123" y="2"/>
                    </a:lnTo>
                    <a:lnTo>
                      <a:pt x="115" y="0"/>
                    </a:lnTo>
                    <a:lnTo>
                      <a:pt x="106" y="15"/>
                    </a:lnTo>
                    <a:lnTo>
                      <a:pt x="92" y="27"/>
                    </a:lnTo>
                    <a:lnTo>
                      <a:pt x="73" y="38"/>
                    </a:lnTo>
                    <a:lnTo>
                      <a:pt x="69" y="46"/>
                    </a:lnTo>
                    <a:lnTo>
                      <a:pt x="60" y="44"/>
                    </a:lnTo>
                    <a:lnTo>
                      <a:pt x="54" y="40"/>
                    </a:lnTo>
                    <a:lnTo>
                      <a:pt x="50" y="38"/>
                    </a:lnTo>
                    <a:lnTo>
                      <a:pt x="33" y="40"/>
                    </a:lnTo>
                    <a:lnTo>
                      <a:pt x="25" y="42"/>
                    </a:lnTo>
                    <a:lnTo>
                      <a:pt x="8" y="38"/>
                    </a:lnTo>
                    <a:lnTo>
                      <a:pt x="8" y="25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r" defTabSz="913948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1000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78" name="Group 346"/>
              <p:cNvGrpSpPr>
                <a:grpSpLocks/>
              </p:cNvGrpSpPr>
              <p:nvPr/>
            </p:nvGrpSpPr>
            <p:grpSpPr bwMode="auto">
              <a:xfrm>
                <a:off x="5049823" y="3352800"/>
                <a:ext cx="549277" cy="677863"/>
                <a:chOff x="5049823" y="3352800"/>
                <a:chExt cx="549277" cy="677863"/>
              </a:xfrm>
              <a:grpFill/>
            </p:grpSpPr>
            <p:sp>
              <p:nvSpPr>
                <p:cNvPr id="679" name="Freeform 210"/>
                <p:cNvSpPr>
                  <a:spLocks/>
                </p:cNvSpPr>
                <p:nvPr/>
              </p:nvSpPr>
              <p:spPr bwMode="auto">
                <a:xfrm>
                  <a:off x="5105385" y="3352800"/>
                  <a:ext cx="290514" cy="304800"/>
                </a:xfrm>
                <a:custGeom>
                  <a:avLst/>
                  <a:gdLst>
                    <a:gd name="T0" fmla="*/ 63 w 243"/>
                    <a:gd name="T1" fmla="*/ 62 h 268"/>
                    <a:gd name="T2" fmla="*/ 61 w 243"/>
                    <a:gd name="T3" fmla="*/ 59 h 268"/>
                    <a:gd name="T4" fmla="*/ 61 w 243"/>
                    <a:gd name="T5" fmla="*/ 52 h 268"/>
                    <a:gd name="T6" fmla="*/ 59 w 243"/>
                    <a:gd name="T7" fmla="*/ 48 h 268"/>
                    <a:gd name="T8" fmla="*/ 57 w 243"/>
                    <a:gd name="T9" fmla="*/ 46 h 268"/>
                    <a:gd name="T10" fmla="*/ 56 w 243"/>
                    <a:gd name="T11" fmla="*/ 44 h 268"/>
                    <a:gd name="T12" fmla="*/ 53 w 243"/>
                    <a:gd name="T13" fmla="*/ 43 h 268"/>
                    <a:gd name="T14" fmla="*/ 52 w 243"/>
                    <a:gd name="T15" fmla="*/ 39 h 268"/>
                    <a:gd name="T16" fmla="*/ 48 w 243"/>
                    <a:gd name="T17" fmla="*/ 37 h 268"/>
                    <a:gd name="T18" fmla="*/ 45 w 243"/>
                    <a:gd name="T19" fmla="*/ 32 h 268"/>
                    <a:gd name="T20" fmla="*/ 43 w 243"/>
                    <a:gd name="T21" fmla="*/ 27 h 268"/>
                    <a:gd name="T22" fmla="*/ 44 w 243"/>
                    <a:gd name="T23" fmla="*/ 26 h 268"/>
                    <a:gd name="T24" fmla="*/ 46 w 243"/>
                    <a:gd name="T25" fmla="*/ 23 h 268"/>
                    <a:gd name="T26" fmla="*/ 47 w 243"/>
                    <a:gd name="T27" fmla="*/ 20 h 268"/>
                    <a:gd name="T28" fmla="*/ 46 w 243"/>
                    <a:gd name="T29" fmla="*/ 18 h 268"/>
                    <a:gd name="T30" fmla="*/ 49 w 243"/>
                    <a:gd name="T31" fmla="*/ 17 h 268"/>
                    <a:gd name="T32" fmla="*/ 49 w 243"/>
                    <a:gd name="T33" fmla="*/ 15 h 268"/>
                    <a:gd name="T34" fmla="*/ 44 w 243"/>
                    <a:gd name="T35" fmla="*/ 15 h 268"/>
                    <a:gd name="T36" fmla="*/ 42 w 243"/>
                    <a:gd name="T37" fmla="*/ 14 h 268"/>
                    <a:gd name="T38" fmla="*/ 40 w 243"/>
                    <a:gd name="T39" fmla="*/ 13 h 268"/>
                    <a:gd name="T40" fmla="*/ 40 w 243"/>
                    <a:gd name="T41" fmla="*/ 12 h 268"/>
                    <a:gd name="T42" fmla="*/ 38 w 243"/>
                    <a:gd name="T43" fmla="*/ 10 h 268"/>
                    <a:gd name="T44" fmla="*/ 37 w 243"/>
                    <a:gd name="T45" fmla="*/ 8 h 268"/>
                    <a:gd name="T46" fmla="*/ 38 w 243"/>
                    <a:gd name="T47" fmla="*/ 6 h 268"/>
                    <a:gd name="T48" fmla="*/ 37 w 243"/>
                    <a:gd name="T49" fmla="*/ 3 h 268"/>
                    <a:gd name="T50" fmla="*/ 34 w 243"/>
                    <a:gd name="T51" fmla="*/ 1 h 268"/>
                    <a:gd name="T52" fmla="*/ 31 w 243"/>
                    <a:gd name="T53" fmla="*/ 1 h 268"/>
                    <a:gd name="T54" fmla="*/ 28 w 243"/>
                    <a:gd name="T55" fmla="*/ 1 h 268"/>
                    <a:gd name="T56" fmla="*/ 26 w 243"/>
                    <a:gd name="T57" fmla="*/ 2 h 268"/>
                    <a:gd name="T58" fmla="*/ 24 w 243"/>
                    <a:gd name="T59" fmla="*/ 1 h 268"/>
                    <a:gd name="T60" fmla="*/ 22 w 243"/>
                    <a:gd name="T61" fmla="*/ 2 h 268"/>
                    <a:gd name="T62" fmla="*/ 21 w 243"/>
                    <a:gd name="T63" fmla="*/ 5 h 268"/>
                    <a:gd name="T64" fmla="*/ 19 w 243"/>
                    <a:gd name="T65" fmla="*/ 7 h 268"/>
                    <a:gd name="T66" fmla="*/ 17 w 243"/>
                    <a:gd name="T67" fmla="*/ 11 h 268"/>
                    <a:gd name="T68" fmla="*/ 17 w 243"/>
                    <a:gd name="T69" fmla="*/ 13 h 268"/>
                    <a:gd name="T70" fmla="*/ 17 w 243"/>
                    <a:gd name="T71" fmla="*/ 15 h 268"/>
                    <a:gd name="T72" fmla="*/ 16 w 243"/>
                    <a:gd name="T73" fmla="*/ 18 h 268"/>
                    <a:gd name="T74" fmla="*/ 17 w 243"/>
                    <a:gd name="T75" fmla="*/ 21 h 268"/>
                    <a:gd name="T76" fmla="*/ 15 w 243"/>
                    <a:gd name="T77" fmla="*/ 24 h 268"/>
                    <a:gd name="T78" fmla="*/ 14 w 243"/>
                    <a:gd name="T79" fmla="*/ 27 h 268"/>
                    <a:gd name="T80" fmla="*/ 0 w 243"/>
                    <a:gd name="T81" fmla="*/ 39 h 268"/>
                    <a:gd name="T82" fmla="*/ 22 w 243"/>
                    <a:gd name="T83" fmla="*/ 62 h 268"/>
                    <a:gd name="T84" fmla="*/ 27 w 243"/>
                    <a:gd name="T85" fmla="*/ 65 h 268"/>
                    <a:gd name="T86" fmla="*/ 33 w 243"/>
                    <a:gd name="T87" fmla="*/ 73 h 268"/>
                    <a:gd name="T88" fmla="*/ 46 w 243"/>
                    <a:gd name="T89" fmla="*/ 73 h 268"/>
                    <a:gd name="T90" fmla="*/ 51 w 243"/>
                    <a:gd name="T91" fmla="*/ 68 h 268"/>
                    <a:gd name="T92" fmla="*/ 53 w 243"/>
                    <a:gd name="T93" fmla="*/ 64 h 268"/>
                    <a:gd name="T94" fmla="*/ 60 w 243"/>
                    <a:gd name="T95" fmla="*/ 63 h 268"/>
                    <a:gd name="T96" fmla="*/ 63 w 243"/>
                    <a:gd name="T97" fmla="*/ 65 h 268"/>
                    <a:gd name="T98" fmla="*/ 64 w 243"/>
                    <a:gd name="T99" fmla="*/ 66 h 268"/>
                    <a:gd name="T100" fmla="*/ 64 w 243"/>
                    <a:gd name="T101" fmla="*/ 64 h 26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43"/>
                    <a:gd name="T154" fmla="*/ 0 h 268"/>
                    <a:gd name="T155" fmla="*/ 243 w 243"/>
                    <a:gd name="T156" fmla="*/ 268 h 268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43" h="268">
                      <a:moveTo>
                        <a:pt x="243" y="231"/>
                      </a:moveTo>
                      <a:lnTo>
                        <a:pt x="240" y="225"/>
                      </a:lnTo>
                      <a:lnTo>
                        <a:pt x="240" y="212"/>
                      </a:lnTo>
                      <a:lnTo>
                        <a:pt x="232" y="212"/>
                      </a:lnTo>
                      <a:lnTo>
                        <a:pt x="230" y="204"/>
                      </a:lnTo>
                      <a:lnTo>
                        <a:pt x="230" y="187"/>
                      </a:lnTo>
                      <a:lnTo>
                        <a:pt x="228" y="181"/>
                      </a:lnTo>
                      <a:lnTo>
                        <a:pt x="222" y="175"/>
                      </a:lnTo>
                      <a:lnTo>
                        <a:pt x="218" y="170"/>
                      </a:lnTo>
                      <a:lnTo>
                        <a:pt x="216" y="166"/>
                      </a:lnTo>
                      <a:lnTo>
                        <a:pt x="215" y="160"/>
                      </a:lnTo>
                      <a:lnTo>
                        <a:pt x="211" y="158"/>
                      </a:lnTo>
                      <a:lnTo>
                        <a:pt x="197" y="158"/>
                      </a:lnTo>
                      <a:lnTo>
                        <a:pt x="201" y="154"/>
                      </a:lnTo>
                      <a:lnTo>
                        <a:pt x="201" y="150"/>
                      </a:lnTo>
                      <a:lnTo>
                        <a:pt x="197" y="143"/>
                      </a:lnTo>
                      <a:lnTo>
                        <a:pt x="190" y="137"/>
                      </a:lnTo>
                      <a:lnTo>
                        <a:pt x="182" y="133"/>
                      </a:lnTo>
                      <a:lnTo>
                        <a:pt x="176" y="125"/>
                      </a:lnTo>
                      <a:lnTo>
                        <a:pt x="172" y="116"/>
                      </a:lnTo>
                      <a:lnTo>
                        <a:pt x="168" y="110"/>
                      </a:lnTo>
                      <a:lnTo>
                        <a:pt x="163" y="98"/>
                      </a:lnTo>
                      <a:lnTo>
                        <a:pt x="163" y="96"/>
                      </a:lnTo>
                      <a:lnTo>
                        <a:pt x="167" y="93"/>
                      </a:lnTo>
                      <a:lnTo>
                        <a:pt x="167" y="83"/>
                      </a:lnTo>
                      <a:lnTo>
                        <a:pt x="174" y="83"/>
                      </a:lnTo>
                      <a:lnTo>
                        <a:pt x="176" y="79"/>
                      </a:lnTo>
                      <a:lnTo>
                        <a:pt x="176" y="73"/>
                      </a:lnTo>
                      <a:lnTo>
                        <a:pt x="174" y="68"/>
                      </a:lnTo>
                      <a:lnTo>
                        <a:pt x="174" y="64"/>
                      </a:lnTo>
                      <a:lnTo>
                        <a:pt x="180" y="64"/>
                      </a:lnTo>
                      <a:lnTo>
                        <a:pt x="186" y="62"/>
                      </a:lnTo>
                      <a:lnTo>
                        <a:pt x="188" y="60"/>
                      </a:lnTo>
                      <a:lnTo>
                        <a:pt x="184" y="56"/>
                      </a:lnTo>
                      <a:lnTo>
                        <a:pt x="172" y="56"/>
                      </a:lnTo>
                      <a:lnTo>
                        <a:pt x="167" y="54"/>
                      </a:lnTo>
                      <a:lnTo>
                        <a:pt x="165" y="52"/>
                      </a:lnTo>
                      <a:lnTo>
                        <a:pt x="157" y="52"/>
                      </a:lnTo>
                      <a:lnTo>
                        <a:pt x="155" y="48"/>
                      </a:lnTo>
                      <a:lnTo>
                        <a:pt x="151" y="48"/>
                      </a:lnTo>
                      <a:lnTo>
                        <a:pt x="149" y="47"/>
                      </a:lnTo>
                      <a:lnTo>
                        <a:pt x="149" y="41"/>
                      </a:lnTo>
                      <a:lnTo>
                        <a:pt x="145" y="39"/>
                      </a:lnTo>
                      <a:lnTo>
                        <a:pt x="144" y="37"/>
                      </a:lnTo>
                      <a:lnTo>
                        <a:pt x="145" y="33"/>
                      </a:lnTo>
                      <a:lnTo>
                        <a:pt x="140" y="29"/>
                      </a:lnTo>
                      <a:lnTo>
                        <a:pt x="142" y="25"/>
                      </a:lnTo>
                      <a:lnTo>
                        <a:pt x="142" y="20"/>
                      </a:lnTo>
                      <a:lnTo>
                        <a:pt x="140" y="16"/>
                      </a:lnTo>
                      <a:lnTo>
                        <a:pt x="138" y="10"/>
                      </a:lnTo>
                      <a:lnTo>
                        <a:pt x="138" y="8"/>
                      </a:lnTo>
                      <a:lnTo>
                        <a:pt x="128" y="4"/>
                      </a:lnTo>
                      <a:lnTo>
                        <a:pt x="119" y="10"/>
                      </a:lnTo>
                      <a:lnTo>
                        <a:pt x="117" y="4"/>
                      </a:lnTo>
                      <a:lnTo>
                        <a:pt x="111" y="0"/>
                      </a:lnTo>
                      <a:lnTo>
                        <a:pt x="107" y="4"/>
                      </a:lnTo>
                      <a:lnTo>
                        <a:pt x="105" y="8"/>
                      </a:lnTo>
                      <a:lnTo>
                        <a:pt x="99" y="8"/>
                      </a:lnTo>
                      <a:lnTo>
                        <a:pt x="94" y="4"/>
                      </a:lnTo>
                      <a:lnTo>
                        <a:pt x="90" y="4"/>
                      </a:lnTo>
                      <a:lnTo>
                        <a:pt x="88" y="6"/>
                      </a:lnTo>
                      <a:lnTo>
                        <a:pt x="82" y="6"/>
                      </a:lnTo>
                      <a:lnTo>
                        <a:pt x="82" y="10"/>
                      </a:lnTo>
                      <a:lnTo>
                        <a:pt x="80" y="18"/>
                      </a:lnTo>
                      <a:lnTo>
                        <a:pt x="76" y="23"/>
                      </a:lnTo>
                      <a:lnTo>
                        <a:pt x="71" y="27"/>
                      </a:lnTo>
                      <a:lnTo>
                        <a:pt x="67" y="31"/>
                      </a:lnTo>
                      <a:lnTo>
                        <a:pt x="65" y="39"/>
                      </a:lnTo>
                      <a:lnTo>
                        <a:pt x="65" y="43"/>
                      </a:lnTo>
                      <a:lnTo>
                        <a:pt x="67" y="47"/>
                      </a:lnTo>
                      <a:lnTo>
                        <a:pt x="67" y="50"/>
                      </a:lnTo>
                      <a:lnTo>
                        <a:pt x="65" y="56"/>
                      </a:lnTo>
                      <a:lnTo>
                        <a:pt x="61" y="60"/>
                      </a:lnTo>
                      <a:lnTo>
                        <a:pt x="61" y="66"/>
                      </a:lnTo>
                      <a:lnTo>
                        <a:pt x="65" y="73"/>
                      </a:lnTo>
                      <a:lnTo>
                        <a:pt x="65" y="75"/>
                      </a:lnTo>
                      <a:lnTo>
                        <a:pt x="61" y="79"/>
                      </a:lnTo>
                      <a:lnTo>
                        <a:pt x="59" y="85"/>
                      </a:lnTo>
                      <a:lnTo>
                        <a:pt x="57" y="95"/>
                      </a:lnTo>
                      <a:lnTo>
                        <a:pt x="53" y="98"/>
                      </a:lnTo>
                      <a:lnTo>
                        <a:pt x="51" y="102"/>
                      </a:lnTo>
                      <a:lnTo>
                        <a:pt x="0" y="143"/>
                      </a:lnTo>
                      <a:lnTo>
                        <a:pt x="13" y="187"/>
                      </a:lnTo>
                      <a:lnTo>
                        <a:pt x="82" y="225"/>
                      </a:lnTo>
                      <a:lnTo>
                        <a:pt x="84" y="235"/>
                      </a:lnTo>
                      <a:lnTo>
                        <a:pt x="101" y="235"/>
                      </a:lnTo>
                      <a:lnTo>
                        <a:pt x="105" y="250"/>
                      </a:lnTo>
                      <a:lnTo>
                        <a:pt x="124" y="262"/>
                      </a:lnTo>
                      <a:lnTo>
                        <a:pt x="168" y="268"/>
                      </a:lnTo>
                      <a:lnTo>
                        <a:pt x="174" y="264"/>
                      </a:lnTo>
                      <a:lnTo>
                        <a:pt x="184" y="256"/>
                      </a:lnTo>
                      <a:lnTo>
                        <a:pt x="192" y="248"/>
                      </a:lnTo>
                      <a:lnTo>
                        <a:pt x="197" y="239"/>
                      </a:lnTo>
                      <a:lnTo>
                        <a:pt x="203" y="231"/>
                      </a:lnTo>
                      <a:lnTo>
                        <a:pt x="211" y="229"/>
                      </a:lnTo>
                      <a:lnTo>
                        <a:pt x="226" y="229"/>
                      </a:lnTo>
                      <a:lnTo>
                        <a:pt x="232" y="233"/>
                      </a:lnTo>
                      <a:lnTo>
                        <a:pt x="238" y="235"/>
                      </a:lnTo>
                      <a:lnTo>
                        <a:pt x="243" y="239"/>
                      </a:lnTo>
                      <a:lnTo>
                        <a:pt x="243" y="237"/>
                      </a:lnTo>
                      <a:lnTo>
                        <a:pt x="241" y="233"/>
                      </a:lnTo>
                      <a:lnTo>
                        <a:pt x="243" y="23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0" name="Freeform 51"/>
                <p:cNvSpPr>
                  <a:spLocks/>
                </p:cNvSpPr>
                <p:nvPr/>
              </p:nvSpPr>
              <p:spPr bwMode="auto">
                <a:xfrm>
                  <a:off x="5224449" y="3875088"/>
                  <a:ext cx="239713" cy="155575"/>
                </a:xfrm>
                <a:custGeom>
                  <a:avLst/>
                  <a:gdLst>
                    <a:gd name="T0" fmla="*/ 1 w 269"/>
                    <a:gd name="T1" fmla="*/ 19 h 182"/>
                    <a:gd name="T2" fmla="*/ 2 w 269"/>
                    <a:gd name="T3" fmla="*/ 17 h 182"/>
                    <a:gd name="T4" fmla="*/ 3 w 269"/>
                    <a:gd name="T5" fmla="*/ 16 h 182"/>
                    <a:gd name="T6" fmla="*/ 4 w 269"/>
                    <a:gd name="T7" fmla="*/ 14 h 182"/>
                    <a:gd name="T8" fmla="*/ 4 w 269"/>
                    <a:gd name="T9" fmla="*/ 13 h 182"/>
                    <a:gd name="T10" fmla="*/ 6 w 269"/>
                    <a:gd name="T11" fmla="*/ 11 h 182"/>
                    <a:gd name="T12" fmla="*/ 8 w 269"/>
                    <a:gd name="T13" fmla="*/ 13 h 182"/>
                    <a:gd name="T14" fmla="*/ 10 w 269"/>
                    <a:gd name="T15" fmla="*/ 14 h 182"/>
                    <a:gd name="T16" fmla="*/ 13 w 269"/>
                    <a:gd name="T17" fmla="*/ 13 h 182"/>
                    <a:gd name="T18" fmla="*/ 21 w 269"/>
                    <a:gd name="T19" fmla="*/ 16 h 182"/>
                    <a:gd name="T20" fmla="*/ 26 w 269"/>
                    <a:gd name="T21" fmla="*/ 26 h 182"/>
                    <a:gd name="T22" fmla="*/ 29 w 269"/>
                    <a:gd name="T23" fmla="*/ 21 h 182"/>
                    <a:gd name="T24" fmla="*/ 61 w 269"/>
                    <a:gd name="T25" fmla="*/ 0 h 182"/>
                    <a:gd name="T26" fmla="*/ 68 w 269"/>
                    <a:gd name="T27" fmla="*/ 16 h 182"/>
                    <a:gd name="T28" fmla="*/ 71 w 269"/>
                    <a:gd name="T29" fmla="*/ 20 h 182"/>
                    <a:gd name="T30" fmla="*/ 66 w 269"/>
                    <a:gd name="T31" fmla="*/ 21 h 182"/>
                    <a:gd name="T32" fmla="*/ 63 w 269"/>
                    <a:gd name="T33" fmla="*/ 24 h 182"/>
                    <a:gd name="T34" fmla="*/ 64 w 269"/>
                    <a:gd name="T35" fmla="*/ 29 h 182"/>
                    <a:gd name="T36" fmla="*/ 60 w 269"/>
                    <a:gd name="T37" fmla="*/ 32 h 182"/>
                    <a:gd name="T38" fmla="*/ 59 w 269"/>
                    <a:gd name="T39" fmla="*/ 33 h 182"/>
                    <a:gd name="T40" fmla="*/ 48 w 269"/>
                    <a:gd name="T41" fmla="*/ 38 h 182"/>
                    <a:gd name="T42" fmla="*/ 41 w 269"/>
                    <a:gd name="T43" fmla="*/ 42 h 182"/>
                    <a:gd name="T44" fmla="*/ 39 w 269"/>
                    <a:gd name="T45" fmla="*/ 45 h 182"/>
                    <a:gd name="T46" fmla="*/ 34 w 269"/>
                    <a:gd name="T47" fmla="*/ 45 h 182"/>
                    <a:gd name="T48" fmla="*/ 30 w 269"/>
                    <a:gd name="T49" fmla="*/ 45 h 182"/>
                    <a:gd name="T50" fmla="*/ 28 w 269"/>
                    <a:gd name="T51" fmla="*/ 46 h 182"/>
                    <a:gd name="T52" fmla="*/ 19 w 269"/>
                    <a:gd name="T53" fmla="*/ 48 h 182"/>
                    <a:gd name="T54" fmla="*/ 12 w 269"/>
                    <a:gd name="T55" fmla="*/ 53 h 182"/>
                    <a:gd name="T56" fmla="*/ 5 w 269"/>
                    <a:gd name="T57" fmla="*/ 48 h 182"/>
                    <a:gd name="T58" fmla="*/ 3 w 269"/>
                    <a:gd name="T59" fmla="*/ 42 h 182"/>
                    <a:gd name="T60" fmla="*/ 1 w 269"/>
                    <a:gd name="T61" fmla="*/ 39 h 182"/>
                    <a:gd name="T62" fmla="*/ 2 w 269"/>
                    <a:gd name="T63" fmla="*/ 38 h 182"/>
                    <a:gd name="T64" fmla="*/ 1 w 269"/>
                    <a:gd name="T65" fmla="*/ 33 h 182"/>
                    <a:gd name="T66" fmla="*/ 0 w 269"/>
                    <a:gd name="T67" fmla="*/ 25 h 182"/>
                    <a:gd name="T68" fmla="*/ 1 w 269"/>
                    <a:gd name="T69" fmla="*/ 20 h 18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69"/>
                    <a:gd name="T106" fmla="*/ 0 h 182"/>
                    <a:gd name="T107" fmla="*/ 269 w 269"/>
                    <a:gd name="T108" fmla="*/ 182 h 18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69" h="182">
                      <a:moveTo>
                        <a:pt x="2" y="67"/>
                      </a:moveTo>
                      <a:lnTo>
                        <a:pt x="4" y="65"/>
                      </a:lnTo>
                      <a:lnTo>
                        <a:pt x="7" y="63"/>
                      </a:lnTo>
                      <a:lnTo>
                        <a:pt x="7" y="59"/>
                      </a:lnTo>
                      <a:lnTo>
                        <a:pt x="9" y="56"/>
                      </a:lnTo>
                      <a:lnTo>
                        <a:pt x="11" y="56"/>
                      </a:lnTo>
                      <a:lnTo>
                        <a:pt x="13" y="52"/>
                      </a:lnTo>
                      <a:lnTo>
                        <a:pt x="13" y="48"/>
                      </a:lnTo>
                      <a:lnTo>
                        <a:pt x="15" y="46"/>
                      </a:lnTo>
                      <a:lnTo>
                        <a:pt x="15" y="44"/>
                      </a:lnTo>
                      <a:lnTo>
                        <a:pt x="19" y="40"/>
                      </a:lnTo>
                      <a:lnTo>
                        <a:pt x="23" y="38"/>
                      </a:lnTo>
                      <a:lnTo>
                        <a:pt x="29" y="38"/>
                      </a:lnTo>
                      <a:lnTo>
                        <a:pt x="29" y="44"/>
                      </a:lnTo>
                      <a:lnTo>
                        <a:pt x="31" y="46"/>
                      </a:lnTo>
                      <a:lnTo>
                        <a:pt x="36" y="48"/>
                      </a:lnTo>
                      <a:lnTo>
                        <a:pt x="40" y="48"/>
                      </a:lnTo>
                      <a:lnTo>
                        <a:pt x="48" y="46"/>
                      </a:lnTo>
                      <a:lnTo>
                        <a:pt x="61" y="50"/>
                      </a:lnTo>
                      <a:lnTo>
                        <a:pt x="80" y="56"/>
                      </a:lnTo>
                      <a:lnTo>
                        <a:pt x="90" y="58"/>
                      </a:lnTo>
                      <a:lnTo>
                        <a:pt x="96" y="90"/>
                      </a:lnTo>
                      <a:lnTo>
                        <a:pt x="98" y="86"/>
                      </a:lnTo>
                      <a:lnTo>
                        <a:pt x="109" y="73"/>
                      </a:lnTo>
                      <a:lnTo>
                        <a:pt x="142" y="33"/>
                      </a:lnTo>
                      <a:lnTo>
                        <a:pt x="230" y="0"/>
                      </a:lnTo>
                      <a:lnTo>
                        <a:pt x="228" y="10"/>
                      </a:lnTo>
                      <a:lnTo>
                        <a:pt x="253" y="56"/>
                      </a:lnTo>
                      <a:lnTo>
                        <a:pt x="269" y="69"/>
                      </a:lnTo>
                      <a:lnTo>
                        <a:pt x="267" y="69"/>
                      </a:lnTo>
                      <a:lnTo>
                        <a:pt x="255" y="71"/>
                      </a:lnTo>
                      <a:lnTo>
                        <a:pt x="245" y="73"/>
                      </a:lnTo>
                      <a:lnTo>
                        <a:pt x="238" y="79"/>
                      </a:lnTo>
                      <a:lnTo>
                        <a:pt x="234" y="84"/>
                      </a:lnTo>
                      <a:lnTo>
                        <a:pt x="236" y="92"/>
                      </a:lnTo>
                      <a:lnTo>
                        <a:pt x="238" y="98"/>
                      </a:lnTo>
                      <a:lnTo>
                        <a:pt x="230" y="98"/>
                      </a:lnTo>
                      <a:lnTo>
                        <a:pt x="226" y="109"/>
                      </a:lnTo>
                      <a:lnTo>
                        <a:pt x="222" y="109"/>
                      </a:lnTo>
                      <a:lnTo>
                        <a:pt x="222" y="113"/>
                      </a:lnTo>
                      <a:lnTo>
                        <a:pt x="201" y="123"/>
                      </a:lnTo>
                      <a:lnTo>
                        <a:pt x="178" y="131"/>
                      </a:lnTo>
                      <a:lnTo>
                        <a:pt x="157" y="140"/>
                      </a:lnTo>
                      <a:lnTo>
                        <a:pt x="153" y="144"/>
                      </a:lnTo>
                      <a:lnTo>
                        <a:pt x="150" y="152"/>
                      </a:lnTo>
                      <a:lnTo>
                        <a:pt x="146" y="156"/>
                      </a:lnTo>
                      <a:lnTo>
                        <a:pt x="132" y="157"/>
                      </a:lnTo>
                      <a:lnTo>
                        <a:pt x="125" y="156"/>
                      </a:lnTo>
                      <a:lnTo>
                        <a:pt x="119" y="152"/>
                      </a:lnTo>
                      <a:lnTo>
                        <a:pt x="115" y="154"/>
                      </a:lnTo>
                      <a:lnTo>
                        <a:pt x="109" y="157"/>
                      </a:lnTo>
                      <a:lnTo>
                        <a:pt x="107" y="159"/>
                      </a:lnTo>
                      <a:lnTo>
                        <a:pt x="84" y="159"/>
                      </a:lnTo>
                      <a:lnTo>
                        <a:pt x="71" y="167"/>
                      </a:lnTo>
                      <a:lnTo>
                        <a:pt x="59" y="177"/>
                      </a:lnTo>
                      <a:lnTo>
                        <a:pt x="46" y="182"/>
                      </a:lnTo>
                      <a:lnTo>
                        <a:pt x="23" y="181"/>
                      </a:lnTo>
                      <a:lnTo>
                        <a:pt x="17" y="167"/>
                      </a:lnTo>
                      <a:lnTo>
                        <a:pt x="15" y="148"/>
                      </a:lnTo>
                      <a:lnTo>
                        <a:pt x="11" y="144"/>
                      </a:lnTo>
                      <a:lnTo>
                        <a:pt x="6" y="140"/>
                      </a:lnTo>
                      <a:lnTo>
                        <a:pt x="4" y="136"/>
                      </a:lnTo>
                      <a:lnTo>
                        <a:pt x="4" y="134"/>
                      </a:lnTo>
                      <a:lnTo>
                        <a:pt x="6" y="131"/>
                      </a:lnTo>
                      <a:lnTo>
                        <a:pt x="7" y="133"/>
                      </a:lnTo>
                      <a:lnTo>
                        <a:pt x="4" y="115"/>
                      </a:lnTo>
                      <a:lnTo>
                        <a:pt x="2" y="94"/>
                      </a:lnTo>
                      <a:lnTo>
                        <a:pt x="0" y="86"/>
                      </a:lnTo>
                      <a:lnTo>
                        <a:pt x="0" y="75"/>
                      </a:lnTo>
                      <a:lnTo>
                        <a:pt x="2" y="71"/>
                      </a:lnTo>
                      <a:lnTo>
                        <a:pt x="2" y="6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1" name="Freeform 123"/>
                <p:cNvSpPr>
                  <a:spLocks/>
                </p:cNvSpPr>
                <p:nvPr/>
              </p:nvSpPr>
              <p:spPr bwMode="auto">
                <a:xfrm>
                  <a:off x="5400661" y="3681413"/>
                  <a:ext cx="15875" cy="31750"/>
                </a:xfrm>
                <a:custGeom>
                  <a:avLst/>
                  <a:gdLst>
                    <a:gd name="T0" fmla="*/ 0 w 20"/>
                    <a:gd name="T1" fmla="*/ 8 h 37"/>
                    <a:gd name="T2" fmla="*/ 3 w 20"/>
                    <a:gd name="T3" fmla="*/ 10 h 37"/>
                    <a:gd name="T4" fmla="*/ 5 w 20"/>
                    <a:gd name="T5" fmla="*/ 11 h 37"/>
                    <a:gd name="T6" fmla="*/ 5 w 20"/>
                    <a:gd name="T7" fmla="*/ 5 h 37"/>
                    <a:gd name="T8" fmla="*/ 5 w 20"/>
                    <a:gd name="T9" fmla="*/ 1 h 37"/>
                    <a:gd name="T10" fmla="*/ 3 w 20"/>
                    <a:gd name="T11" fmla="*/ 0 h 37"/>
                    <a:gd name="T12" fmla="*/ 2 w 20"/>
                    <a:gd name="T13" fmla="*/ 2 h 37"/>
                    <a:gd name="T14" fmla="*/ 1 w 20"/>
                    <a:gd name="T15" fmla="*/ 5 h 37"/>
                    <a:gd name="T16" fmla="*/ 1 w 20"/>
                    <a:gd name="T17" fmla="*/ 8 h 37"/>
                    <a:gd name="T18" fmla="*/ 0 w 20"/>
                    <a:gd name="T19" fmla="*/ 8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37"/>
                    <a:gd name="T32" fmla="*/ 20 w 20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37">
                      <a:moveTo>
                        <a:pt x="0" y="27"/>
                      </a:moveTo>
                      <a:lnTo>
                        <a:pt x="10" y="35"/>
                      </a:lnTo>
                      <a:lnTo>
                        <a:pt x="18" y="37"/>
                      </a:lnTo>
                      <a:lnTo>
                        <a:pt x="20" y="18"/>
                      </a:lnTo>
                      <a:lnTo>
                        <a:pt x="18" y="4"/>
                      </a:lnTo>
                      <a:lnTo>
                        <a:pt x="14" y="0"/>
                      </a:lnTo>
                      <a:lnTo>
                        <a:pt x="8" y="8"/>
                      </a:lnTo>
                      <a:lnTo>
                        <a:pt x="4" y="19"/>
                      </a:lnTo>
                      <a:lnTo>
                        <a:pt x="2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2" name="Freeform 139"/>
                <p:cNvSpPr>
                  <a:spLocks noEditPoints="1"/>
                </p:cNvSpPr>
                <p:nvPr/>
              </p:nvSpPr>
              <p:spPr bwMode="auto">
                <a:xfrm>
                  <a:off x="5429236" y="3681413"/>
                  <a:ext cx="169864" cy="252412"/>
                </a:xfrm>
                <a:custGeom>
                  <a:avLst/>
                  <a:gdLst>
                    <a:gd name="T0" fmla="*/ 26 w 194"/>
                    <a:gd name="T1" fmla="*/ 6 h 298"/>
                    <a:gd name="T2" fmla="*/ 25 w 194"/>
                    <a:gd name="T3" fmla="*/ 3 h 298"/>
                    <a:gd name="T4" fmla="*/ 28 w 194"/>
                    <a:gd name="T5" fmla="*/ 0 h 298"/>
                    <a:gd name="T6" fmla="*/ 28 w 194"/>
                    <a:gd name="T7" fmla="*/ 5 h 298"/>
                    <a:gd name="T8" fmla="*/ 11 w 194"/>
                    <a:gd name="T9" fmla="*/ 85 h 298"/>
                    <a:gd name="T10" fmla="*/ 11 w 194"/>
                    <a:gd name="T11" fmla="*/ 84 h 298"/>
                    <a:gd name="T12" fmla="*/ 13 w 194"/>
                    <a:gd name="T13" fmla="*/ 83 h 298"/>
                    <a:gd name="T14" fmla="*/ 16 w 194"/>
                    <a:gd name="T15" fmla="*/ 81 h 298"/>
                    <a:gd name="T16" fmla="*/ 17 w 194"/>
                    <a:gd name="T17" fmla="*/ 82 h 298"/>
                    <a:gd name="T18" fmla="*/ 20 w 194"/>
                    <a:gd name="T19" fmla="*/ 79 h 298"/>
                    <a:gd name="T20" fmla="*/ 22 w 194"/>
                    <a:gd name="T21" fmla="*/ 75 h 298"/>
                    <a:gd name="T22" fmla="*/ 27 w 194"/>
                    <a:gd name="T23" fmla="*/ 75 h 298"/>
                    <a:gd name="T24" fmla="*/ 31 w 194"/>
                    <a:gd name="T25" fmla="*/ 69 h 298"/>
                    <a:gd name="T26" fmla="*/ 39 w 194"/>
                    <a:gd name="T27" fmla="*/ 66 h 298"/>
                    <a:gd name="T28" fmla="*/ 39 w 194"/>
                    <a:gd name="T29" fmla="*/ 58 h 298"/>
                    <a:gd name="T30" fmla="*/ 42 w 194"/>
                    <a:gd name="T31" fmla="*/ 54 h 298"/>
                    <a:gd name="T32" fmla="*/ 43 w 194"/>
                    <a:gd name="T33" fmla="*/ 47 h 298"/>
                    <a:gd name="T34" fmla="*/ 47 w 194"/>
                    <a:gd name="T35" fmla="*/ 42 h 298"/>
                    <a:gd name="T36" fmla="*/ 51 w 194"/>
                    <a:gd name="T37" fmla="*/ 32 h 298"/>
                    <a:gd name="T38" fmla="*/ 48 w 194"/>
                    <a:gd name="T39" fmla="*/ 31 h 298"/>
                    <a:gd name="T40" fmla="*/ 46 w 194"/>
                    <a:gd name="T41" fmla="*/ 28 h 298"/>
                    <a:gd name="T42" fmla="*/ 44 w 194"/>
                    <a:gd name="T43" fmla="*/ 22 h 298"/>
                    <a:gd name="T44" fmla="*/ 39 w 194"/>
                    <a:gd name="T45" fmla="*/ 20 h 298"/>
                    <a:gd name="T46" fmla="*/ 34 w 194"/>
                    <a:gd name="T47" fmla="*/ 16 h 298"/>
                    <a:gd name="T48" fmla="*/ 30 w 194"/>
                    <a:gd name="T49" fmla="*/ 9 h 298"/>
                    <a:gd name="T50" fmla="*/ 28 w 194"/>
                    <a:gd name="T51" fmla="*/ 10 h 298"/>
                    <a:gd name="T52" fmla="*/ 26 w 194"/>
                    <a:gd name="T53" fmla="*/ 12 h 298"/>
                    <a:gd name="T54" fmla="*/ 24 w 194"/>
                    <a:gd name="T55" fmla="*/ 12 h 298"/>
                    <a:gd name="T56" fmla="*/ 26 w 194"/>
                    <a:gd name="T57" fmla="*/ 13 h 298"/>
                    <a:gd name="T58" fmla="*/ 23 w 194"/>
                    <a:gd name="T59" fmla="*/ 17 h 298"/>
                    <a:gd name="T60" fmla="*/ 24 w 194"/>
                    <a:gd name="T61" fmla="*/ 18 h 298"/>
                    <a:gd name="T62" fmla="*/ 24 w 194"/>
                    <a:gd name="T63" fmla="*/ 20 h 298"/>
                    <a:gd name="T64" fmla="*/ 22 w 194"/>
                    <a:gd name="T65" fmla="*/ 25 h 298"/>
                    <a:gd name="T66" fmla="*/ 21 w 194"/>
                    <a:gd name="T67" fmla="*/ 28 h 298"/>
                    <a:gd name="T68" fmla="*/ 25 w 194"/>
                    <a:gd name="T69" fmla="*/ 41 h 298"/>
                    <a:gd name="T70" fmla="*/ 21 w 194"/>
                    <a:gd name="T71" fmla="*/ 55 h 298"/>
                    <a:gd name="T72" fmla="*/ 1 w 194"/>
                    <a:gd name="T73" fmla="*/ 65 h 298"/>
                    <a:gd name="T74" fmla="*/ 7 w 194"/>
                    <a:gd name="T75" fmla="*/ 81 h 298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194"/>
                    <a:gd name="T115" fmla="*/ 0 h 298"/>
                    <a:gd name="T116" fmla="*/ 194 w 194"/>
                    <a:gd name="T117" fmla="*/ 298 h 298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194" h="298">
                      <a:moveTo>
                        <a:pt x="112" y="27"/>
                      </a:moveTo>
                      <a:lnTo>
                        <a:pt x="100" y="21"/>
                      </a:lnTo>
                      <a:lnTo>
                        <a:pt x="102" y="14"/>
                      </a:lnTo>
                      <a:lnTo>
                        <a:pt x="96" y="12"/>
                      </a:lnTo>
                      <a:lnTo>
                        <a:pt x="102" y="6"/>
                      </a:lnTo>
                      <a:lnTo>
                        <a:pt x="106" y="0"/>
                      </a:lnTo>
                      <a:lnTo>
                        <a:pt x="106" y="10"/>
                      </a:lnTo>
                      <a:lnTo>
                        <a:pt x="108" y="19"/>
                      </a:lnTo>
                      <a:lnTo>
                        <a:pt x="112" y="27"/>
                      </a:lnTo>
                      <a:close/>
                      <a:moveTo>
                        <a:pt x="41" y="298"/>
                      </a:moveTo>
                      <a:lnTo>
                        <a:pt x="42" y="298"/>
                      </a:lnTo>
                      <a:lnTo>
                        <a:pt x="44" y="296"/>
                      </a:lnTo>
                      <a:lnTo>
                        <a:pt x="48" y="296"/>
                      </a:lnTo>
                      <a:lnTo>
                        <a:pt x="50" y="292"/>
                      </a:lnTo>
                      <a:lnTo>
                        <a:pt x="54" y="287"/>
                      </a:lnTo>
                      <a:lnTo>
                        <a:pt x="60" y="285"/>
                      </a:lnTo>
                      <a:lnTo>
                        <a:pt x="64" y="285"/>
                      </a:lnTo>
                      <a:lnTo>
                        <a:pt x="67" y="287"/>
                      </a:lnTo>
                      <a:lnTo>
                        <a:pt x="75" y="285"/>
                      </a:lnTo>
                      <a:lnTo>
                        <a:pt x="79" y="277"/>
                      </a:lnTo>
                      <a:lnTo>
                        <a:pt x="81" y="267"/>
                      </a:lnTo>
                      <a:lnTo>
                        <a:pt x="87" y="262"/>
                      </a:lnTo>
                      <a:lnTo>
                        <a:pt x="92" y="260"/>
                      </a:lnTo>
                      <a:lnTo>
                        <a:pt x="102" y="262"/>
                      </a:lnTo>
                      <a:lnTo>
                        <a:pt x="110" y="262"/>
                      </a:lnTo>
                      <a:lnTo>
                        <a:pt x="119" y="244"/>
                      </a:lnTo>
                      <a:lnTo>
                        <a:pt x="127" y="239"/>
                      </a:lnTo>
                      <a:lnTo>
                        <a:pt x="148" y="231"/>
                      </a:lnTo>
                      <a:lnTo>
                        <a:pt x="144" y="219"/>
                      </a:lnTo>
                      <a:lnTo>
                        <a:pt x="148" y="202"/>
                      </a:lnTo>
                      <a:lnTo>
                        <a:pt x="152" y="189"/>
                      </a:lnTo>
                      <a:lnTo>
                        <a:pt x="163" y="189"/>
                      </a:lnTo>
                      <a:lnTo>
                        <a:pt x="165" y="179"/>
                      </a:lnTo>
                      <a:lnTo>
                        <a:pt x="167" y="167"/>
                      </a:lnTo>
                      <a:lnTo>
                        <a:pt x="171" y="158"/>
                      </a:lnTo>
                      <a:lnTo>
                        <a:pt x="181" y="146"/>
                      </a:lnTo>
                      <a:lnTo>
                        <a:pt x="190" y="131"/>
                      </a:lnTo>
                      <a:lnTo>
                        <a:pt x="194" y="112"/>
                      </a:lnTo>
                      <a:lnTo>
                        <a:pt x="190" y="110"/>
                      </a:lnTo>
                      <a:lnTo>
                        <a:pt x="186" y="110"/>
                      </a:lnTo>
                      <a:lnTo>
                        <a:pt x="183" y="108"/>
                      </a:lnTo>
                      <a:lnTo>
                        <a:pt x="179" y="100"/>
                      </a:lnTo>
                      <a:lnTo>
                        <a:pt x="175" y="87"/>
                      </a:lnTo>
                      <a:lnTo>
                        <a:pt x="171" y="77"/>
                      </a:lnTo>
                      <a:lnTo>
                        <a:pt x="161" y="71"/>
                      </a:lnTo>
                      <a:lnTo>
                        <a:pt x="150" y="69"/>
                      </a:lnTo>
                      <a:lnTo>
                        <a:pt x="140" y="66"/>
                      </a:lnTo>
                      <a:lnTo>
                        <a:pt x="129" y="56"/>
                      </a:lnTo>
                      <a:lnTo>
                        <a:pt x="119" y="44"/>
                      </a:lnTo>
                      <a:lnTo>
                        <a:pt x="113" y="31"/>
                      </a:lnTo>
                      <a:lnTo>
                        <a:pt x="112" y="33"/>
                      </a:lnTo>
                      <a:lnTo>
                        <a:pt x="108" y="35"/>
                      </a:lnTo>
                      <a:lnTo>
                        <a:pt x="104" y="39"/>
                      </a:lnTo>
                      <a:lnTo>
                        <a:pt x="100" y="41"/>
                      </a:lnTo>
                      <a:lnTo>
                        <a:pt x="96" y="39"/>
                      </a:lnTo>
                      <a:lnTo>
                        <a:pt x="94" y="41"/>
                      </a:lnTo>
                      <a:lnTo>
                        <a:pt x="94" y="44"/>
                      </a:lnTo>
                      <a:lnTo>
                        <a:pt x="98" y="46"/>
                      </a:lnTo>
                      <a:lnTo>
                        <a:pt x="98" y="48"/>
                      </a:lnTo>
                      <a:lnTo>
                        <a:pt x="88" y="58"/>
                      </a:lnTo>
                      <a:lnTo>
                        <a:pt x="88" y="62"/>
                      </a:lnTo>
                      <a:lnTo>
                        <a:pt x="92" y="62"/>
                      </a:lnTo>
                      <a:lnTo>
                        <a:pt x="94" y="64"/>
                      </a:lnTo>
                      <a:lnTo>
                        <a:pt x="92" y="71"/>
                      </a:lnTo>
                      <a:lnTo>
                        <a:pt x="88" y="81"/>
                      </a:lnTo>
                      <a:lnTo>
                        <a:pt x="85" y="89"/>
                      </a:lnTo>
                      <a:lnTo>
                        <a:pt x="83" y="96"/>
                      </a:lnTo>
                      <a:lnTo>
                        <a:pt x="83" y="100"/>
                      </a:lnTo>
                      <a:lnTo>
                        <a:pt x="100" y="121"/>
                      </a:lnTo>
                      <a:lnTo>
                        <a:pt x="96" y="142"/>
                      </a:lnTo>
                      <a:lnTo>
                        <a:pt x="88" y="175"/>
                      </a:lnTo>
                      <a:lnTo>
                        <a:pt x="83" y="194"/>
                      </a:lnTo>
                      <a:lnTo>
                        <a:pt x="54" y="206"/>
                      </a:lnTo>
                      <a:lnTo>
                        <a:pt x="2" y="229"/>
                      </a:lnTo>
                      <a:lnTo>
                        <a:pt x="0" y="239"/>
                      </a:lnTo>
                      <a:lnTo>
                        <a:pt x="25" y="285"/>
                      </a:lnTo>
                      <a:lnTo>
                        <a:pt x="41" y="29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3" name="Freeform 188"/>
                <p:cNvSpPr>
                  <a:spLocks/>
                </p:cNvSpPr>
                <p:nvPr/>
              </p:nvSpPr>
              <p:spPr bwMode="auto">
                <a:xfrm>
                  <a:off x="5062523" y="3444875"/>
                  <a:ext cx="41275" cy="53975"/>
                </a:xfrm>
                <a:custGeom>
                  <a:avLst/>
                  <a:gdLst>
                    <a:gd name="T0" fmla="*/ 2 w 48"/>
                    <a:gd name="T1" fmla="*/ 18 h 63"/>
                    <a:gd name="T2" fmla="*/ 3 w 48"/>
                    <a:gd name="T3" fmla="*/ 18 h 63"/>
                    <a:gd name="T4" fmla="*/ 5 w 48"/>
                    <a:gd name="T5" fmla="*/ 17 h 63"/>
                    <a:gd name="T6" fmla="*/ 6 w 48"/>
                    <a:gd name="T7" fmla="*/ 17 h 63"/>
                    <a:gd name="T8" fmla="*/ 6 w 48"/>
                    <a:gd name="T9" fmla="*/ 17 h 63"/>
                    <a:gd name="T10" fmla="*/ 6 w 48"/>
                    <a:gd name="T11" fmla="*/ 16 h 63"/>
                    <a:gd name="T12" fmla="*/ 6 w 48"/>
                    <a:gd name="T13" fmla="*/ 15 h 63"/>
                    <a:gd name="T14" fmla="*/ 7 w 48"/>
                    <a:gd name="T15" fmla="*/ 14 h 63"/>
                    <a:gd name="T16" fmla="*/ 7 w 48"/>
                    <a:gd name="T17" fmla="*/ 13 h 63"/>
                    <a:gd name="T18" fmla="*/ 9 w 48"/>
                    <a:gd name="T19" fmla="*/ 13 h 63"/>
                    <a:gd name="T20" fmla="*/ 9 w 48"/>
                    <a:gd name="T21" fmla="*/ 11 h 63"/>
                    <a:gd name="T22" fmla="*/ 9 w 48"/>
                    <a:gd name="T23" fmla="*/ 9 h 63"/>
                    <a:gd name="T24" fmla="*/ 9 w 48"/>
                    <a:gd name="T25" fmla="*/ 8 h 63"/>
                    <a:gd name="T26" fmla="*/ 11 w 48"/>
                    <a:gd name="T27" fmla="*/ 5 h 63"/>
                    <a:gd name="T28" fmla="*/ 12 w 48"/>
                    <a:gd name="T29" fmla="*/ 3 h 63"/>
                    <a:gd name="T30" fmla="*/ 12 w 48"/>
                    <a:gd name="T31" fmla="*/ 1 h 63"/>
                    <a:gd name="T32" fmla="*/ 12 w 48"/>
                    <a:gd name="T33" fmla="*/ 0 h 63"/>
                    <a:gd name="T34" fmla="*/ 8 w 48"/>
                    <a:gd name="T35" fmla="*/ 0 h 63"/>
                    <a:gd name="T36" fmla="*/ 6 w 48"/>
                    <a:gd name="T37" fmla="*/ 1 h 63"/>
                    <a:gd name="T38" fmla="*/ 6 w 48"/>
                    <a:gd name="T39" fmla="*/ 2 h 63"/>
                    <a:gd name="T40" fmla="*/ 6 w 48"/>
                    <a:gd name="T41" fmla="*/ 3 h 63"/>
                    <a:gd name="T42" fmla="*/ 3 w 48"/>
                    <a:gd name="T43" fmla="*/ 8 h 63"/>
                    <a:gd name="T44" fmla="*/ 2 w 48"/>
                    <a:gd name="T45" fmla="*/ 12 h 63"/>
                    <a:gd name="T46" fmla="*/ 1 w 48"/>
                    <a:gd name="T47" fmla="*/ 15 h 63"/>
                    <a:gd name="T48" fmla="*/ 0 w 48"/>
                    <a:gd name="T49" fmla="*/ 17 h 63"/>
                    <a:gd name="T50" fmla="*/ 1 w 48"/>
                    <a:gd name="T51" fmla="*/ 17 h 63"/>
                    <a:gd name="T52" fmla="*/ 2 w 48"/>
                    <a:gd name="T53" fmla="*/ 18 h 63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48"/>
                    <a:gd name="T82" fmla="*/ 0 h 63"/>
                    <a:gd name="T83" fmla="*/ 48 w 48"/>
                    <a:gd name="T84" fmla="*/ 63 h 63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48" h="63">
                      <a:moveTo>
                        <a:pt x="5" y="63"/>
                      </a:moveTo>
                      <a:lnTo>
                        <a:pt x="9" y="61"/>
                      </a:lnTo>
                      <a:lnTo>
                        <a:pt x="17" y="59"/>
                      </a:lnTo>
                      <a:lnTo>
                        <a:pt x="21" y="57"/>
                      </a:lnTo>
                      <a:lnTo>
                        <a:pt x="23" y="57"/>
                      </a:lnTo>
                      <a:lnTo>
                        <a:pt x="23" y="54"/>
                      </a:lnTo>
                      <a:lnTo>
                        <a:pt x="25" y="50"/>
                      </a:lnTo>
                      <a:lnTo>
                        <a:pt x="28" y="48"/>
                      </a:lnTo>
                      <a:lnTo>
                        <a:pt x="30" y="46"/>
                      </a:lnTo>
                      <a:lnTo>
                        <a:pt x="34" y="44"/>
                      </a:lnTo>
                      <a:lnTo>
                        <a:pt x="34" y="38"/>
                      </a:lnTo>
                      <a:lnTo>
                        <a:pt x="36" y="30"/>
                      </a:lnTo>
                      <a:lnTo>
                        <a:pt x="36" y="27"/>
                      </a:lnTo>
                      <a:lnTo>
                        <a:pt x="42" y="19"/>
                      </a:lnTo>
                      <a:lnTo>
                        <a:pt x="46" y="9"/>
                      </a:lnTo>
                      <a:lnTo>
                        <a:pt x="48" y="2"/>
                      </a:lnTo>
                      <a:lnTo>
                        <a:pt x="46" y="0"/>
                      </a:lnTo>
                      <a:lnTo>
                        <a:pt x="32" y="0"/>
                      </a:lnTo>
                      <a:lnTo>
                        <a:pt x="27" y="2"/>
                      </a:lnTo>
                      <a:lnTo>
                        <a:pt x="23" y="7"/>
                      </a:lnTo>
                      <a:lnTo>
                        <a:pt x="21" y="11"/>
                      </a:lnTo>
                      <a:lnTo>
                        <a:pt x="15" y="27"/>
                      </a:lnTo>
                      <a:lnTo>
                        <a:pt x="7" y="42"/>
                      </a:lnTo>
                      <a:lnTo>
                        <a:pt x="2" y="52"/>
                      </a:lnTo>
                      <a:lnTo>
                        <a:pt x="0" y="57"/>
                      </a:lnTo>
                      <a:lnTo>
                        <a:pt x="3" y="59"/>
                      </a:lnTo>
                      <a:lnTo>
                        <a:pt x="5" y="6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4" name="Freeform 204"/>
                <p:cNvSpPr>
                  <a:spLocks/>
                </p:cNvSpPr>
                <p:nvPr/>
              </p:nvSpPr>
              <p:spPr bwMode="auto">
                <a:xfrm>
                  <a:off x="5049823" y="3495675"/>
                  <a:ext cx="28575" cy="95250"/>
                </a:xfrm>
                <a:custGeom>
                  <a:avLst/>
                  <a:gdLst>
                    <a:gd name="T0" fmla="*/ 8 w 35"/>
                    <a:gd name="T1" fmla="*/ 5 h 116"/>
                    <a:gd name="T2" fmla="*/ 8 w 35"/>
                    <a:gd name="T3" fmla="*/ 3 h 116"/>
                    <a:gd name="T4" fmla="*/ 8 w 35"/>
                    <a:gd name="T5" fmla="*/ 0 h 116"/>
                    <a:gd name="T6" fmla="*/ 7 w 35"/>
                    <a:gd name="T7" fmla="*/ 0 h 116"/>
                    <a:gd name="T8" fmla="*/ 5 w 35"/>
                    <a:gd name="T9" fmla="*/ 1 h 116"/>
                    <a:gd name="T10" fmla="*/ 4 w 35"/>
                    <a:gd name="T11" fmla="*/ 2 h 116"/>
                    <a:gd name="T12" fmla="*/ 3 w 35"/>
                    <a:gd name="T13" fmla="*/ 3 h 116"/>
                    <a:gd name="T14" fmla="*/ 2 w 35"/>
                    <a:gd name="T15" fmla="*/ 4 h 116"/>
                    <a:gd name="T16" fmla="*/ 2 w 35"/>
                    <a:gd name="T17" fmla="*/ 8 h 116"/>
                    <a:gd name="T18" fmla="*/ 2 w 35"/>
                    <a:gd name="T19" fmla="*/ 9 h 116"/>
                    <a:gd name="T20" fmla="*/ 1 w 35"/>
                    <a:gd name="T21" fmla="*/ 9 h 116"/>
                    <a:gd name="T22" fmla="*/ 1 w 35"/>
                    <a:gd name="T23" fmla="*/ 9 h 116"/>
                    <a:gd name="T24" fmla="*/ 2 w 35"/>
                    <a:gd name="T25" fmla="*/ 11 h 116"/>
                    <a:gd name="T26" fmla="*/ 0 w 35"/>
                    <a:gd name="T27" fmla="*/ 13 h 116"/>
                    <a:gd name="T28" fmla="*/ 1 w 35"/>
                    <a:gd name="T29" fmla="*/ 17 h 116"/>
                    <a:gd name="T30" fmla="*/ 1 w 35"/>
                    <a:gd name="T31" fmla="*/ 17 h 116"/>
                    <a:gd name="T32" fmla="*/ 2 w 35"/>
                    <a:gd name="T33" fmla="*/ 29 h 116"/>
                    <a:gd name="T34" fmla="*/ 1 w 35"/>
                    <a:gd name="T35" fmla="*/ 31 h 116"/>
                    <a:gd name="T36" fmla="*/ 3 w 35"/>
                    <a:gd name="T37" fmla="*/ 29 h 116"/>
                    <a:gd name="T38" fmla="*/ 5 w 35"/>
                    <a:gd name="T39" fmla="*/ 25 h 116"/>
                    <a:gd name="T40" fmla="*/ 7 w 35"/>
                    <a:gd name="T41" fmla="*/ 22 h 116"/>
                    <a:gd name="T42" fmla="*/ 6 w 35"/>
                    <a:gd name="T43" fmla="*/ 20 h 116"/>
                    <a:gd name="T44" fmla="*/ 7 w 35"/>
                    <a:gd name="T45" fmla="*/ 17 h 116"/>
                    <a:gd name="T46" fmla="*/ 8 w 35"/>
                    <a:gd name="T47" fmla="*/ 16 h 116"/>
                    <a:gd name="T48" fmla="*/ 4 w 35"/>
                    <a:gd name="T49" fmla="*/ 16 h 116"/>
                    <a:gd name="T50" fmla="*/ 4 w 35"/>
                    <a:gd name="T51" fmla="*/ 14 h 116"/>
                    <a:gd name="T52" fmla="*/ 5 w 35"/>
                    <a:gd name="T53" fmla="*/ 12 h 116"/>
                    <a:gd name="T54" fmla="*/ 5 w 35"/>
                    <a:gd name="T55" fmla="*/ 6 h 116"/>
                    <a:gd name="T56" fmla="*/ 6 w 35"/>
                    <a:gd name="T57" fmla="*/ 6 h 116"/>
                    <a:gd name="T58" fmla="*/ 8 w 35"/>
                    <a:gd name="T59" fmla="*/ 5 h 116"/>
                    <a:gd name="T60" fmla="*/ 8 w 35"/>
                    <a:gd name="T61" fmla="*/ 5 h 11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35"/>
                    <a:gd name="T94" fmla="*/ 0 h 116"/>
                    <a:gd name="T95" fmla="*/ 35 w 35"/>
                    <a:gd name="T96" fmla="*/ 116 h 11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35" h="116">
                      <a:moveTo>
                        <a:pt x="35" y="18"/>
                      </a:moveTo>
                      <a:lnTo>
                        <a:pt x="33" y="10"/>
                      </a:lnTo>
                      <a:lnTo>
                        <a:pt x="33" y="0"/>
                      </a:lnTo>
                      <a:lnTo>
                        <a:pt x="29" y="0"/>
                      </a:lnTo>
                      <a:lnTo>
                        <a:pt x="23" y="2"/>
                      </a:lnTo>
                      <a:lnTo>
                        <a:pt x="18" y="8"/>
                      </a:lnTo>
                      <a:lnTo>
                        <a:pt x="12" y="12"/>
                      </a:lnTo>
                      <a:lnTo>
                        <a:pt x="10" y="16"/>
                      </a:lnTo>
                      <a:lnTo>
                        <a:pt x="10" y="31"/>
                      </a:lnTo>
                      <a:lnTo>
                        <a:pt x="8" y="33"/>
                      </a:lnTo>
                      <a:lnTo>
                        <a:pt x="6" y="33"/>
                      </a:lnTo>
                      <a:lnTo>
                        <a:pt x="6" y="35"/>
                      </a:lnTo>
                      <a:lnTo>
                        <a:pt x="10" y="43"/>
                      </a:lnTo>
                      <a:lnTo>
                        <a:pt x="0" y="50"/>
                      </a:lnTo>
                      <a:lnTo>
                        <a:pt x="4" y="62"/>
                      </a:lnTo>
                      <a:lnTo>
                        <a:pt x="4" y="64"/>
                      </a:lnTo>
                      <a:lnTo>
                        <a:pt x="8" y="108"/>
                      </a:lnTo>
                      <a:lnTo>
                        <a:pt x="6" y="116"/>
                      </a:lnTo>
                      <a:lnTo>
                        <a:pt x="12" y="110"/>
                      </a:lnTo>
                      <a:lnTo>
                        <a:pt x="23" y="94"/>
                      </a:lnTo>
                      <a:lnTo>
                        <a:pt x="29" y="83"/>
                      </a:lnTo>
                      <a:lnTo>
                        <a:pt x="27" y="73"/>
                      </a:lnTo>
                      <a:lnTo>
                        <a:pt x="29" y="64"/>
                      </a:lnTo>
                      <a:lnTo>
                        <a:pt x="33" y="58"/>
                      </a:lnTo>
                      <a:lnTo>
                        <a:pt x="19" y="58"/>
                      </a:lnTo>
                      <a:lnTo>
                        <a:pt x="19" y="52"/>
                      </a:lnTo>
                      <a:lnTo>
                        <a:pt x="23" y="4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33" y="18"/>
                      </a:lnTo>
                      <a:lnTo>
                        <a:pt x="35" y="1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5" name="Freeform 205"/>
                <p:cNvSpPr>
                  <a:spLocks/>
                </p:cNvSpPr>
                <p:nvPr/>
              </p:nvSpPr>
              <p:spPr bwMode="auto">
                <a:xfrm>
                  <a:off x="5065698" y="3508375"/>
                  <a:ext cx="11112" cy="36513"/>
                </a:xfrm>
                <a:custGeom>
                  <a:avLst/>
                  <a:gdLst>
                    <a:gd name="T0" fmla="*/ 4 w 14"/>
                    <a:gd name="T1" fmla="*/ 0 h 42"/>
                    <a:gd name="T2" fmla="*/ 4 w 14"/>
                    <a:gd name="T3" fmla="*/ 1 h 42"/>
                    <a:gd name="T4" fmla="*/ 3 w 14"/>
                    <a:gd name="T5" fmla="*/ 2 h 42"/>
                    <a:gd name="T6" fmla="*/ 4 w 14"/>
                    <a:gd name="T7" fmla="*/ 4 h 42"/>
                    <a:gd name="T8" fmla="*/ 4 w 14"/>
                    <a:gd name="T9" fmla="*/ 12 h 42"/>
                    <a:gd name="T10" fmla="*/ 3 w 14"/>
                    <a:gd name="T11" fmla="*/ 12 h 42"/>
                    <a:gd name="T12" fmla="*/ 1 w 14"/>
                    <a:gd name="T13" fmla="*/ 13 h 42"/>
                    <a:gd name="T14" fmla="*/ 0 w 14"/>
                    <a:gd name="T15" fmla="*/ 12 h 42"/>
                    <a:gd name="T16" fmla="*/ 0 w 14"/>
                    <a:gd name="T17" fmla="*/ 10 h 42"/>
                    <a:gd name="T18" fmla="*/ 1 w 14"/>
                    <a:gd name="T19" fmla="*/ 8 h 42"/>
                    <a:gd name="T20" fmla="*/ 1 w 14"/>
                    <a:gd name="T21" fmla="*/ 2 h 42"/>
                    <a:gd name="T22" fmla="*/ 2 w 14"/>
                    <a:gd name="T23" fmla="*/ 1 h 42"/>
                    <a:gd name="T24" fmla="*/ 3 w 14"/>
                    <a:gd name="T25" fmla="*/ 1 h 42"/>
                    <a:gd name="T26" fmla="*/ 3 w 14"/>
                    <a:gd name="T27" fmla="*/ 0 h 42"/>
                    <a:gd name="T28" fmla="*/ 4 w 14"/>
                    <a:gd name="T29" fmla="*/ 0 h 4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"/>
                    <a:gd name="T46" fmla="*/ 0 h 42"/>
                    <a:gd name="T47" fmla="*/ 14 w 14"/>
                    <a:gd name="T48" fmla="*/ 42 h 4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" h="42">
                      <a:moveTo>
                        <a:pt x="14" y="0"/>
                      </a:moveTo>
                      <a:lnTo>
                        <a:pt x="14" y="2"/>
                      </a:lnTo>
                      <a:lnTo>
                        <a:pt x="12" y="5"/>
                      </a:lnTo>
                      <a:lnTo>
                        <a:pt x="14" y="13"/>
                      </a:lnTo>
                      <a:lnTo>
                        <a:pt x="14" y="40"/>
                      </a:lnTo>
                      <a:lnTo>
                        <a:pt x="10" y="40"/>
                      </a:lnTo>
                      <a:lnTo>
                        <a:pt x="4" y="42"/>
                      </a:lnTo>
                      <a:lnTo>
                        <a:pt x="0" y="40"/>
                      </a:lnTo>
                      <a:lnTo>
                        <a:pt x="0" y="34"/>
                      </a:lnTo>
                      <a:lnTo>
                        <a:pt x="4" y="27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641" name="Group 345"/>
            <p:cNvGrpSpPr>
              <a:grpSpLocks/>
            </p:cNvGrpSpPr>
            <p:nvPr/>
          </p:nvGrpSpPr>
          <p:grpSpPr bwMode="auto">
            <a:xfrm>
              <a:off x="2708250" y="1676400"/>
              <a:ext cx="5740425" cy="2035175"/>
              <a:chOff x="2708250" y="1676400"/>
              <a:chExt cx="5740425" cy="2035175"/>
            </a:xfrm>
            <a:grpFill/>
          </p:grpSpPr>
          <p:sp>
            <p:nvSpPr>
              <p:cNvPr id="642" name="Freeform 76"/>
              <p:cNvSpPr>
                <a:spLocks/>
              </p:cNvSpPr>
              <p:nvPr/>
            </p:nvSpPr>
            <p:spPr bwMode="auto">
              <a:xfrm>
                <a:off x="5073635" y="3367088"/>
                <a:ext cx="146051" cy="144462"/>
              </a:xfrm>
              <a:custGeom>
                <a:avLst/>
                <a:gdLst>
                  <a:gd name="T0" fmla="*/ 3 w 165"/>
                  <a:gd name="T1" fmla="*/ 28 h 173"/>
                  <a:gd name="T2" fmla="*/ 5 w 165"/>
                  <a:gd name="T3" fmla="*/ 26 h 173"/>
                  <a:gd name="T4" fmla="*/ 9 w 165"/>
                  <a:gd name="T5" fmla="*/ 26 h 173"/>
                  <a:gd name="T6" fmla="*/ 8 w 165"/>
                  <a:gd name="T7" fmla="*/ 31 h 173"/>
                  <a:gd name="T8" fmla="*/ 6 w 165"/>
                  <a:gd name="T9" fmla="*/ 34 h 173"/>
                  <a:gd name="T10" fmla="*/ 6 w 165"/>
                  <a:gd name="T11" fmla="*/ 38 h 173"/>
                  <a:gd name="T12" fmla="*/ 4 w 165"/>
                  <a:gd name="T13" fmla="*/ 39 h 173"/>
                  <a:gd name="T14" fmla="*/ 3 w 165"/>
                  <a:gd name="T15" fmla="*/ 41 h 173"/>
                  <a:gd name="T16" fmla="*/ 2 w 165"/>
                  <a:gd name="T17" fmla="*/ 42 h 173"/>
                  <a:gd name="T18" fmla="*/ 1 w 165"/>
                  <a:gd name="T19" fmla="*/ 43 h 173"/>
                  <a:gd name="T20" fmla="*/ 2 w 165"/>
                  <a:gd name="T21" fmla="*/ 47 h 173"/>
                  <a:gd name="T22" fmla="*/ 2 w 165"/>
                  <a:gd name="T23" fmla="*/ 48 h 173"/>
                  <a:gd name="T24" fmla="*/ 5 w 165"/>
                  <a:gd name="T25" fmla="*/ 46 h 173"/>
                  <a:gd name="T26" fmla="*/ 8 w 165"/>
                  <a:gd name="T27" fmla="*/ 47 h 173"/>
                  <a:gd name="T28" fmla="*/ 12 w 165"/>
                  <a:gd name="T29" fmla="*/ 48 h 173"/>
                  <a:gd name="T30" fmla="*/ 36 w 165"/>
                  <a:gd name="T31" fmla="*/ 29 h 173"/>
                  <a:gd name="T32" fmla="*/ 37 w 165"/>
                  <a:gd name="T33" fmla="*/ 27 h 173"/>
                  <a:gd name="T34" fmla="*/ 38 w 165"/>
                  <a:gd name="T35" fmla="*/ 23 h 173"/>
                  <a:gd name="T36" fmla="*/ 39 w 165"/>
                  <a:gd name="T37" fmla="*/ 21 h 173"/>
                  <a:gd name="T38" fmla="*/ 38 w 165"/>
                  <a:gd name="T39" fmla="*/ 17 h 173"/>
                  <a:gd name="T40" fmla="*/ 40 w 165"/>
                  <a:gd name="T41" fmla="*/ 14 h 173"/>
                  <a:gd name="T42" fmla="*/ 39 w 165"/>
                  <a:gd name="T43" fmla="*/ 13 h 173"/>
                  <a:gd name="T44" fmla="*/ 40 w 165"/>
                  <a:gd name="T45" fmla="*/ 9 h 173"/>
                  <a:gd name="T46" fmla="*/ 42 w 165"/>
                  <a:gd name="T47" fmla="*/ 7 h 173"/>
                  <a:gd name="T48" fmla="*/ 44 w 165"/>
                  <a:gd name="T49" fmla="*/ 3 h 173"/>
                  <a:gd name="T50" fmla="*/ 42 w 165"/>
                  <a:gd name="T51" fmla="*/ 2 h 173"/>
                  <a:gd name="T52" fmla="*/ 42 w 165"/>
                  <a:gd name="T53" fmla="*/ 0 h 173"/>
                  <a:gd name="T54" fmla="*/ 38 w 165"/>
                  <a:gd name="T55" fmla="*/ 1 h 173"/>
                  <a:gd name="T56" fmla="*/ 33 w 165"/>
                  <a:gd name="T57" fmla="*/ 3 h 173"/>
                  <a:gd name="T58" fmla="*/ 28 w 165"/>
                  <a:gd name="T59" fmla="*/ 4 h 173"/>
                  <a:gd name="T60" fmla="*/ 21 w 165"/>
                  <a:gd name="T61" fmla="*/ 7 h 173"/>
                  <a:gd name="T62" fmla="*/ 16 w 165"/>
                  <a:gd name="T63" fmla="*/ 7 h 173"/>
                  <a:gd name="T64" fmla="*/ 13 w 165"/>
                  <a:gd name="T65" fmla="*/ 7 h 173"/>
                  <a:gd name="T66" fmla="*/ 10 w 165"/>
                  <a:gd name="T67" fmla="*/ 8 h 173"/>
                  <a:gd name="T68" fmla="*/ 8 w 165"/>
                  <a:gd name="T69" fmla="*/ 8 h 173"/>
                  <a:gd name="T70" fmla="*/ 8 w 165"/>
                  <a:gd name="T71" fmla="*/ 11 h 173"/>
                  <a:gd name="T72" fmla="*/ 8 w 165"/>
                  <a:gd name="T73" fmla="*/ 13 h 173"/>
                  <a:gd name="T74" fmla="*/ 6 w 165"/>
                  <a:gd name="T75" fmla="*/ 14 h 173"/>
                  <a:gd name="T76" fmla="*/ 5 w 165"/>
                  <a:gd name="T77" fmla="*/ 15 h 173"/>
                  <a:gd name="T78" fmla="*/ 1 w 165"/>
                  <a:gd name="T79" fmla="*/ 17 h 173"/>
                  <a:gd name="T80" fmla="*/ 0 w 165"/>
                  <a:gd name="T81" fmla="*/ 17 h 173"/>
                  <a:gd name="T82" fmla="*/ 1 w 165"/>
                  <a:gd name="T83" fmla="*/ 21 h 173"/>
                  <a:gd name="T84" fmla="*/ 0 w 165"/>
                  <a:gd name="T85" fmla="*/ 25 h 173"/>
                  <a:gd name="T86" fmla="*/ 1 w 165"/>
                  <a:gd name="T87" fmla="*/ 27 h 173"/>
                  <a:gd name="T88" fmla="*/ 2 w 165"/>
                  <a:gd name="T89" fmla="*/ 28 h 1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65"/>
                  <a:gd name="T136" fmla="*/ 0 h 173"/>
                  <a:gd name="T137" fmla="*/ 165 w 165"/>
                  <a:gd name="T138" fmla="*/ 173 h 17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65" h="173">
                    <a:moveTo>
                      <a:pt x="8" y="104"/>
                    </a:moveTo>
                    <a:lnTo>
                      <a:pt x="10" y="102"/>
                    </a:lnTo>
                    <a:lnTo>
                      <a:pt x="14" y="95"/>
                    </a:lnTo>
                    <a:lnTo>
                      <a:pt x="19" y="93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33" y="102"/>
                    </a:lnTo>
                    <a:lnTo>
                      <a:pt x="29" y="112"/>
                    </a:lnTo>
                    <a:lnTo>
                      <a:pt x="23" y="120"/>
                    </a:lnTo>
                    <a:lnTo>
                      <a:pt x="23" y="123"/>
                    </a:lnTo>
                    <a:lnTo>
                      <a:pt x="21" y="131"/>
                    </a:lnTo>
                    <a:lnTo>
                      <a:pt x="21" y="137"/>
                    </a:lnTo>
                    <a:lnTo>
                      <a:pt x="17" y="139"/>
                    </a:lnTo>
                    <a:lnTo>
                      <a:pt x="15" y="141"/>
                    </a:lnTo>
                    <a:lnTo>
                      <a:pt x="12" y="143"/>
                    </a:lnTo>
                    <a:lnTo>
                      <a:pt x="10" y="147"/>
                    </a:lnTo>
                    <a:lnTo>
                      <a:pt x="10" y="150"/>
                    </a:lnTo>
                    <a:lnTo>
                      <a:pt x="8" y="150"/>
                    </a:lnTo>
                    <a:lnTo>
                      <a:pt x="4" y="152"/>
                    </a:lnTo>
                    <a:lnTo>
                      <a:pt x="4" y="156"/>
                    </a:lnTo>
                    <a:lnTo>
                      <a:pt x="6" y="16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3"/>
                    </a:lnTo>
                    <a:lnTo>
                      <a:pt x="12" y="170"/>
                    </a:lnTo>
                    <a:lnTo>
                      <a:pt x="17" y="168"/>
                    </a:lnTo>
                    <a:lnTo>
                      <a:pt x="23" y="168"/>
                    </a:lnTo>
                    <a:lnTo>
                      <a:pt x="31" y="172"/>
                    </a:lnTo>
                    <a:lnTo>
                      <a:pt x="38" y="172"/>
                    </a:lnTo>
                    <a:lnTo>
                      <a:pt x="44" y="173"/>
                    </a:lnTo>
                    <a:lnTo>
                      <a:pt x="83" y="145"/>
                    </a:lnTo>
                    <a:lnTo>
                      <a:pt x="134" y="104"/>
                    </a:lnTo>
                    <a:lnTo>
                      <a:pt x="136" y="100"/>
                    </a:lnTo>
                    <a:lnTo>
                      <a:pt x="140" y="97"/>
                    </a:lnTo>
                    <a:lnTo>
                      <a:pt x="142" y="87"/>
                    </a:lnTo>
                    <a:lnTo>
                      <a:pt x="144" y="81"/>
                    </a:lnTo>
                    <a:lnTo>
                      <a:pt x="148" y="77"/>
                    </a:lnTo>
                    <a:lnTo>
                      <a:pt x="148" y="75"/>
                    </a:lnTo>
                    <a:lnTo>
                      <a:pt x="144" y="68"/>
                    </a:lnTo>
                    <a:lnTo>
                      <a:pt x="144" y="62"/>
                    </a:lnTo>
                    <a:lnTo>
                      <a:pt x="148" y="58"/>
                    </a:lnTo>
                    <a:lnTo>
                      <a:pt x="150" y="52"/>
                    </a:lnTo>
                    <a:lnTo>
                      <a:pt x="150" y="49"/>
                    </a:lnTo>
                    <a:lnTo>
                      <a:pt x="148" y="45"/>
                    </a:lnTo>
                    <a:lnTo>
                      <a:pt x="148" y="41"/>
                    </a:lnTo>
                    <a:lnTo>
                      <a:pt x="150" y="33"/>
                    </a:lnTo>
                    <a:lnTo>
                      <a:pt x="154" y="29"/>
                    </a:lnTo>
                    <a:lnTo>
                      <a:pt x="159" y="25"/>
                    </a:lnTo>
                    <a:lnTo>
                      <a:pt x="163" y="20"/>
                    </a:lnTo>
                    <a:lnTo>
                      <a:pt x="165" y="12"/>
                    </a:lnTo>
                    <a:lnTo>
                      <a:pt x="165" y="8"/>
                    </a:lnTo>
                    <a:lnTo>
                      <a:pt x="159" y="8"/>
                    </a:lnTo>
                    <a:lnTo>
                      <a:pt x="159" y="6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2" y="4"/>
                    </a:lnTo>
                    <a:lnTo>
                      <a:pt x="136" y="10"/>
                    </a:lnTo>
                    <a:lnTo>
                      <a:pt x="125" y="12"/>
                    </a:lnTo>
                    <a:lnTo>
                      <a:pt x="111" y="12"/>
                    </a:lnTo>
                    <a:lnTo>
                      <a:pt x="104" y="14"/>
                    </a:lnTo>
                    <a:lnTo>
                      <a:pt x="90" y="22"/>
                    </a:lnTo>
                    <a:lnTo>
                      <a:pt x="79" y="24"/>
                    </a:lnTo>
                    <a:lnTo>
                      <a:pt x="69" y="25"/>
                    </a:lnTo>
                    <a:lnTo>
                      <a:pt x="63" y="27"/>
                    </a:lnTo>
                    <a:lnTo>
                      <a:pt x="58" y="25"/>
                    </a:lnTo>
                    <a:lnTo>
                      <a:pt x="48" y="25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5" y="29"/>
                    </a:lnTo>
                    <a:lnTo>
                      <a:pt x="31" y="29"/>
                    </a:lnTo>
                    <a:lnTo>
                      <a:pt x="27" y="33"/>
                    </a:lnTo>
                    <a:lnTo>
                      <a:pt x="29" y="39"/>
                    </a:lnTo>
                    <a:lnTo>
                      <a:pt x="31" y="41"/>
                    </a:lnTo>
                    <a:lnTo>
                      <a:pt x="31" y="47"/>
                    </a:lnTo>
                    <a:lnTo>
                      <a:pt x="29" y="49"/>
                    </a:lnTo>
                    <a:lnTo>
                      <a:pt x="23" y="49"/>
                    </a:lnTo>
                    <a:lnTo>
                      <a:pt x="19" y="50"/>
                    </a:lnTo>
                    <a:lnTo>
                      <a:pt x="17" y="56"/>
                    </a:lnTo>
                    <a:lnTo>
                      <a:pt x="14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5"/>
                    </a:lnTo>
                    <a:lnTo>
                      <a:pt x="2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7"/>
                    </a:lnTo>
                    <a:lnTo>
                      <a:pt x="6" y="98"/>
                    </a:lnTo>
                    <a:lnTo>
                      <a:pt x="8" y="100"/>
                    </a:lnTo>
                    <a:lnTo>
                      <a:pt x="8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r" defTabSz="913948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1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43" name="Freeform 642"/>
              <p:cNvSpPr>
                <a:spLocks/>
              </p:cNvSpPr>
              <p:nvPr/>
            </p:nvSpPr>
            <p:spPr bwMode="auto">
              <a:xfrm>
                <a:off x="5351450" y="3097213"/>
                <a:ext cx="3175" cy="635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1 h 8"/>
                  <a:gd name="T4" fmla="*/ 0 w 4"/>
                  <a:gd name="T5" fmla="*/ 1 h 8"/>
                  <a:gd name="T6" fmla="*/ 0 w 4"/>
                  <a:gd name="T7" fmla="*/ 2 h 8"/>
                  <a:gd name="T8" fmla="*/ 0 w 4"/>
                  <a:gd name="T9" fmla="*/ 0 h 8"/>
                  <a:gd name="T10" fmla="*/ 0 w 4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8"/>
                  <a:gd name="T20" fmla="*/ 4 w 4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r" defTabSz="913948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1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44" name="Freeform 197"/>
              <p:cNvSpPr>
                <a:spLocks/>
              </p:cNvSpPr>
              <p:nvPr/>
            </p:nvSpPr>
            <p:spPr bwMode="auto">
              <a:xfrm>
                <a:off x="5054585" y="3487738"/>
                <a:ext cx="103188" cy="111125"/>
              </a:xfrm>
              <a:custGeom>
                <a:avLst/>
                <a:gdLst>
                  <a:gd name="T0" fmla="*/ 7 w 119"/>
                  <a:gd name="T1" fmla="*/ 12 h 132"/>
                  <a:gd name="T2" fmla="*/ 7 w 119"/>
                  <a:gd name="T3" fmla="*/ 11 h 132"/>
                  <a:gd name="T4" fmla="*/ 8 w 119"/>
                  <a:gd name="T5" fmla="*/ 9 h 132"/>
                  <a:gd name="T6" fmla="*/ 8 w 119"/>
                  <a:gd name="T7" fmla="*/ 7 h 132"/>
                  <a:gd name="T8" fmla="*/ 9 w 119"/>
                  <a:gd name="T9" fmla="*/ 7 h 132"/>
                  <a:gd name="T10" fmla="*/ 11 w 119"/>
                  <a:gd name="T11" fmla="*/ 6 h 132"/>
                  <a:gd name="T12" fmla="*/ 12 w 119"/>
                  <a:gd name="T13" fmla="*/ 6 h 132"/>
                  <a:gd name="T14" fmla="*/ 14 w 119"/>
                  <a:gd name="T15" fmla="*/ 7 h 132"/>
                  <a:gd name="T16" fmla="*/ 16 w 119"/>
                  <a:gd name="T17" fmla="*/ 7 h 132"/>
                  <a:gd name="T18" fmla="*/ 17 w 119"/>
                  <a:gd name="T19" fmla="*/ 8 h 132"/>
                  <a:gd name="T20" fmla="*/ 28 w 119"/>
                  <a:gd name="T21" fmla="*/ 0 h 132"/>
                  <a:gd name="T22" fmla="*/ 31 w 119"/>
                  <a:gd name="T23" fmla="*/ 12 h 132"/>
                  <a:gd name="T24" fmla="*/ 31 w 119"/>
                  <a:gd name="T25" fmla="*/ 14 h 132"/>
                  <a:gd name="T26" fmla="*/ 17 w 119"/>
                  <a:gd name="T27" fmla="*/ 17 h 132"/>
                  <a:gd name="T28" fmla="*/ 22 w 119"/>
                  <a:gd name="T29" fmla="*/ 24 h 132"/>
                  <a:gd name="T30" fmla="*/ 19 w 119"/>
                  <a:gd name="T31" fmla="*/ 27 h 132"/>
                  <a:gd name="T32" fmla="*/ 18 w 119"/>
                  <a:gd name="T33" fmla="*/ 28 h 132"/>
                  <a:gd name="T34" fmla="*/ 17 w 119"/>
                  <a:gd name="T35" fmla="*/ 29 h 132"/>
                  <a:gd name="T36" fmla="*/ 16 w 119"/>
                  <a:gd name="T37" fmla="*/ 30 h 132"/>
                  <a:gd name="T38" fmla="*/ 16 w 119"/>
                  <a:gd name="T39" fmla="*/ 31 h 132"/>
                  <a:gd name="T40" fmla="*/ 15 w 119"/>
                  <a:gd name="T41" fmla="*/ 32 h 132"/>
                  <a:gd name="T42" fmla="*/ 14 w 119"/>
                  <a:gd name="T43" fmla="*/ 33 h 132"/>
                  <a:gd name="T44" fmla="*/ 14 w 119"/>
                  <a:gd name="T45" fmla="*/ 34 h 132"/>
                  <a:gd name="T46" fmla="*/ 7 w 119"/>
                  <a:gd name="T47" fmla="*/ 37 h 132"/>
                  <a:gd name="T48" fmla="*/ 0 w 119"/>
                  <a:gd name="T49" fmla="*/ 36 h 132"/>
                  <a:gd name="T50" fmla="*/ 0 w 119"/>
                  <a:gd name="T51" fmla="*/ 34 h 132"/>
                  <a:gd name="T52" fmla="*/ 2 w 119"/>
                  <a:gd name="T53" fmla="*/ 33 h 132"/>
                  <a:gd name="T54" fmla="*/ 3 w 119"/>
                  <a:gd name="T55" fmla="*/ 31 h 132"/>
                  <a:gd name="T56" fmla="*/ 5 w 119"/>
                  <a:gd name="T57" fmla="*/ 28 h 132"/>
                  <a:gd name="T58" fmla="*/ 6 w 119"/>
                  <a:gd name="T59" fmla="*/ 25 h 132"/>
                  <a:gd name="T60" fmla="*/ 6 w 119"/>
                  <a:gd name="T61" fmla="*/ 21 h 132"/>
                  <a:gd name="T62" fmla="*/ 7 w 119"/>
                  <a:gd name="T63" fmla="*/ 18 h 132"/>
                  <a:gd name="T64" fmla="*/ 7 w 119"/>
                  <a:gd name="T65" fmla="*/ 16 h 132"/>
                  <a:gd name="T66" fmla="*/ 7 w 119"/>
                  <a:gd name="T67" fmla="*/ 12 h 13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9"/>
                  <a:gd name="T103" fmla="*/ 0 h 132"/>
                  <a:gd name="T104" fmla="*/ 119 w 119"/>
                  <a:gd name="T105" fmla="*/ 132 h 13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9" h="132">
                    <a:moveTo>
                      <a:pt x="27" y="42"/>
                    </a:moveTo>
                    <a:lnTo>
                      <a:pt x="27" y="40"/>
                    </a:lnTo>
                    <a:lnTo>
                      <a:pt x="31" y="32"/>
                    </a:lnTo>
                    <a:lnTo>
                      <a:pt x="31" y="27"/>
                    </a:lnTo>
                    <a:lnTo>
                      <a:pt x="35" y="25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4" y="27"/>
                    </a:lnTo>
                    <a:lnTo>
                      <a:pt x="61" y="27"/>
                    </a:lnTo>
                    <a:lnTo>
                      <a:pt x="67" y="28"/>
                    </a:lnTo>
                    <a:lnTo>
                      <a:pt x="106" y="0"/>
                    </a:lnTo>
                    <a:lnTo>
                      <a:pt x="119" y="42"/>
                    </a:lnTo>
                    <a:lnTo>
                      <a:pt x="117" y="50"/>
                    </a:lnTo>
                    <a:lnTo>
                      <a:pt x="67" y="61"/>
                    </a:lnTo>
                    <a:lnTo>
                      <a:pt x="83" y="86"/>
                    </a:lnTo>
                    <a:lnTo>
                      <a:pt x="75" y="94"/>
                    </a:lnTo>
                    <a:lnTo>
                      <a:pt x="71" y="100"/>
                    </a:lnTo>
                    <a:lnTo>
                      <a:pt x="67" y="103"/>
                    </a:lnTo>
                    <a:lnTo>
                      <a:pt x="63" y="105"/>
                    </a:lnTo>
                    <a:lnTo>
                      <a:pt x="61" y="111"/>
                    </a:lnTo>
                    <a:lnTo>
                      <a:pt x="56" y="115"/>
                    </a:lnTo>
                    <a:lnTo>
                      <a:pt x="54" y="119"/>
                    </a:lnTo>
                    <a:lnTo>
                      <a:pt x="52" y="121"/>
                    </a:lnTo>
                    <a:lnTo>
                      <a:pt x="27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6" y="117"/>
                    </a:lnTo>
                    <a:lnTo>
                      <a:pt x="12" y="111"/>
                    </a:lnTo>
                    <a:lnTo>
                      <a:pt x="19" y="100"/>
                    </a:lnTo>
                    <a:lnTo>
                      <a:pt x="23" y="90"/>
                    </a:lnTo>
                    <a:lnTo>
                      <a:pt x="23" y="76"/>
                    </a:lnTo>
                    <a:lnTo>
                      <a:pt x="25" y="65"/>
                    </a:lnTo>
                    <a:lnTo>
                      <a:pt x="27" y="59"/>
                    </a:lnTo>
                    <a:lnTo>
                      <a:pt x="27" y="4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r" defTabSz="913948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1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45" name="Freeform 211"/>
              <p:cNvSpPr>
                <a:spLocks/>
              </p:cNvSpPr>
              <p:nvPr/>
            </p:nvSpPr>
            <p:spPr bwMode="auto">
              <a:xfrm>
                <a:off x="5272074" y="3344863"/>
                <a:ext cx="33337" cy="47625"/>
              </a:xfrm>
              <a:custGeom>
                <a:avLst/>
                <a:gdLst>
                  <a:gd name="T0" fmla="*/ 1 w 40"/>
                  <a:gd name="T1" fmla="*/ 1 h 55"/>
                  <a:gd name="T2" fmla="*/ 5 w 40"/>
                  <a:gd name="T3" fmla="*/ 3 h 55"/>
                  <a:gd name="T4" fmla="*/ 8 w 40"/>
                  <a:gd name="T5" fmla="*/ 8 h 55"/>
                  <a:gd name="T6" fmla="*/ 10 w 40"/>
                  <a:gd name="T7" fmla="*/ 14 h 55"/>
                  <a:gd name="T8" fmla="*/ 7 w 40"/>
                  <a:gd name="T9" fmla="*/ 15 h 55"/>
                  <a:gd name="T10" fmla="*/ 6 w 40"/>
                  <a:gd name="T11" fmla="*/ 16 h 55"/>
                  <a:gd name="T12" fmla="*/ 3 w 40"/>
                  <a:gd name="T13" fmla="*/ 7 h 55"/>
                  <a:gd name="T14" fmla="*/ 1 w 40"/>
                  <a:gd name="T15" fmla="*/ 7 h 55"/>
                  <a:gd name="T16" fmla="*/ 1 w 40"/>
                  <a:gd name="T17" fmla="*/ 5 h 55"/>
                  <a:gd name="T18" fmla="*/ 3 w 40"/>
                  <a:gd name="T19" fmla="*/ 4 h 55"/>
                  <a:gd name="T20" fmla="*/ 3 w 40"/>
                  <a:gd name="T21" fmla="*/ 3 h 55"/>
                  <a:gd name="T22" fmla="*/ 1 w 40"/>
                  <a:gd name="T23" fmla="*/ 2 h 55"/>
                  <a:gd name="T24" fmla="*/ 1 w 40"/>
                  <a:gd name="T25" fmla="*/ 1 h 55"/>
                  <a:gd name="T26" fmla="*/ 1 w 40"/>
                  <a:gd name="T27" fmla="*/ 1 h 55"/>
                  <a:gd name="T28" fmla="*/ 1 w 40"/>
                  <a:gd name="T29" fmla="*/ 0 h 55"/>
                  <a:gd name="T30" fmla="*/ 0 w 40"/>
                  <a:gd name="T31" fmla="*/ 0 h 55"/>
                  <a:gd name="T32" fmla="*/ 1 w 40"/>
                  <a:gd name="T33" fmla="*/ 0 h 55"/>
                  <a:gd name="T34" fmla="*/ 1 w 40"/>
                  <a:gd name="T35" fmla="*/ 1 h 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"/>
                  <a:gd name="T55" fmla="*/ 0 h 55"/>
                  <a:gd name="T56" fmla="*/ 40 w 40"/>
                  <a:gd name="T57" fmla="*/ 55 h 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" h="55">
                    <a:moveTo>
                      <a:pt x="5" y="1"/>
                    </a:moveTo>
                    <a:lnTo>
                      <a:pt x="23" y="9"/>
                    </a:lnTo>
                    <a:lnTo>
                      <a:pt x="32" y="26"/>
                    </a:lnTo>
                    <a:lnTo>
                      <a:pt x="40" y="48"/>
                    </a:lnTo>
                    <a:lnTo>
                      <a:pt x="28" y="51"/>
                    </a:lnTo>
                    <a:lnTo>
                      <a:pt x="25" y="55"/>
                    </a:lnTo>
                    <a:lnTo>
                      <a:pt x="9" y="24"/>
                    </a:lnTo>
                    <a:lnTo>
                      <a:pt x="5" y="24"/>
                    </a:lnTo>
                    <a:lnTo>
                      <a:pt x="5" y="17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r" defTabSz="913948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10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646" name="Freeform 332"/>
              <p:cNvSpPr>
                <a:spLocks/>
              </p:cNvSpPr>
              <p:nvPr/>
            </p:nvSpPr>
            <p:spPr bwMode="auto">
              <a:xfrm>
                <a:off x="5284774" y="3233738"/>
                <a:ext cx="109537" cy="96837"/>
              </a:xfrm>
              <a:custGeom>
                <a:avLst/>
                <a:gdLst>
                  <a:gd name="T0" fmla="*/ 22 w 127"/>
                  <a:gd name="T1" fmla="*/ 31 h 115"/>
                  <a:gd name="T2" fmla="*/ 25 w 127"/>
                  <a:gd name="T3" fmla="*/ 25 h 115"/>
                  <a:gd name="T4" fmla="*/ 30 w 127"/>
                  <a:gd name="T5" fmla="*/ 15 h 115"/>
                  <a:gd name="T6" fmla="*/ 32 w 127"/>
                  <a:gd name="T7" fmla="*/ 14 h 115"/>
                  <a:gd name="T8" fmla="*/ 28 w 127"/>
                  <a:gd name="T9" fmla="*/ 12 h 115"/>
                  <a:gd name="T10" fmla="*/ 26 w 127"/>
                  <a:gd name="T11" fmla="*/ 10 h 115"/>
                  <a:gd name="T12" fmla="*/ 24 w 127"/>
                  <a:gd name="T13" fmla="*/ 4 h 115"/>
                  <a:gd name="T14" fmla="*/ 22 w 127"/>
                  <a:gd name="T15" fmla="*/ 7 h 115"/>
                  <a:gd name="T16" fmla="*/ 19 w 127"/>
                  <a:gd name="T17" fmla="*/ 8 h 115"/>
                  <a:gd name="T18" fmla="*/ 18 w 127"/>
                  <a:gd name="T19" fmla="*/ 6 h 115"/>
                  <a:gd name="T20" fmla="*/ 15 w 127"/>
                  <a:gd name="T21" fmla="*/ 3 h 115"/>
                  <a:gd name="T22" fmla="*/ 10 w 127"/>
                  <a:gd name="T23" fmla="*/ 2 h 115"/>
                  <a:gd name="T24" fmla="*/ 11 w 127"/>
                  <a:gd name="T25" fmla="*/ 4 h 115"/>
                  <a:gd name="T26" fmla="*/ 11 w 127"/>
                  <a:gd name="T27" fmla="*/ 6 h 115"/>
                  <a:gd name="T28" fmla="*/ 9 w 127"/>
                  <a:gd name="T29" fmla="*/ 5 h 115"/>
                  <a:gd name="T30" fmla="*/ 7 w 127"/>
                  <a:gd name="T31" fmla="*/ 3 h 115"/>
                  <a:gd name="T32" fmla="*/ 4 w 127"/>
                  <a:gd name="T33" fmla="*/ 2 h 115"/>
                  <a:gd name="T34" fmla="*/ 2 w 127"/>
                  <a:gd name="T35" fmla="*/ 4 h 115"/>
                  <a:gd name="T36" fmla="*/ 0 w 127"/>
                  <a:gd name="T37" fmla="*/ 6 h 115"/>
                  <a:gd name="T38" fmla="*/ 1 w 127"/>
                  <a:gd name="T39" fmla="*/ 8 h 115"/>
                  <a:gd name="T40" fmla="*/ 3 w 127"/>
                  <a:gd name="T41" fmla="*/ 8 h 115"/>
                  <a:gd name="T42" fmla="*/ 6 w 127"/>
                  <a:gd name="T43" fmla="*/ 11 h 115"/>
                  <a:gd name="T44" fmla="*/ 5 w 127"/>
                  <a:gd name="T45" fmla="*/ 13 h 115"/>
                  <a:gd name="T46" fmla="*/ 5 w 127"/>
                  <a:gd name="T47" fmla="*/ 14 h 115"/>
                  <a:gd name="T48" fmla="*/ 8 w 127"/>
                  <a:gd name="T49" fmla="*/ 16 h 115"/>
                  <a:gd name="T50" fmla="*/ 7 w 127"/>
                  <a:gd name="T51" fmla="*/ 19 h 115"/>
                  <a:gd name="T52" fmla="*/ 9 w 127"/>
                  <a:gd name="T53" fmla="*/ 21 h 115"/>
                  <a:gd name="T54" fmla="*/ 11 w 127"/>
                  <a:gd name="T55" fmla="*/ 22 h 115"/>
                  <a:gd name="T56" fmla="*/ 12 w 127"/>
                  <a:gd name="T57" fmla="*/ 26 h 115"/>
                  <a:gd name="T58" fmla="*/ 13 w 127"/>
                  <a:gd name="T59" fmla="*/ 26 h 115"/>
                  <a:gd name="T60" fmla="*/ 15 w 127"/>
                  <a:gd name="T61" fmla="*/ 23 h 115"/>
                  <a:gd name="T62" fmla="*/ 17 w 127"/>
                  <a:gd name="T63" fmla="*/ 21 h 115"/>
                  <a:gd name="T64" fmla="*/ 19 w 127"/>
                  <a:gd name="T65" fmla="*/ 22 h 115"/>
                  <a:gd name="T66" fmla="*/ 21 w 127"/>
                  <a:gd name="T67" fmla="*/ 24 h 115"/>
                  <a:gd name="T68" fmla="*/ 20 w 127"/>
                  <a:gd name="T69" fmla="*/ 25 h 115"/>
                  <a:gd name="T70" fmla="*/ 18 w 127"/>
                  <a:gd name="T71" fmla="*/ 27 h 115"/>
                  <a:gd name="T72" fmla="*/ 18 w 127"/>
                  <a:gd name="T73" fmla="*/ 29 h 115"/>
                  <a:gd name="T74" fmla="*/ 21 w 127"/>
                  <a:gd name="T75" fmla="*/ 32 h 11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7"/>
                  <a:gd name="T115" fmla="*/ 0 h 115"/>
                  <a:gd name="T116" fmla="*/ 127 w 127"/>
                  <a:gd name="T117" fmla="*/ 115 h 11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7" h="115">
                    <a:moveTo>
                      <a:pt x="85" y="115"/>
                    </a:moveTo>
                    <a:lnTo>
                      <a:pt x="88" y="109"/>
                    </a:lnTo>
                    <a:lnTo>
                      <a:pt x="96" y="102"/>
                    </a:lnTo>
                    <a:lnTo>
                      <a:pt x="100" y="88"/>
                    </a:lnTo>
                    <a:lnTo>
                      <a:pt x="111" y="54"/>
                    </a:lnTo>
                    <a:lnTo>
                      <a:pt x="117" y="52"/>
                    </a:lnTo>
                    <a:lnTo>
                      <a:pt x="123" y="52"/>
                    </a:lnTo>
                    <a:lnTo>
                      <a:pt x="127" y="50"/>
                    </a:lnTo>
                    <a:lnTo>
                      <a:pt x="121" y="48"/>
                    </a:lnTo>
                    <a:lnTo>
                      <a:pt x="111" y="44"/>
                    </a:lnTo>
                    <a:lnTo>
                      <a:pt x="108" y="42"/>
                    </a:lnTo>
                    <a:lnTo>
                      <a:pt x="104" y="34"/>
                    </a:lnTo>
                    <a:lnTo>
                      <a:pt x="100" y="25"/>
                    </a:lnTo>
                    <a:lnTo>
                      <a:pt x="94" y="15"/>
                    </a:lnTo>
                    <a:lnTo>
                      <a:pt x="90" y="19"/>
                    </a:lnTo>
                    <a:lnTo>
                      <a:pt x="85" y="27"/>
                    </a:lnTo>
                    <a:lnTo>
                      <a:pt x="79" y="33"/>
                    </a:lnTo>
                    <a:lnTo>
                      <a:pt x="75" y="31"/>
                    </a:lnTo>
                    <a:lnTo>
                      <a:pt x="71" y="27"/>
                    </a:lnTo>
                    <a:lnTo>
                      <a:pt x="69" y="21"/>
                    </a:lnTo>
                    <a:lnTo>
                      <a:pt x="63" y="15"/>
                    </a:lnTo>
                    <a:lnTo>
                      <a:pt x="58" y="11"/>
                    </a:lnTo>
                    <a:lnTo>
                      <a:pt x="46" y="0"/>
                    </a:lnTo>
                    <a:lnTo>
                      <a:pt x="40" y="6"/>
                    </a:lnTo>
                    <a:lnTo>
                      <a:pt x="40" y="10"/>
                    </a:lnTo>
                    <a:lnTo>
                      <a:pt x="44" y="13"/>
                    </a:lnTo>
                    <a:lnTo>
                      <a:pt x="46" y="17"/>
                    </a:lnTo>
                    <a:lnTo>
                      <a:pt x="44" y="21"/>
                    </a:lnTo>
                    <a:lnTo>
                      <a:pt x="40" y="23"/>
                    </a:lnTo>
                    <a:lnTo>
                      <a:pt x="35" y="19"/>
                    </a:lnTo>
                    <a:lnTo>
                      <a:pt x="33" y="15"/>
                    </a:lnTo>
                    <a:lnTo>
                      <a:pt x="27" y="10"/>
                    </a:lnTo>
                    <a:lnTo>
                      <a:pt x="21" y="8"/>
                    </a:lnTo>
                    <a:lnTo>
                      <a:pt x="13" y="8"/>
                    </a:lnTo>
                    <a:lnTo>
                      <a:pt x="12" y="10"/>
                    </a:lnTo>
                    <a:lnTo>
                      <a:pt x="8" y="15"/>
                    </a:lnTo>
                    <a:lnTo>
                      <a:pt x="4" y="19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2" y="31"/>
                    </a:lnTo>
                    <a:lnTo>
                      <a:pt x="13" y="31"/>
                    </a:lnTo>
                    <a:lnTo>
                      <a:pt x="21" y="38"/>
                    </a:lnTo>
                    <a:lnTo>
                      <a:pt x="21" y="42"/>
                    </a:lnTo>
                    <a:lnTo>
                      <a:pt x="17" y="48"/>
                    </a:lnTo>
                    <a:lnTo>
                      <a:pt x="15" y="50"/>
                    </a:lnTo>
                    <a:lnTo>
                      <a:pt x="17" y="50"/>
                    </a:lnTo>
                    <a:lnTo>
                      <a:pt x="27" y="56"/>
                    </a:lnTo>
                    <a:lnTo>
                      <a:pt x="31" y="58"/>
                    </a:lnTo>
                    <a:lnTo>
                      <a:pt x="33" y="61"/>
                    </a:lnTo>
                    <a:lnTo>
                      <a:pt x="27" y="67"/>
                    </a:lnTo>
                    <a:lnTo>
                      <a:pt x="29" y="71"/>
                    </a:lnTo>
                    <a:lnTo>
                      <a:pt x="33" y="75"/>
                    </a:lnTo>
                    <a:lnTo>
                      <a:pt x="37" y="77"/>
                    </a:lnTo>
                    <a:lnTo>
                      <a:pt x="44" y="77"/>
                    </a:lnTo>
                    <a:lnTo>
                      <a:pt x="46" y="79"/>
                    </a:lnTo>
                    <a:lnTo>
                      <a:pt x="46" y="92"/>
                    </a:lnTo>
                    <a:lnTo>
                      <a:pt x="48" y="96"/>
                    </a:lnTo>
                    <a:lnTo>
                      <a:pt x="50" y="92"/>
                    </a:lnTo>
                    <a:lnTo>
                      <a:pt x="54" y="86"/>
                    </a:lnTo>
                    <a:lnTo>
                      <a:pt x="60" y="83"/>
                    </a:lnTo>
                    <a:lnTo>
                      <a:pt x="65" y="81"/>
                    </a:lnTo>
                    <a:lnTo>
                      <a:pt x="67" y="75"/>
                    </a:lnTo>
                    <a:lnTo>
                      <a:pt x="71" y="75"/>
                    </a:lnTo>
                    <a:lnTo>
                      <a:pt x="75" y="77"/>
                    </a:lnTo>
                    <a:lnTo>
                      <a:pt x="77" y="79"/>
                    </a:lnTo>
                    <a:lnTo>
                      <a:pt x="81" y="86"/>
                    </a:lnTo>
                    <a:lnTo>
                      <a:pt x="81" y="88"/>
                    </a:lnTo>
                    <a:lnTo>
                      <a:pt x="77" y="88"/>
                    </a:lnTo>
                    <a:lnTo>
                      <a:pt x="71" y="90"/>
                    </a:lnTo>
                    <a:lnTo>
                      <a:pt x="69" y="96"/>
                    </a:lnTo>
                    <a:lnTo>
                      <a:pt x="71" y="100"/>
                    </a:lnTo>
                    <a:lnTo>
                      <a:pt x="71" y="102"/>
                    </a:lnTo>
                    <a:lnTo>
                      <a:pt x="81" y="111"/>
                    </a:lnTo>
                    <a:lnTo>
                      <a:pt x="83" y="115"/>
                    </a:lnTo>
                    <a:lnTo>
                      <a:pt x="85" y="11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anchor="ctr"/>
              <a:lstStyle/>
              <a:p>
                <a:pPr algn="r" defTabSz="913948" eaLnBrk="0" fontAlgn="base" hangingPunct="0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en-US" sz="1000" b="1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47" name="Group 344"/>
              <p:cNvGrpSpPr>
                <a:grpSpLocks/>
              </p:cNvGrpSpPr>
              <p:nvPr/>
            </p:nvGrpSpPr>
            <p:grpSpPr bwMode="auto">
              <a:xfrm>
                <a:off x="2708250" y="1676400"/>
                <a:ext cx="5740425" cy="2035175"/>
                <a:chOff x="2708250" y="1676400"/>
                <a:chExt cx="5740425" cy="2035175"/>
              </a:xfrm>
              <a:grpFill/>
            </p:grpSpPr>
            <p:sp>
              <p:nvSpPr>
                <p:cNvPr id="648" name="Freeform 54"/>
                <p:cNvSpPr>
                  <a:spLocks/>
                </p:cNvSpPr>
                <p:nvPr/>
              </p:nvSpPr>
              <p:spPr bwMode="auto">
                <a:xfrm>
                  <a:off x="5519725" y="3127375"/>
                  <a:ext cx="361952" cy="249238"/>
                </a:xfrm>
                <a:custGeom>
                  <a:avLst/>
                  <a:gdLst>
                    <a:gd name="T0" fmla="*/ 77 w 411"/>
                    <a:gd name="T1" fmla="*/ 78 h 294"/>
                    <a:gd name="T2" fmla="*/ 80 w 411"/>
                    <a:gd name="T3" fmla="*/ 74 h 294"/>
                    <a:gd name="T4" fmla="*/ 80 w 411"/>
                    <a:gd name="T5" fmla="*/ 68 h 294"/>
                    <a:gd name="T6" fmla="*/ 74 w 411"/>
                    <a:gd name="T7" fmla="*/ 67 h 294"/>
                    <a:gd name="T8" fmla="*/ 77 w 411"/>
                    <a:gd name="T9" fmla="*/ 61 h 294"/>
                    <a:gd name="T10" fmla="*/ 82 w 411"/>
                    <a:gd name="T11" fmla="*/ 59 h 294"/>
                    <a:gd name="T12" fmla="*/ 83 w 411"/>
                    <a:gd name="T13" fmla="*/ 55 h 294"/>
                    <a:gd name="T14" fmla="*/ 83 w 411"/>
                    <a:gd name="T15" fmla="*/ 49 h 294"/>
                    <a:gd name="T16" fmla="*/ 86 w 411"/>
                    <a:gd name="T17" fmla="*/ 46 h 294"/>
                    <a:gd name="T18" fmla="*/ 90 w 411"/>
                    <a:gd name="T19" fmla="*/ 46 h 294"/>
                    <a:gd name="T20" fmla="*/ 93 w 411"/>
                    <a:gd name="T21" fmla="*/ 43 h 294"/>
                    <a:gd name="T22" fmla="*/ 93 w 411"/>
                    <a:gd name="T23" fmla="*/ 52 h 294"/>
                    <a:gd name="T24" fmla="*/ 97 w 411"/>
                    <a:gd name="T25" fmla="*/ 55 h 294"/>
                    <a:gd name="T26" fmla="*/ 100 w 411"/>
                    <a:gd name="T27" fmla="*/ 52 h 294"/>
                    <a:gd name="T28" fmla="*/ 108 w 411"/>
                    <a:gd name="T29" fmla="*/ 46 h 294"/>
                    <a:gd name="T30" fmla="*/ 102 w 411"/>
                    <a:gd name="T31" fmla="*/ 43 h 294"/>
                    <a:gd name="T32" fmla="*/ 98 w 411"/>
                    <a:gd name="T33" fmla="*/ 40 h 294"/>
                    <a:gd name="T34" fmla="*/ 93 w 411"/>
                    <a:gd name="T35" fmla="*/ 38 h 294"/>
                    <a:gd name="T36" fmla="*/ 96 w 411"/>
                    <a:gd name="T37" fmla="*/ 36 h 294"/>
                    <a:gd name="T38" fmla="*/ 95 w 411"/>
                    <a:gd name="T39" fmla="*/ 31 h 294"/>
                    <a:gd name="T40" fmla="*/ 90 w 411"/>
                    <a:gd name="T41" fmla="*/ 33 h 294"/>
                    <a:gd name="T42" fmla="*/ 86 w 411"/>
                    <a:gd name="T43" fmla="*/ 36 h 294"/>
                    <a:gd name="T44" fmla="*/ 82 w 411"/>
                    <a:gd name="T45" fmla="*/ 40 h 294"/>
                    <a:gd name="T46" fmla="*/ 77 w 411"/>
                    <a:gd name="T47" fmla="*/ 42 h 294"/>
                    <a:gd name="T48" fmla="*/ 74 w 411"/>
                    <a:gd name="T49" fmla="*/ 45 h 294"/>
                    <a:gd name="T50" fmla="*/ 73 w 411"/>
                    <a:gd name="T51" fmla="*/ 40 h 294"/>
                    <a:gd name="T52" fmla="*/ 65 w 411"/>
                    <a:gd name="T53" fmla="*/ 40 h 294"/>
                    <a:gd name="T54" fmla="*/ 63 w 411"/>
                    <a:gd name="T55" fmla="*/ 35 h 294"/>
                    <a:gd name="T56" fmla="*/ 58 w 411"/>
                    <a:gd name="T57" fmla="*/ 32 h 294"/>
                    <a:gd name="T58" fmla="*/ 53 w 411"/>
                    <a:gd name="T59" fmla="*/ 27 h 294"/>
                    <a:gd name="T60" fmla="*/ 45 w 411"/>
                    <a:gd name="T61" fmla="*/ 27 h 294"/>
                    <a:gd name="T62" fmla="*/ 37 w 411"/>
                    <a:gd name="T63" fmla="*/ 19 h 294"/>
                    <a:gd name="T64" fmla="*/ 34 w 411"/>
                    <a:gd name="T65" fmla="*/ 17 h 294"/>
                    <a:gd name="T66" fmla="*/ 31 w 411"/>
                    <a:gd name="T67" fmla="*/ 19 h 294"/>
                    <a:gd name="T68" fmla="*/ 25 w 411"/>
                    <a:gd name="T69" fmla="*/ 22 h 294"/>
                    <a:gd name="T70" fmla="*/ 23 w 411"/>
                    <a:gd name="T71" fmla="*/ 21 h 294"/>
                    <a:gd name="T72" fmla="*/ 21 w 411"/>
                    <a:gd name="T73" fmla="*/ 22 h 294"/>
                    <a:gd name="T74" fmla="*/ 14 w 411"/>
                    <a:gd name="T75" fmla="*/ 13 h 294"/>
                    <a:gd name="T76" fmla="*/ 11 w 411"/>
                    <a:gd name="T77" fmla="*/ 0 h 294"/>
                    <a:gd name="T78" fmla="*/ 3 w 411"/>
                    <a:gd name="T79" fmla="*/ 3 h 294"/>
                    <a:gd name="T80" fmla="*/ 7 w 411"/>
                    <a:gd name="T81" fmla="*/ 37 h 294"/>
                    <a:gd name="T82" fmla="*/ 10 w 411"/>
                    <a:gd name="T83" fmla="*/ 32 h 294"/>
                    <a:gd name="T84" fmla="*/ 17 w 411"/>
                    <a:gd name="T85" fmla="*/ 28 h 294"/>
                    <a:gd name="T86" fmla="*/ 24 w 411"/>
                    <a:gd name="T87" fmla="*/ 42 h 294"/>
                    <a:gd name="T88" fmla="*/ 29 w 411"/>
                    <a:gd name="T89" fmla="*/ 44 h 294"/>
                    <a:gd name="T90" fmla="*/ 41 w 411"/>
                    <a:gd name="T91" fmla="*/ 46 h 294"/>
                    <a:gd name="T92" fmla="*/ 47 w 411"/>
                    <a:gd name="T93" fmla="*/ 61 h 294"/>
                    <a:gd name="T94" fmla="*/ 61 w 411"/>
                    <a:gd name="T95" fmla="*/ 69 h 294"/>
                    <a:gd name="T96" fmla="*/ 69 w 411"/>
                    <a:gd name="T97" fmla="*/ 73 h 294"/>
                    <a:gd name="T98" fmla="*/ 68 w 411"/>
                    <a:gd name="T99" fmla="*/ 82 h 294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411"/>
                    <a:gd name="T151" fmla="*/ 0 h 294"/>
                    <a:gd name="T152" fmla="*/ 411 w 411"/>
                    <a:gd name="T153" fmla="*/ 294 h 294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411" h="294">
                      <a:moveTo>
                        <a:pt x="286" y="292"/>
                      </a:moveTo>
                      <a:lnTo>
                        <a:pt x="288" y="288"/>
                      </a:lnTo>
                      <a:lnTo>
                        <a:pt x="290" y="282"/>
                      </a:lnTo>
                      <a:lnTo>
                        <a:pt x="293" y="275"/>
                      </a:lnTo>
                      <a:lnTo>
                        <a:pt x="297" y="273"/>
                      </a:lnTo>
                      <a:lnTo>
                        <a:pt x="303" y="269"/>
                      </a:lnTo>
                      <a:lnTo>
                        <a:pt x="305" y="265"/>
                      </a:lnTo>
                      <a:lnTo>
                        <a:pt x="303" y="261"/>
                      </a:lnTo>
                      <a:lnTo>
                        <a:pt x="299" y="258"/>
                      </a:lnTo>
                      <a:lnTo>
                        <a:pt x="297" y="252"/>
                      </a:lnTo>
                      <a:lnTo>
                        <a:pt x="299" y="246"/>
                      </a:lnTo>
                      <a:lnTo>
                        <a:pt x="303" y="240"/>
                      </a:lnTo>
                      <a:lnTo>
                        <a:pt x="303" y="236"/>
                      </a:lnTo>
                      <a:lnTo>
                        <a:pt x="297" y="236"/>
                      </a:lnTo>
                      <a:lnTo>
                        <a:pt x="290" y="238"/>
                      </a:lnTo>
                      <a:lnTo>
                        <a:pt x="282" y="234"/>
                      </a:lnTo>
                      <a:lnTo>
                        <a:pt x="274" y="223"/>
                      </a:lnTo>
                      <a:lnTo>
                        <a:pt x="276" y="217"/>
                      </a:lnTo>
                      <a:lnTo>
                        <a:pt x="288" y="213"/>
                      </a:lnTo>
                      <a:lnTo>
                        <a:pt x="292" y="213"/>
                      </a:lnTo>
                      <a:lnTo>
                        <a:pt x="293" y="217"/>
                      </a:lnTo>
                      <a:lnTo>
                        <a:pt x="295" y="217"/>
                      </a:lnTo>
                      <a:lnTo>
                        <a:pt x="303" y="211"/>
                      </a:lnTo>
                      <a:lnTo>
                        <a:pt x="309" y="208"/>
                      </a:lnTo>
                      <a:lnTo>
                        <a:pt x="313" y="204"/>
                      </a:lnTo>
                      <a:lnTo>
                        <a:pt x="315" y="200"/>
                      </a:lnTo>
                      <a:lnTo>
                        <a:pt x="311" y="200"/>
                      </a:lnTo>
                      <a:lnTo>
                        <a:pt x="313" y="192"/>
                      </a:lnTo>
                      <a:lnTo>
                        <a:pt x="318" y="186"/>
                      </a:lnTo>
                      <a:lnTo>
                        <a:pt x="322" y="184"/>
                      </a:lnTo>
                      <a:lnTo>
                        <a:pt x="322" y="179"/>
                      </a:lnTo>
                      <a:lnTo>
                        <a:pt x="316" y="173"/>
                      </a:lnTo>
                      <a:lnTo>
                        <a:pt x="316" y="167"/>
                      </a:lnTo>
                      <a:lnTo>
                        <a:pt x="318" y="163"/>
                      </a:lnTo>
                      <a:lnTo>
                        <a:pt x="324" y="163"/>
                      </a:lnTo>
                      <a:lnTo>
                        <a:pt x="326" y="161"/>
                      </a:lnTo>
                      <a:lnTo>
                        <a:pt x="330" y="165"/>
                      </a:lnTo>
                      <a:lnTo>
                        <a:pt x="336" y="167"/>
                      </a:lnTo>
                      <a:lnTo>
                        <a:pt x="341" y="167"/>
                      </a:lnTo>
                      <a:lnTo>
                        <a:pt x="343" y="163"/>
                      </a:lnTo>
                      <a:lnTo>
                        <a:pt x="343" y="161"/>
                      </a:lnTo>
                      <a:lnTo>
                        <a:pt x="347" y="154"/>
                      </a:lnTo>
                      <a:lnTo>
                        <a:pt x="351" y="152"/>
                      </a:lnTo>
                      <a:lnTo>
                        <a:pt x="353" y="150"/>
                      </a:lnTo>
                      <a:lnTo>
                        <a:pt x="359" y="165"/>
                      </a:lnTo>
                      <a:lnTo>
                        <a:pt x="347" y="173"/>
                      </a:lnTo>
                      <a:lnTo>
                        <a:pt x="347" y="179"/>
                      </a:lnTo>
                      <a:lnTo>
                        <a:pt x="355" y="184"/>
                      </a:lnTo>
                      <a:lnTo>
                        <a:pt x="359" y="186"/>
                      </a:lnTo>
                      <a:lnTo>
                        <a:pt x="361" y="188"/>
                      </a:lnTo>
                      <a:lnTo>
                        <a:pt x="363" y="192"/>
                      </a:lnTo>
                      <a:lnTo>
                        <a:pt x="366" y="192"/>
                      </a:lnTo>
                      <a:lnTo>
                        <a:pt x="368" y="184"/>
                      </a:lnTo>
                      <a:lnTo>
                        <a:pt x="368" y="183"/>
                      </a:lnTo>
                      <a:lnTo>
                        <a:pt x="374" y="183"/>
                      </a:lnTo>
                      <a:lnTo>
                        <a:pt x="378" y="184"/>
                      </a:lnTo>
                      <a:lnTo>
                        <a:pt x="386" y="184"/>
                      </a:lnTo>
                      <a:lnTo>
                        <a:pt x="393" y="179"/>
                      </a:lnTo>
                      <a:lnTo>
                        <a:pt x="401" y="169"/>
                      </a:lnTo>
                      <a:lnTo>
                        <a:pt x="409" y="161"/>
                      </a:lnTo>
                      <a:lnTo>
                        <a:pt x="411" y="158"/>
                      </a:lnTo>
                      <a:lnTo>
                        <a:pt x="407" y="158"/>
                      </a:lnTo>
                      <a:lnTo>
                        <a:pt x="399" y="156"/>
                      </a:lnTo>
                      <a:lnTo>
                        <a:pt x="387" y="150"/>
                      </a:lnTo>
                      <a:lnTo>
                        <a:pt x="382" y="150"/>
                      </a:lnTo>
                      <a:lnTo>
                        <a:pt x="376" y="148"/>
                      </a:lnTo>
                      <a:lnTo>
                        <a:pt x="376" y="138"/>
                      </a:lnTo>
                      <a:lnTo>
                        <a:pt x="372" y="138"/>
                      </a:lnTo>
                      <a:lnTo>
                        <a:pt x="366" y="140"/>
                      </a:lnTo>
                      <a:lnTo>
                        <a:pt x="363" y="140"/>
                      </a:lnTo>
                      <a:lnTo>
                        <a:pt x="359" y="136"/>
                      </a:lnTo>
                      <a:lnTo>
                        <a:pt x="353" y="133"/>
                      </a:lnTo>
                      <a:lnTo>
                        <a:pt x="349" y="133"/>
                      </a:lnTo>
                      <a:lnTo>
                        <a:pt x="355" y="131"/>
                      </a:lnTo>
                      <a:lnTo>
                        <a:pt x="361" y="127"/>
                      </a:lnTo>
                      <a:lnTo>
                        <a:pt x="364" y="125"/>
                      </a:lnTo>
                      <a:lnTo>
                        <a:pt x="366" y="123"/>
                      </a:lnTo>
                      <a:lnTo>
                        <a:pt x="374" y="111"/>
                      </a:lnTo>
                      <a:lnTo>
                        <a:pt x="370" y="108"/>
                      </a:lnTo>
                      <a:lnTo>
                        <a:pt x="363" y="108"/>
                      </a:lnTo>
                      <a:lnTo>
                        <a:pt x="357" y="111"/>
                      </a:lnTo>
                      <a:lnTo>
                        <a:pt x="353" y="113"/>
                      </a:lnTo>
                      <a:lnTo>
                        <a:pt x="349" y="113"/>
                      </a:lnTo>
                      <a:lnTo>
                        <a:pt x="343" y="115"/>
                      </a:lnTo>
                      <a:lnTo>
                        <a:pt x="338" y="115"/>
                      </a:lnTo>
                      <a:lnTo>
                        <a:pt x="332" y="117"/>
                      </a:lnTo>
                      <a:lnTo>
                        <a:pt x="328" y="121"/>
                      </a:lnTo>
                      <a:lnTo>
                        <a:pt x="326" y="125"/>
                      </a:lnTo>
                      <a:lnTo>
                        <a:pt x="320" y="125"/>
                      </a:lnTo>
                      <a:lnTo>
                        <a:pt x="315" y="127"/>
                      </a:lnTo>
                      <a:lnTo>
                        <a:pt x="311" y="133"/>
                      </a:lnTo>
                      <a:lnTo>
                        <a:pt x="309" y="140"/>
                      </a:lnTo>
                      <a:lnTo>
                        <a:pt x="307" y="144"/>
                      </a:lnTo>
                      <a:lnTo>
                        <a:pt x="305" y="144"/>
                      </a:lnTo>
                      <a:lnTo>
                        <a:pt x="299" y="146"/>
                      </a:lnTo>
                      <a:lnTo>
                        <a:pt x="292" y="146"/>
                      </a:lnTo>
                      <a:lnTo>
                        <a:pt x="292" y="156"/>
                      </a:lnTo>
                      <a:lnTo>
                        <a:pt x="290" y="158"/>
                      </a:lnTo>
                      <a:lnTo>
                        <a:pt x="286" y="158"/>
                      </a:lnTo>
                      <a:lnTo>
                        <a:pt x="282" y="159"/>
                      </a:lnTo>
                      <a:lnTo>
                        <a:pt x="280" y="158"/>
                      </a:lnTo>
                      <a:lnTo>
                        <a:pt x="282" y="152"/>
                      </a:lnTo>
                      <a:lnTo>
                        <a:pt x="282" y="146"/>
                      </a:lnTo>
                      <a:lnTo>
                        <a:pt x="276" y="140"/>
                      </a:lnTo>
                      <a:lnTo>
                        <a:pt x="268" y="138"/>
                      </a:lnTo>
                      <a:lnTo>
                        <a:pt x="261" y="140"/>
                      </a:lnTo>
                      <a:lnTo>
                        <a:pt x="255" y="140"/>
                      </a:lnTo>
                      <a:lnTo>
                        <a:pt x="245" y="138"/>
                      </a:lnTo>
                      <a:lnTo>
                        <a:pt x="240" y="136"/>
                      </a:lnTo>
                      <a:lnTo>
                        <a:pt x="236" y="133"/>
                      </a:lnTo>
                      <a:lnTo>
                        <a:pt x="240" y="125"/>
                      </a:lnTo>
                      <a:lnTo>
                        <a:pt x="238" y="123"/>
                      </a:lnTo>
                      <a:lnTo>
                        <a:pt x="236" y="123"/>
                      </a:lnTo>
                      <a:lnTo>
                        <a:pt x="232" y="115"/>
                      </a:lnTo>
                      <a:lnTo>
                        <a:pt x="230" y="113"/>
                      </a:lnTo>
                      <a:lnTo>
                        <a:pt x="220" y="113"/>
                      </a:lnTo>
                      <a:lnTo>
                        <a:pt x="215" y="111"/>
                      </a:lnTo>
                      <a:lnTo>
                        <a:pt x="207" y="104"/>
                      </a:lnTo>
                      <a:lnTo>
                        <a:pt x="205" y="98"/>
                      </a:lnTo>
                      <a:lnTo>
                        <a:pt x="203" y="94"/>
                      </a:lnTo>
                      <a:lnTo>
                        <a:pt x="199" y="102"/>
                      </a:lnTo>
                      <a:lnTo>
                        <a:pt x="194" y="100"/>
                      </a:lnTo>
                      <a:lnTo>
                        <a:pt x="180" y="98"/>
                      </a:lnTo>
                      <a:lnTo>
                        <a:pt x="169" y="94"/>
                      </a:lnTo>
                      <a:lnTo>
                        <a:pt x="142" y="94"/>
                      </a:lnTo>
                      <a:lnTo>
                        <a:pt x="142" y="88"/>
                      </a:lnTo>
                      <a:lnTo>
                        <a:pt x="140" y="77"/>
                      </a:lnTo>
                      <a:lnTo>
                        <a:pt x="140" y="65"/>
                      </a:lnTo>
                      <a:lnTo>
                        <a:pt x="136" y="54"/>
                      </a:lnTo>
                      <a:lnTo>
                        <a:pt x="132" y="50"/>
                      </a:lnTo>
                      <a:lnTo>
                        <a:pt x="130" y="52"/>
                      </a:lnTo>
                      <a:lnTo>
                        <a:pt x="130" y="60"/>
                      </a:lnTo>
                      <a:lnTo>
                        <a:pt x="128" y="60"/>
                      </a:lnTo>
                      <a:lnTo>
                        <a:pt x="125" y="61"/>
                      </a:lnTo>
                      <a:lnTo>
                        <a:pt x="123" y="63"/>
                      </a:lnTo>
                      <a:lnTo>
                        <a:pt x="119" y="65"/>
                      </a:lnTo>
                      <a:lnTo>
                        <a:pt x="119" y="75"/>
                      </a:lnTo>
                      <a:lnTo>
                        <a:pt x="111" y="75"/>
                      </a:lnTo>
                      <a:lnTo>
                        <a:pt x="105" y="77"/>
                      </a:lnTo>
                      <a:lnTo>
                        <a:pt x="96" y="79"/>
                      </a:lnTo>
                      <a:lnTo>
                        <a:pt x="94" y="73"/>
                      </a:lnTo>
                      <a:lnTo>
                        <a:pt x="92" y="69"/>
                      </a:lnTo>
                      <a:lnTo>
                        <a:pt x="88" y="67"/>
                      </a:lnTo>
                      <a:lnTo>
                        <a:pt x="86" y="73"/>
                      </a:lnTo>
                      <a:lnTo>
                        <a:pt x="86" y="81"/>
                      </a:lnTo>
                      <a:lnTo>
                        <a:pt x="84" y="86"/>
                      </a:lnTo>
                      <a:lnTo>
                        <a:pt x="77" y="86"/>
                      </a:lnTo>
                      <a:lnTo>
                        <a:pt x="77" y="77"/>
                      </a:lnTo>
                      <a:lnTo>
                        <a:pt x="80" y="63"/>
                      </a:lnTo>
                      <a:lnTo>
                        <a:pt x="61" y="67"/>
                      </a:lnTo>
                      <a:lnTo>
                        <a:pt x="54" y="71"/>
                      </a:lnTo>
                      <a:lnTo>
                        <a:pt x="52" y="46"/>
                      </a:lnTo>
                      <a:lnTo>
                        <a:pt x="54" y="25"/>
                      </a:lnTo>
                      <a:lnTo>
                        <a:pt x="59" y="4"/>
                      </a:lnTo>
                      <a:lnTo>
                        <a:pt x="61" y="0"/>
                      </a:lnTo>
                      <a:lnTo>
                        <a:pt x="42" y="0"/>
                      </a:lnTo>
                      <a:lnTo>
                        <a:pt x="36" y="2"/>
                      </a:lnTo>
                      <a:lnTo>
                        <a:pt x="29" y="4"/>
                      </a:lnTo>
                      <a:lnTo>
                        <a:pt x="19" y="6"/>
                      </a:lnTo>
                      <a:lnTo>
                        <a:pt x="9" y="12"/>
                      </a:lnTo>
                      <a:lnTo>
                        <a:pt x="4" y="13"/>
                      </a:lnTo>
                      <a:lnTo>
                        <a:pt x="0" y="133"/>
                      </a:lnTo>
                      <a:lnTo>
                        <a:pt x="25" y="136"/>
                      </a:lnTo>
                      <a:lnTo>
                        <a:pt x="27" y="131"/>
                      </a:lnTo>
                      <a:lnTo>
                        <a:pt x="21" y="125"/>
                      </a:lnTo>
                      <a:lnTo>
                        <a:pt x="19" y="115"/>
                      </a:lnTo>
                      <a:lnTo>
                        <a:pt x="25" y="110"/>
                      </a:lnTo>
                      <a:lnTo>
                        <a:pt x="38" y="111"/>
                      </a:lnTo>
                      <a:lnTo>
                        <a:pt x="44" y="102"/>
                      </a:lnTo>
                      <a:lnTo>
                        <a:pt x="52" y="92"/>
                      </a:lnTo>
                      <a:lnTo>
                        <a:pt x="57" y="96"/>
                      </a:lnTo>
                      <a:lnTo>
                        <a:pt x="65" y="98"/>
                      </a:lnTo>
                      <a:lnTo>
                        <a:pt x="69" y="111"/>
                      </a:lnTo>
                      <a:lnTo>
                        <a:pt x="75" y="131"/>
                      </a:lnTo>
                      <a:lnTo>
                        <a:pt x="86" y="135"/>
                      </a:lnTo>
                      <a:lnTo>
                        <a:pt x="90" y="148"/>
                      </a:lnTo>
                      <a:lnTo>
                        <a:pt x="84" y="154"/>
                      </a:lnTo>
                      <a:lnTo>
                        <a:pt x="90" y="159"/>
                      </a:lnTo>
                      <a:lnTo>
                        <a:pt x="98" y="161"/>
                      </a:lnTo>
                      <a:lnTo>
                        <a:pt x="111" y="156"/>
                      </a:lnTo>
                      <a:lnTo>
                        <a:pt x="117" y="152"/>
                      </a:lnTo>
                      <a:lnTo>
                        <a:pt x="130" y="152"/>
                      </a:lnTo>
                      <a:lnTo>
                        <a:pt x="142" y="150"/>
                      </a:lnTo>
                      <a:lnTo>
                        <a:pt x="153" y="163"/>
                      </a:lnTo>
                      <a:lnTo>
                        <a:pt x="151" y="177"/>
                      </a:lnTo>
                      <a:lnTo>
                        <a:pt x="167" y="192"/>
                      </a:lnTo>
                      <a:lnTo>
                        <a:pt x="171" y="206"/>
                      </a:lnTo>
                      <a:lnTo>
                        <a:pt x="178" y="213"/>
                      </a:lnTo>
                      <a:lnTo>
                        <a:pt x="188" y="219"/>
                      </a:lnTo>
                      <a:lnTo>
                        <a:pt x="207" y="238"/>
                      </a:lnTo>
                      <a:lnTo>
                        <a:pt x="220" y="236"/>
                      </a:lnTo>
                      <a:lnTo>
                        <a:pt x="230" y="244"/>
                      </a:lnTo>
                      <a:lnTo>
                        <a:pt x="242" y="244"/>
                      </a:lnTo>
                      <a:lnTo>
                        <a:pt x="249" y="250"/>
                      </a:lnTo>
                      <a:lnTo>
                        <a:pt x="259" y="252"/>
                      </a:lnTo>
                      <a:lnTo>
                        <a:pt x="263" y="256"/>
                      </a:lnTo>
                      <a:lnTo>
                        <a:pt x="249" y="263"/>
                      </a:lnTo>
                      <a:lnTo>
                        <a:pt x="247" y="271"/>
                      </a:lnTo>
                      <a:lnTo>
                        <a:pt x="247" y="282"/>
                      </a:lnTo>
                      <a:lnTo>
                        <a:pt x="257" y="286"/>
                      </a:lnTo>
                      <a:lnTo>
                        <a:pt x="267" y="294"/>
                      </a:lnTo>
                      <a:lnTo>
                        <a:pt x="278" y="294"/>
                      </a:lnTo>
                      <a:lnTo>
                        <a:pt x="286" y="2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49" name="Freeform 68"/>
                <p:cNvSpPr>
                  <a:spLocks/>
                </p:cNvSpPr>
                <p:nvPr/>
              </p:nvSpPr>
              <p:spPr bwMode="auto">
                <a:xfrm>
                  <a:off x="4865672" y="3232150"/>
                  <a:ext cx="415927" cy="184150"/>
                </a:xfrm>
                <a:custGeom>
                  <a:avLst/>
                  <a:gdLst>
                    <a:gd name="T0" fmla="*/ 67 w 472"/>
                    <a:gd name="T1" fmla="*/ 60 h 219"/>
                    <a:gd name="T2" fmla="*/ 71 w 472"/>
                    <a:gd name="T3" fmla="*/ 58 h 219"/>
                    <a:gd name="T4" fmla="*/ 71 w 472"/>
                    <a:gd name="T5" fmla="*/ 53 h 219"/>
                    <a:gd name="T6" fmla="*/ 75 w 472"/>
                    <a:gd name="T7" fmla="*/ 51 h 219"/>
                    <a:gd name="T8" fmla="*/ 83 w 472"/>
                    <a:gd name="T9" fmla="*/ 51 h 219"/>
                    <a:gd name="T10" fmla="*/ 96 w 472"/>
                    <a:gd name="T11" fmla="*/ 48 h 219"/>
                    <a:gd name="T12" fmla="*/ 104 w 472"/>
                    <a:gd name="T13" fmla="*/ 44 h 219"/>
                    <a:gd name="T14" fmla="*/ 109 w 472"/>
                    <a:gd name="T15" fmla="*/ 46 h 219"/>
                    <a:gd name="T16" fmla="*/ 113 w 472"/>
                    <a:gd name="T17" fmla="*/ 46 h 219"/>
                    <a:gd name="T18" fmla="*/ 118 w 472"/>
                    <a:gd name="T19" fmla="*/ 46 h 219"/>
                    <a:gd name="T20" fmla="*/ 121 w 472"/>
                    <a:gd name="T21" fmla="*/ 44 h 219"/>
                    <a:gd name="T22" fmla="*/ 118 w 472"/>
                    <a:gd name="T23" fmla="*/ 37 h 219"/>
                    <a:gd name="T24" fmla="*/ 119 w 472"/>
                    <a:gd name="T25" fmla="*/ 30 h 219"/>
                    <a:gd name="T26" fmla="*/ 120 w 472"/>
                    <a:gd name="T27" fmla="*/ 24 h 219"/>
                    <a:gd name="T28" fmla="*/ 125 w 472"/>
                    <a:gd name="T29" fmla="*/ 23 h 219"/>
                    <a:gd name="T30" fmla="*/ 117 w 472"/>
                    <a:gd name="T31" fmla="*/ 17 h 219"/>
                    <a:gd name="T32" fmla="*/ 117 w 472"/>
                    <a:gd name="T33" fmla="*/ 12 h 219"/>
                    <a:gd name="T34" fmla="*/ 115 w 472"/>
                    <a:gd name="T35" fmla="*/ 6 h 219"/>
                    <a:gd name="T36" fmla="*/ 110 w 472"/>
                    <a:gd name="T37" fmla="*/ 5 h 219"/>
                    <a:gd name="T38" fmla="*/ 104 w 472"/>
                    <a:gd name="T39" fmla="*/ 4 h 219"/>
                    <a:gd name="T40" fmla="*/ 97 w 472"/>
                    <a:gd name="T41" fmla="*/ 7 h 219"/>
                    <a:gd name="T42" fmla="*/ 86 w 472"/>
                    <a:gd name="T43" fmla="*/ 8 h 219"/>
                    <a:gd name="T44" fmla="*/ 79 w 472"/>
                    <a:gd name="T45" fmla="*/ 11 h 219"/>
                    <a:gd name="T46" fmla="*/ 71 w 472"/>
                    <a:gd name="T47" fmla="*/ 6 h 219"/>
                    <a:gd name="T48" fmla="*/ 65 w 472"/>
                    <a:gd name="T49" fmla="*/ 6 h 219"/>
                    <a:gd name="T50" fmla="*/ 60 w 472"/>
                    <a:gd name="T51" fmla="*/ 3 h 219"/>
                    <a:gd name="T52" fmla="*/ 45 w 472"/>
                    <a:gd name="T53" fmla="*/ 1 h 219"/>
                    <a:gd name="T54" fmla="*/ 37 w 472"/>
                    <a:gd name="T55" fmla="*/ 6 h 219"/>
                    <a:gd name="T56" fmla="*/ 33 w 472"/>
                    <a:gd name="T57" fmla="*/ 8 h 219"/>
                    <a:gd name="T58" fmla="*/ 19 w 472"/>
                    <a:gd name="T59" fmla="*/ 11 h 219"/>
                    <a:gd name="T60" fmla="*/ 20 w 472"/>
                    <a:gd name="T61" fmla="*/ 15 h 219"/>
                    <a:gd name="T62" fmla="*/ 8 w 472"/>
                    <a:gd name="T63" fmla="*/ 16 h 219"/>
                    <a:gd name="T64" fmla="*/ 18 w 472"/>
                    <a:gd name="T65" fmla="*/ 10 h 219"/>
                    <a:gd name="T66" fmla="*/ 12 w 472"/>
                    <a:gd name="T67" fmla="*/ 5 h 219"/>
                    <a:gd name="T68" fmla="*/ 9 w 472"/>
                    <a:gd name="T69" fmla="*/ 3 h 219"/>
                    <a:gd name="T70" fmla="*/ 5 w 472"/>
                    <a:gd name="T71" fmla="*/ 3 h 219"/>
                    <a:gd name="T72" fmla="*/ 8 w 472"/>
                    <a:gd name="T73" fmla="*/ 7 h 219"/>
                    <a:gd name="T74" fmla="*/ 3 w 472"/>
                    <a:gd name="T75" fmla="*/ 9 h 219"/>
                    <a:gd name="T76" fmla="*/ 1 w 472"/>
                    <a:gd name="T77" fmla="*/ 16 h 219"/>
                    <a:gd name="T78" fmla="*/ 3 w 472"/>
                    <a:gd name="T79" fmla="*/ 17 h 219"/>
                    <a:gd name="T80" fmla="*/ 2 w 472"/>
                    <a:gd name="T81" fmla="*/ 21 h 219"/>
                    <a:gd name="T82" fmla="*/ 2 w 472"/>
                    <a:gd name="T83" fmla="*/ 25 h 219"/>
                    <a:gd name="T84" fmla="*/ 5 w 472"/>
                    <a:gd name="T85" fmla="*/ 31 h 219"/>
                    <a:gd name="T86" fmla="*/ 7 w 472"/>
                    <a:gd name="T87" fmla="*/ 35 h 219"/>
                    <a:gd name="T88" fmla="*/ 2 w 472"/>
                    <a:gd name="T89" fmla="*/ 38 h 219"/>
                    <a:gd name="T90" fmla="*/ 6 w 472"/>
                    <a:gd name="T91" fmla="*/ 39 h 219"/>
                    <a:gd name="T92" fmla="*/ 8 w 472"/>
                    <a:gd name="T93" fmla="*/ 49 h 219"/>
                    <a:gd name="T94" fmla="*/ 13 w 472"/>
                    <a:gd name="T95" fmla="*/ 52 h 219"/>
                    <a:gd name="T96" fmla="*/ 24 w 472"/>
                    <a:gd name="T97" fmla="*/ 59 h 219"/>
                    <a:gd name="T98" fmla="*/ 31 w 472"/>
                    <a:gd name="T99" fmla="*/ 52 h 219"/>
                    <a:gd name="T100" fmla="*/ 48 w 472"/>
                    <a:gd name="T101" fmla="*/ 58 h 219"/>
                    <a:gd name="T102" fmla="*/ 58 w 472"/>
                    <a:gd name="T103" fmla="*/ 55 h 219"/>
                    <a:gd name="T104" fmla="*/ 63 w 472"/>
                    <a:gd name="T105" fmla="*/ 51 h 219"/>
                    <a:gd name="T106" fmla="*/ 61 w 472"/>
                    <a:gd name="T107" fmla="*/ 58 h 219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472"/>
                    <a:gd name="T163" fmla="*/ 0 h 219"/>
                    <a:gd name="T164" fmla="*/ 472 w 472"/>
                    <a:gd name="T165" fmla="*/ 219 h 219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472" h="219">
                      <a:moveTo>
                        <a:pt x="240" y="217"/>
                      </a:moveTo>
                      <a:lnTo>
                        <a:pt x="240" y="219"/>
                      </a:lnTo>
                      <a:lnTo>
                        <a:pt x="250" y="219"/>
                      </a:lnTo>
                      <a:lnTo>
                        <a:pt x="253" y="215"/>
                      </a:lnTo>
                      <a:lnTo>
                        <a:pt x="255" y="209"/>
                      </a:lnTo>
                      <a:lnTo>
                        <a:pt x="259" y="208"/>
                      </a:lnTo>
                      <a:lnTo>
                        <a:pt x="265" y="208"/>
                      </a:lnTo>
                      <a:lnTo>
                        <a:pt x="267" y="206"/>
                      </a:lnTo>
                      <a:lnTo>
                        <a:pt x="267" y="200"/>
                      </a:lnTo>
                      <a:lnTo>
                        <a:pt x="265" y="198"/>
                      </a:lnTo>
                      <a:lnTo>
                        <a:pt x="263" y="192"/>
                      </a:lnTo>
                      <a:lnTo>
                        <a:pt x="267" y="188"/>
                      </a:lnTo>
                      <a:lnTo>
                        <a:pt x="271" y="188"/>
                      </a:lnTo>
                      <a:lnTo>
                        <a:pt x="274" y="190"/>
                      </a:lnTo>
                      <a:lnTo>
                        <a:pt x="278" y="190"/>
                      </a:lnTo>
                      <a:lnTo>
                        <a:pt x="284" y="184"/>
                      </a:lnTo>
                      <a:lnTo>
                        <a:pt x="294" y="184"/>
                      </a:lnTo>
                      <a:lnTo>
                        <a:pt x="299" y="186"/>
                      </a:lnTo>
                      <a:lnTo>
                        <a:pt x="305" y="184"/>
                      </a:lnTo>
                      <a:lnTo>
                        <a:pt x="315" y="183"/>
                      </a:lnTo>
                      <a:lnTo>
                        <a:pt x="326" y="181"/>
                      </a:lnTo>
                      <a:lnTo>
                        <a:pt x="340" y="173"/>
                      </a:lnTo>
                      <a:lnTo>
                        <a:pt x="347" y="171"/>
                      </a:lnTo>
                      <a:lnTo>
                        <a:pt x="361" y="171"/>
                      </a:lnTo>
                      <a:lnTo>
                        <a:pt x="372" y="169"/>
                      </a:lnTo>
                      <a:lnTo>
                        <a:pt x="378" y="163"/>
                      </a:lnTo>
                      <a:lnTo>
                        <a:pt x="388" y="159"/>
                      </a:lnTo>
                      <a:lnTo>
                        <a:pt x="393" y="159"/>
                      </a:lnTo>
                      <a:lnTo>
                        <a:pt x="395" y="165"/>
                      </a:lnTo>
                      <a:lnTo>
                        <a:pt x="397" y="167"/>
                      </a:lnTo>
                      <a:lnTo>
                        <a:pt x="407" y="167"/>
                      </a:lnTo>
                      <a:lnTo>
                        <a:pt x="409" y="165"/>
                      </a:lnTo>
                      <a:lnTo>
                        <a:pt x="413" y="165"/>
                      </a:lnTo>
                      <a:lnTo>
                        <a:pt x="418" y="169"/>
                      </a:lnTo>
                      <a:lnTo>
                        <a:pt x="424" y="169"/>
                      </a:lnTo>
                      <a:lnTo>
                        <a:pt x="426" y="165"/>
                      </a:lnTo>
                      <a:lnTo>
                        <a:pt x="430" y="161"/>
                      </a:lnTo>
                      <a:lnTo>
                        <a:pt x="436" y="165"/>
                      </a:lnTo>
                      <a:lnTo>
                        <a:pt x="438" y="171"/>
                      </a:lnTo>
                      <a:lnTo>
                        <a:pt x="447" y="165"/>
                      </a:lnTo>
                      <a:lnTo>
                        <a:pt x="457" y="169"/>
                      </a:lnTo>
                      <a:lnTo>
                        <a:pt x="457" y="167"/>
                      </a:lnTo>
                      <a:lnTo>
                        <a:pt x="459" y="163"/>
                      </a:lnTo>
                      <a:lnTo>
                        <a:pt x="459" y="158"/>
                      </a:lnTo>
                      <a:lnTo>
                        <a:pt x="457" y="152"/>
                      </a:lnTo>
                      <a:lnTo>
                        <a:pt x="453" y="144"/>
                      </a:lnTo>
                      <a:lnTo>
                        <a:pt x="447" y="138"/>
                      </a:lnTo>
                      <a:lnTo>
                        <a:pt x="445" y="131"/>
                      </a:lnTo>
                      <a:lnTo>
                        <a:pt x="445" y="125"/>
                      </a:lnTo>
                      <a:lnTo>
                        <a:pt x="449" y="121"/>
                      </a:lnTo>
                      <a:lnTo>
                        <a:pt x="451" y="117"/>
                      </a:lnTo>
                      <a:lnTo>
                        <a:pt x="451" y="106"/>
                      </a:lnTo>
                      <a:lnTo>
                        <a:pt x="447" y="102"/>
                      </a:lnTo>
                      <a:lnTo>
                        <a:pt x="447" y="98"/>
                      </a:lnTo>
                      <a:lnTo>
                        <a:pt x="455" y="90"/>
                      </a:lnTo>
                      <a:lnTo>
                        <a:pt x="455" y="86"/>
                      </a:lnTo>
                      <a:lnTo>
                        <a:pt x="463" y="90"/>
                      </a:lnTo>
                      <a:lnTo>
                        <a:pt x="464" y="92"/>
                      </a:lnTo>
                      <a:lnTo>
                        <a:pt x="466" y="92"/>
                      </a:lnTo>
                      <a:lnTo>
                        <a:pt x="472" y="81"/>
                      </a:lnTo>
                      <a:lnTo>
                        <a:pt x="470" y="77"/>
                      </a:lnTo>
                      <a:lnTo>
                        <a:pt x="463" y="69"/>
                      </a:lnTo>
                      <a:lnTo>
                        <a:pt x="453" y="67"/>
                      </a:lnTo>
                      <a:lnTo>
                        <a:pt x="440" y="61"/>
                      </a:lnTo>
                      <a:lnTo>
                        <a:pt x="436" y="56"/>
                      </a:lnTo>
                      <a:lnTo>
                        <a:pt x="438" y="50"/>
                      </a:lnTo>
                      <a:lnTo>
                        <a:pt x="438" y="46"/>
                      </a:lnTo>
                      <a:lnTo>
                        <a:pt x="441" y="42"/>
                      </a:lnTo>
                      <a:lnTo>
                        <a:pt x="445" y="35"/>
                      </a:lnTo>
                      <a:lnTo>
                        <a:pt x="443" y="29"/>
                      </a:lnTo>
                      <a:lnTo>
                        <a:pt x="441" y="25"/>
                      </a:lnTo>
                      <a:lnTo>
                        <a:pt x="436" y="23"/>
                      </a:lnTo>
                      <a:lnTo>
                        <a:pt x="436" y="17"/>
                      </a:lnTo>
                      <a:lnTo>
                        <a:pt x="432" y="17"/>
                      </a:lnTo>
                      <a:lnTo>
                        <a:pt x="424" y="19"/>
                      </a:lnTo>
                      <a:lnTo>
                        <a:pt x="416" y="19"/>
                      </a:lnTo>
                      <a:lnTo>
                        <a:pt x="416" y="17"/>
                      </a:lnTo>
                      <a:lnTo>
                        <a:pt x="413" y="15"/>
                      </a:lnTo>
                      <a:lnTo>
                        <a:pt x="407" y="13"/>
                      </a:lnTo>
                      <a:lnTo>
                        <a:pt x="393" y="13"/>
                      </a:lnTo>
                      <a:lnTo>
                        <a:pt x="386" y="15"/>
                      </a:lnTo>
                      <a:lnTo>
                        <a:pt x="380" y="15"/>
                      </a:lnTo>
                      <a:lnTo>
                        <a:pt x="378" y="13"/>
                      </a:lnTo>
                      <a:lnTo>
                        <a:pt x="367" y="27"/>
                      </a:lnTo>
                      <a:lnTo>
                        <a:pt x="351" y="36"/>
                      </a:lnTo>
                      <a:lnTo>
                        <a:pt x="336" y="36"/>
                      </a:lnTo>
                      <a:lnTo>
                        <a:pt x="330" y="29"/>
                      </a:lnTo>
                      <a:lnTo>
                        <a:pt x="324" y="29"/>
                      </a:lnTo>
                      <a:lnTo>
                        <a:pt x="321" y="36"/>
                      </a:lnTo>
                      <a:lnTo>
                        <a:pt x="313" y="36"/>
                      </a:lnTo>
                      <a:lnTo>
                        <a:pt x="301" y="38"/>
                      </a:lnTo>
                      <a:lnTo>
                        <a:pt x="297" y="40"/>
                      </a:lnTo>
                      <a:lnTo>
                        <a:pt x="274" y="33"/>
                      </a:lnTo>
                      <a:lnTo>
                        <a:pt x="273" y="29"/>
                      </a:lnTo>
                      <a:lnTo>
                        <a:pt x="269" y="23"/>
                      </a:lnTo>
                      <a:lnTo>
                        <a:pt x="267" y="21"/>
                      </a:lnTo>
                      <a:lnTo>
                        <a:pt x="259" y="23"/>
                      </a:lnTo>
                      <a:lnTo>
                        <a:pt x="253" y="27"/>
                      </a:lnTo>
                      <a:lnTo>
                        <a:pt x="248" y="29"/>
                      </a:lnTo>
                      <a:lnTo>
                        <a:pt x="244" y="23"/>
                      </a:lnTo>
                      <a:lnTo>
                        <a:pt x="242" y="17"/>
                      </a:lnTo>
                      <a:lnTo>
                        <a:pt x="240" y="13"/>
                      </a:lnTo>
                      <a:lnTo>
                        <a:pt x="228" y="10"/>
                      </a:lnTo>
                      <a:lnTo>
                        <a:pt x="225" y="10"/>
                      </a:lnTo>
                      <a:lnTo>
                        <a:pt x="221" y="2"/>
                      </a:lnTo>
                      <a:lnTo>
                        <a:pt x="207" y="2"/>
                      </a:lnTo>
                      <a:lnTo>
                        <a:pt x="186" y="0"/>
                      </a:lnTo>
                      <a:lnTo>
                        <a:pt x="171" y="2"/>
                      </a:lnTo>
                      <a:lnTo>
                        <a:pt x="161" y="6"/>
                      </a:lnTo>
                      <a:lnTo>
                        <a:pt x="152" y="15"/>
                      </a:lnTo>
                      <a:lnTo>
                        <a:pt x="144" y="21"/>
                      </a:lnTo>
                      <a:lnTo>
                        <a:pt x="140" y="21"/>
                      </a:lnTo>
                      <a:lnTo>
                        <a:pt x="136" y="19"/>
                      </a:lnTo>
                      <a:lnTo>
                        <a:pt x="132" y="21"/>
                      </a:lnTo>
                      <a:lnTo>
                        <a:pt x="131" y="23"/>
                      </a:lnTo>
                      <a:lnTo>
                        <a:pt x="127" y="29"/>
                      </a:lnTo>
                      <a:lnTo>
                        <a:pt x="125" y="33"/>
                      </a:lnTo>
                      <a:lnTo>
                        <a:pt x="106" y="33"/>
                      </a:lnTo>
                      <a:lnTo>
                        <a:pt x="75" y="29"/>
                      </a:lnTo>
                      <a:lnTo>
                        <a:pt x="71" y="40"/>
                      </a:lnTo>
                      <a:lnTo>
                        <a:pt x="77" y="40"/>
                      </a:lnTo>
                      <a:lnTo>
                        <a:pt x="86" y="44"/>
                      </a:lnTo>
                      <a:lnTo>
                        <a:pt x="71" y="44"/>
                      </a:lnTo>
                      <a:lnTo>
                        <a:pt x="75" y="52"/>
                      </a:lnTo>
                      <a:lnTo>
                        <a:pt x="40" y="52"/>
                      </a:lnTo>
                      <a:lnTo>
                        <a:pt x="40" y="60"/>
                      </a:lnTo>
                      <a:lnTo>
                        <a:pt x="33" y="58"/>
                      </a:lnTo>
                      <a:lnTo>
                        <a:pt x="29" y="56"/>
                      </a:lnTo>
                      <a:lnTo>
                        <a:pt x="21" y="56"/>
                      </a:lnTo>
                      <a:lnTo>
                        <a:pt x="35" y="48"/>
                      </a:lnTo>
                      <a:lnTo>
                        <a:pt x="50" y="42"/>
                      </a:lnTo>
                      <a:lnTo>
                        <a:pt x="67" y="36"/>
                      </a:lnTo>
                      <a:lnTo>
                        <a:pt x="67" y="29"/>
                      </a:lnTo>
                      <a:lnTo>
                        <a:pt x="59" y="25"/>
                      </a:lnTo>
                      <a:lnTo>
                        <a:pt x="50" y="21"/>
                      </a:lnTo>
                      <a:lnTo>
                        <a:pt x="44" y="17"/>
                      </a:lnTo>
                      <a:lnTo>
                        <a:pt x="40" y="12"/>
                      </a:lnTo>
                      <a:lnTo>
                        <a:pt x="40" y="8"/>
                      </a:lnTo>
                      <a:lnTo>
                        <a:pt x="38" y="10"/>
                      </a:lnTo>
                      <a:lnTo>
                        <a:pt x="33" y="10"/>
                      </a:lnTo>
                      <a:lnTo>
                        <a:pt x="29" y="8"/>
                      </a:lnTo>
                      <a:lnTo>
                        <a:pt x="25" y="8"/>
                      </a:lnTo>
                      <a:lnTo>
                        <a:pt x="19" y="10"/>
                      </a:lnTo>
                      <a:lnTo>
                        <a:pt x="17" y="12"/>
                      </a:lnTo>
                      <a:lnTo>
                        <a:pt x="17" y="15"/>
                      </a:lnTo>
                      <a:lnTo>
                        <a:pt x="27" y="19"/>
                      </a:lnTo>
                      <a:lnTo>
                        <a:pt x="29" y="21"/>
                      </a:lnTo>
                      <a:lnTo>
                        <a:pt x="29" y="25"/>
                      </a:lnTo>
                      <a:lnTo>
                        <a:pt x="25" y="31"/>
                      </a:lnTo>
                      <a:lnTo>
                        <a:pt x="19" y="31"/>
                      </a:lnTo>
                      <a:lnTo>
                        <a:pt x="13" y="29"/>
                      </a:lnTo>
                      <a:lnTo>
                        <a:pt x="12" y="33"/>
                      </a:lnTo>
                      <a:lnTo>
                        <a:pt x="10" y="40"/>
                      </a:lnTo>
                      <a:lnTo>
                        <a:pt x="4" y="48"/>
                      </a:lnTo>
                      <a:lnTo>
                        <a:pt x="0" y="50"/>
                      </a:lnTo>
                      <a:lnTo>
                        <a:pt x="2" y="56"/>
                      </a:lnTo>
                      <a:lnTo>
                        <a:pt x="2" y="60"/>
                      </a:lnTo>
                      <a:lnTo>
                        <a:pt x="4" y="63"/>
                      </a:lnTo>
                      <a:lnTo>
                        <a:pt x="6" y="63"/>
                      </a:lnTo>
                      <a:lnTo>
                        <a:pt x="10" y="61"/>
                      </a:lnTo>
                      <a:lnTo>
                        <a:pt x="15" y="58"/>
                      </a:lnTo>
                      <a:lnTo>
                        <a:pt x="21" y="56"/>
                      </a:lnTo>
                      <a:lnTo>
                        <a:pt x="10" y="67"/>
                      </a:lnTo>
                      <a:lnTo>
                        <a:pt x="6" y="75"/>
                      </a:lnTo>
                      <a:lnTo>
                        <a:pt x="2" y="75"/>
                      </a:lnTo>
                      <a:lnTo>
                        <a:pt x="0" y="83"/>
                      </a:lnTo>
                      <a:lnTo>
                        <a:pt x="2" y="90"/>
                      </a:lnTo>
                      <a:lnTo>
                        <a:pt x="6" y="90"/>
                      </a:lnTo>
                      <a:lnTo>
                        <a:pt x="13" y="92"/>
                      </a:lnTo>
                      <a:lnTo>
                        <a:pt x="17" y="92"/>
                      </a:lnTo>
                      <a:lnTo>
                        <a:pt x="19" y="104"/>
                      </a:lnTo>
                      <a:lnTo>
                        <a:pt x="17" y="111"/>
                      </a:lnTo>
                      <a:lnTo>
                        <a:pt x="17" y="119"/>
                      </a:lnTo>
                      <a:lnTo>
                        <a:pt x="19" y="121"/>
                      </a:lnTo>
                      <a:lnTo>
                        <a:pt x="21" y="125"/>
                      </a:lnTo>
                      <a:lnTo>
                        <a:pt x="25" y="127"/>
                      </a:lnTo>
                      <a:lnTo>
                        <a:pt x="15" y="129"/>
                      </a:lnTo>
                      <a:lnTo>
                        <a:pt x="12" y="131"/>
                      </a:lnTo>
                      <a:lnTo>
                        <a:pt x="6" y="131"/>
                      </a:lnTo>
                      <a:lnTo>
                        <a:pt x="8" y="135"/>
                      </a:lnTo>
                      <a:lnTo>
                        <a:pt x="8" y="140"/>
                      </a:lnTo>
                      <a:lnTo>
                        <a:pt x="10" y="144"/>
                      </a:lnTo>
                      <a:lnTo>
                        <a:pt x="12" y="142"/>
                      </a:lnTo>
                      <a:lnTo>
                        <a:pt x="21" y="138"/>
                      </a:lnTo>
                      <a:lnTo>
                        <a:pt x="23" y="152"/>
                      </a:lnTo>
                      <a:lnTo>
                        <a:pt x="23" y="163"/>
                      </a:lnTo>
                      <a:lnTo>
                        <a:pt x="25" y="173"/>
                      </a:lnTo>
                      <a:lnTo>
                        <a:pt x="31" y="175"/>
                      </a:lnTo>
                      <a:lnTo>
                        <a:pt x="36" y="173"/>
                      </a:lnTo>
                      <a:lnTo>
                        <a:pt x="44" y="173"/>
                      </a:lnTo>
                      <a:lnTo>
                        <a:pt x="44" y="186"/>
                      </a:lnTo>
                      <a:lnTo>
                        <a:pt x="48" y="186"/>
                      </a:lnTo>
                      <a:lnTo>
                        <a:pt x="59" y="183"/>
                      </a:lnTo>
                      <a:lnTo>
                        <a:pt x="67" y="192"/>
                      </a:lnTo>
                      <a:lnTo>
                        <a:pt x="86" y="211"/>
                      </a:lnTo>
                      <a:lnTo>
                        <a:pt x="90" y="209"/>
                      </a:lnTo>
                      <a:lnTo>
                        <a:pt x="96" y="209"/>
                      </a:lnTo>
                      <a:lnTo>
                        <a:pt x="102" y="208"/>
                      </a:lnTo>
                      <a:lnTo>
                        <a:pt x="109" y="196"/>
                      </a:lnTo>
                      <a:lnTo>
                        <a:pt x="119" y="186"/>
                      </a:lnTo>
                      <a:lnTo>
                        <a:pt x="144" y="198"/>
                      </a:lnTo>
                      <a:lnTo>
                        <a:pt x="154" y="208"/>
                      </a:lnTo>
                      <a:lnTo>
                        <a:pt x="159" y="211"/>
                      </a:lnTo>
                      <a:lnTo>
                        <a:pt x="182" y="208"/>
                      </a:lnTo>
                      <a:lnTo>
                        <a:pt x="200" y="198"/>
                      </a:lnTo>
                      <a:lnTo>
                        <a:pt x="209" y="190"/>
                      </a:lnTo>
                      <a:lnTo>
                        <a:pt x="213" y="190"/>
                      </a:lnTo>
                      <a:lnTo>
                        <a:pt x="217" y="194"/>
                      </a:lnTo>
                      <a:lnTo>
                        <a:pt x="225" y="192"/>
                      </a:lnTo>
                      <a:lnTo>
                        <a:pt x="226" y="188"/>
                      </a:lnTo>
                      <a:lnTo>
                        <a:pt x="236" y="179"/>
                      </a:lnTo>
                      <a:lnTo>
                        <a:pt x="236" y="183"/>
                      </a:lnTo>
                      <a:lnTo>
                        <a:pt x="240" y="188"/>
                      </a:lnTo>
                      <a:lnTo>
                        <a:pt x="240" y="198"/>
                      </a:lnTo>
                      <a:lnTo>
                        <a:pt x="232" y="200"/>
                      </a:lnTo>
                      <a:lnTo>
                        <a:pt x="232" y="208"/>
                      </a:lnTo>
                      <a:lnTo>
                        <a:pt x="236" y="219"/>
                      </a:lnTo>
                      <a:lnTo>
                        <a:pt x="240" y="21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0" name="Freeform 74"/>
                <p:cNvSpPr>
                  <a:spLocks/>
                </p:cNvSpPr>
                <p:nvPr/>
              </p:nvSpPr>
              <p:spPr bwMode="auto">
                <a:xfrm>
                  <a:off x="5764201" y="3254375"/>
                  <a:ext cx="160338" cy="155575"/>
                </a:xfrm>
                <a:custGeom>
                  <a:avLst/>
                  <a:gdLst>
                    <a:gd name="T0" fmla="*/ 39 w 184"/>
                    <a:gd name="T1" fmla="*/ 24 h 182"/>
                    <a:gd name="T2" fmla="*/ 44 w 184"/>
                    <a:gd name="T3" fmla="*/ 24 h 182"/>
                    <a:gd name="T4" fmla="*/ 45 w 184"/>
                    <a:gd name="T5" fmla="*/ 27 h 182"/>
                    <a:gd name="T6" fmla="*/ 46 w 184"/>
                    <a:gd name="T7" fmla="*/ 34 h 182"/>
                    <a:gd name="T8" fmla="*/ 48 w 184"/>
                    <a:gd name="T9" fmla="*/ 39 h 182"/>
                    <a:gd name="T10" fmla="*/ 45 w 184"/>
                    <a:gd name="T11" fmla="*/ 43 h 182"/>
                    <a:gd name="T12" fmla="*/ 36 w 184"/>
                    <a:gd name="T13" fmla="*/ 43 h 182"/>
                    <a:gd name="T14" fmla="*/ 30 w 184"/>
                    <a:gd name="T15" fmla="*/ 46 h 182"/>
                    <a:gd name="T16" fmla="*/ 26 w 184"/>
                    <a:gd name="T17" fmla="*/ 49 h 182"/>
                    <a:gd name="T18" fmla="*/ 19 w 184"/>
                    <a:gd name="T19" fmla="*/ 53 h 182"/>
                    <a:gd name="T20" fmla="*/ 17 w 184"/>
                    <a:gd name="T21" fmla="*/ 45 h 182"/>
                    <a:gd name="T22" fmla="*/ 17 w 184"/>
                    <a:gd name="T23" fmla="*/ 39 h 182"/>
                    <a:gd name="T24" fmla="*/ 14 w 184"/>
                    <a:gd name="T25" fmla="*/ 36 h 182"/>
                    <a:gd name="T26" fmla="*/ 8 w 184"/>
                    <a:gd name="T27" fmla="*/ 40 h 182"/>
                    <a:gd name="T28" fmla="*/ 3 w 184"/>
                    <a:gd name="T29" fmla="*/ 41 h 182"/>
                    <a:gd name="T30" fmla="*/ 5 w 184"/>
                    <a:gd name="T31" fmla="*/ 36 h 182"/>
                    <a:gd name="T32" fmla="*/ 8 w 184"/>
                    <a:gd name="T33" fmla="*/ 34 h 182"/>
                    <a:gd name="T34" fmla="*/ 8 w 184"/>
                    <a:gd name="T35" fmla="*/ 32 h 182"/>
                    <a:gd name="T36" fmla="*/ 6 w 184"/>
                    <a:gd name="T37" fmla="*/ 30 h 182"/>
                    <a:gd name="T38" fmla="*/ 8 w 184"/>
                    <a:gd name="T39" fmla="*/ 26 h 182"/>
                    <a:gd name="T40" fmla="*/ 6 w 184"/>
                    <a:gd name="T41" fmla="*/ 25 h 182"/>
                    <a:gd name="T42" fmla="*/ 2 w 184"/>
                    <a:gd name="T43" fmla="*/ 24 h 182"/>
                    <a:gd name="T44" fmla="*/ 1 w 184"/>
                    <a:gd name="T45" fmla="*/ 19 h 182"/>
                    <a:gd name="T46" fmla="*/ 5 w 184"/>
                    <a:gd name="T47" fmla="*/ 18 h 182"/>
                    <a:gd name="T48" fmla="*/ 6 w 184"/>
                    <a:gd name="T49" fmla="*/ 19 h 182"/>
                    <a:gd name="T50" fmla="*/ 9 w 184"/>
                    <a:gd name="T51" fmla="*/ 17 h 182"/>
                    <a:gd name="T52" fmla="*/ 11 w 184"/>
                    <a:gd name="T53" fmla="*/ 15 h 182"/>
                    <a:gd name="T54" fmla="*/ 10 w 184"/>
                    <a:gd name="T55" fmla="*/ 12 h 182"/>
                    <a:gd name="T56" fmla="*/ 13 w 184"/>
                    <a:gd name="T57" fmla="*/ 10 h 182"/>
                    <a:gd name="T58" fmla="*/ 11 w 184"/>
                    <a:gd name="T59" fmla="*/ 6 h 182"/>
                    <a:gd name="T60" fmla="*/ 11 w 184"/>
                    <a:gd name="T61" fmla="*/ 4 h 182"/>
                    <a:gd name="T62" fmla="*/ 14 w 184"/>
                    <a:gd name="T63" fmla="*/ 3 h 182"/>
                    <a:gd name="T64" fmla="*/ 16 w 184"/>
                    <a:gd name="T65" fmla="*/ 5 h 182"/>
                    <a:gd name="T66" fmla="*/ 18 w 184"/>
                    <a:gd name="T67" fmla="*/ 4 h 182"/>
                    <a:gd name="T68" fmla="*/ 19 w 184"/>
                    <a:gd name="T69" fmla="*/ 1 h 182"/>
                    <a:gd name="T70" fmla="*/ 20 w 184"/>
                    <a:gd name="T71" fmla="*/ 0 h 182"/>
                    <a:gd name="T72" fmla="*/ 19 w 184"/>
                    <a:gd name="T73" fmla="*/ 6 h 182"/>
                    <a:gd name="T74" fmla="*/ 21 w 184"/>
                    <a:gd name="T75" fmla="*/ 10 h 182"/>
                    <a:gd name="T76" fmla="*/ 17 w 184"/>
                    <a:gd name="T77" fmla="*/ 11 h 182"/>
                    <a:gd name="T78" fmla="*/ 16 w 184"/>
                    <a:gd name="T79" fmla="*/ 16 h 182"/>
                    <a:gd name="T80" fmla="*/ 20 w 184"/>
                    <a:gd name="T81" fmla="*/ 16 h 182"/>
                    <a:gd name="T82" fmla="*/ 22 w 184"/>
                    <a:gd name="T83" fmla="*/ 18 h 182"/>
                    <a:gd name="T84" fmla="*/ 25 w 184"/>
                    <a:gd name="T85" fmla="*/ 17 h 182"/>
                    <a:gd name="T86" fmla="*/ 28 w 184"/>
                    <a:gd name="T87" fmla="*/ 18 h 182"/>
                    <a:gd name="T88" fmla="*/ 32 w 184"/>
                    <a:gd name="T89" fmla="*/ 19 h 182"/>
                    <a:gd name="T90" fmla="*/ 35 w 184"/>
                    <a:gd name="T91" fmla="*/ 18 h 182"/>
                    <a:gd name="T92" fmla="*/ 39 w 184"/>
                    <a:gd name="T93" fmla="*/ 18 h 18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184"/>
                    <a:gd name="T142" fmla="*/ 0 h 182"/>
                    <a:gd name="T143" fmla="*/ 184 w 184"/>
                    <a:gd name="T144" fmla="*/ 182 h 182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184" h="182">
                      <a:moveTo>
                        <a:pt x="148" y="61"/>
                      </a:moveTo>
                      <a:lnTo>
                        <a:pt x="148" y="83"/>
                      </a:lnTo>
                      <a:lnTo>
                        <a:pt x="154" y="90"/>
                      </a:lnTo>
                      <a:lnTo>
                        <a:pt x="171" y="83"/>
                      </a:lnTo>
                      <a:lnTo>
                        <a:pt x="175" y="86"/>
                      </a:lnTo>
                      <a:lnTo>
                        <a:pt x="173" y="94"/>
                      </a:lnTo>
                      <a:lnTo>
                        <a:pt x="171" y="106"/>
                      </a:lnTo>
                      <a:lnTo>
                        <a:pt x="177" y="119"/>
                      </a:lnTo>
                      <a:lnTo>
                        <a:pt x="179" y="132"/>
                      </a:lnTo>
                      <a:lnTo>
                        <a:pt x="184" y="136"/>
                      </a:lnTo>
                      <a:lnTo>
                        <a:pt x="184" y="146"/>
                      </a:lnTo>
                      <a:lnTo>
                        <a:pt x="175" y="148"/>
                      </a:lnTo>
                      <a:lnTo>
                        <a:pt x="158" y="152"/>
                      </a:lnTo>
                      <a:lnTo>
                        <a:pt x="138" y="146"/>
                      </a:lnTo>
                      <a:lnTo>
                        <a:pt x="131" y="148"/>
                      </a:lnTo>
                      <a:lnTo>
                        <a:pt x="113" y="157"/>
                      </a:lnTo>
                      <a:lnTo>
                        <a:pt x="104" y="159"/>
                      </a:lnTo>
                      <a:lnTo>
                        <a:pt x="98" y="169"/>
                      </a:lnTo>
                      <a:lnTo>
                        <a:pt x="85" y="179"/>
                      </a:lnTo>
                      <a:lnTo>
                        <a:pt x="73" y="182"/>
                      </a:lnTo>
                      <a:lnTo>
                        <a:pt x="62" y="171"/>
                      </a:lnTo>
                      <a:lnTo>
                        <a:pt x="65" y="154"/>
                      </a:lnTo>
                      <a:lnTo>
                        <a:pt x="71" y="144"/>
                      </a:lnTo>
                      <a:lnTo>
                        <a:pt x="65" y="136"/>
                      </a:lnTo>
                      <a:lnTo>
                        <a:pt x="60" y="127"/>
                      </a:lnTo>
                      <a:lnTo>
                        <a:pt x="52" y="125"/>
                      </a:lnTo>
                      <a:lnTo>
                        <a:pt x="41" y="136"/>
                      </a:lnTo>
                      <a:lnTo>
                        <a:pt x="29" y="140"/>
                      </a:lnTo>
                      <a:lnTo>
                        <a:pt x="21" y="140"/>
                      </a:lnTo>
                      <a:lnTo>
                        <a:pt x="12" y="142"/>
                      </a:lnTo>
                      <a:lnTo>
                        <a:pt x="16" y="132"/>
                      </a:lnTo>
                      <a:lnTo>
                        <a:pt x="19" y="125"/>
                      </a:lnTo>
                      <a:lnTo>
                        <a:pt x="23" y="123"/>
                      </a:lnTo>
                      <a:lnTo>
                        <a:pt x="29" y="119"/>
                      </a:lnTo>
                      <a:lnTo>
                        <a:pt x="31" y="115"/>
                      </a:lnTo>
                      <a:lnTo>
                        <a:pt x="29" y="111"/>
                      </a:lnTo>
                      <a:lnTo>
                        <a:pt x="25" y="108"/>
                      </a:lnTo>
                      <a:lnTo>
                        <a:pt x="23" y="102"/>
                      </a:lnTo>
                      <a:lnTo>
                        <a:pt x="25" y="96"/>
                      </a:lnTo>
                      <a:lnTo>
                        <a:pt x="29" y="90"/>
                      </a:lnTo>
                      <a:lnTo>
                        <a:pt x="29" y="86"/>
                      </a:lnTo>
                      <a:lnTo>
                        <a:pt x="23" y="86"/>
                      </a:lnTo>
                      <a:lnTo>
                        <a:pt x="16" y="88"/>
                      </a:lnTo>
                      <a:lnTo>
                        <a:pt x="8" y="84"/>
                      </a:lnTo>
                      <a:lnTo>
                        <a:pt x="0" y="73"/>
                      </a:lnTo>
                      <a:lnTo>
                        <a:pt x="2" y="67"/>
                      </a:lnTo>
                      <a:lnTo>
                        <a:pt x="14" y="63"/>
                      </a:lnTo>
                      <a:lnTo>
                        <a:pt x="18" y="63"/>
                      </a:lnTo>
                      <a:lnTo>
                        <a:pt x="19" y="67"/>
                      </a:lnTo>
                      <a:lnTo>
                        <a:pt x="21" y="67"/>
                      </a:lnTo>
                      <a:lnTo>
                        <a:pt x="29" y="61"/>
                      </a:lnTo>
                      <a:lnTo>
                        <a:pt x="35" y="58"/>
                      </a:lnTo>
                      <a:lnTo>
                        <a:pt x="39" y="54"/>
                      </a:lnTo>
                      <a:lnTo>
                        <a:pt x="41" y="50"/>
                      </a:lnTo>
                      <a:lnTo>
                        <a:pt x="37" y="50"/>
                      </a:lnTo>
                      <a:lnTo>
                        <a:pt x="39" y="42"/>
                      </a:lnTo>
                      <a:lnTo>
                        <a:pt x="44" y="36"/>
                      </a:lnTo>
                      <a:lnTo>
                        <a:pt x="48" y="34"/>
                      </a:lnTo>
                      <a:lnTo>
                        <a:pt x="48" y="29"/>
                      </a:lnTo>
                      <a:lnTo>
                        <a:pt x="42" y="23"/>
                      </a:lnTo>
                      <a:lnTo>
                        <a:pt x="42" y="17"/>
                      </a:lnTo>
                      <a:lnTo>
                        <a:pt x="44" y="13"/>
                      </a:lnTo>
                      <a:lnTo>
                        <a:pt x="50" y="13"/>
                      </a:lnTo>
                      <a:lnTo>
                        <a:pt x="52" y="11"/>
                      </a:lnTo>
                      <a:lnTo>
                        <a:pt x="56" y="15"/>
                      </a:lnTo>
                      <a:lnTo>
                        <a:pt x="62" y="17"/>
                      </a:lnTo>
                      <a:lnTo>
                        <a:pt x="67" y="17"/>
                      </a:lnTo>
                      <a:lnTo>
                        <a:pt x="69" y="13"/>
                      </a:lnTo>
                      <a:lnTo>
                        <a:pt x="69" y="11"/>
                      </a:lnTo>
                      <a:lnTo>
                        <a:pt x="73" y="4"/>
                      </a:lnTo>
                      <a:lnTo>
                        <a:pt x="77" y="2"/>
                      </a:lnTo>
                      <a:lnTo>
                        <a:pt x="79" y="0"/>
                      </a:lnTo>
                      <a:lnTo>
                        <a:pt x="85" y="15"/>
                      </a:lnTo>
                      <a:lnTo>
                        <a:pt x="73" y="23"/>
                      </a:lnTo>
                      <a:lnTo>
                        <a:pt x="73" y="29"/>
                      </a:lnTo>
                      <a:lnTo>
                        <a:pt x="81" y="34"/>
                      </a:lnTo>
                      <a:lnTo>
                        <a:pt x="77" y="44"/>
                      </a:lnTo>
                      <a:lnTo>
                        <a:pt x="67" y="38"/>
                      </a:lnTo>
                      <a:lnTo>
                        <a:pt x="54" y="44"/>
                      </a:lnTo>
                      <a:lnTo>
                        <a:pt x="62" y="56"/>
                      </a:lnTo>
                      <a:lnTo>
                        <a:pt x="77" y="54"/>
                      </a:lnTo>
                      <a:lnTo>
                        <a:pt x="79" y="56"/>
                      </a:lnTo>
                      <a:lnTo>
                        <a:pt x="81" y="59"/>
                      </a:lnTo>
                      <a:lnTo>
                        <a:pt x="85" y="61"/>
                      </a:lnTo>
                      <a:lnTo>
                        <a:pt x="92" y="59"/>
                      </a:lnTo>
                      <a:lnTo>
                        <a:pt x="96" y="58"/>
                      </a:lnTo>
                      <a:lnTo>
                        <a:pt x="102" y="59"/>
                      </a:lnTo>
                      <a:lnTo>
                        <a:pt x="106" y="63"/>
                      </a:lnTo>
                      <a:lnTo>
                        <a:pt x="115" y="63"/>
                      </a:lnTo>
                      <a:lnTo>
                        <a:pt x="121" y="65"/>
                      </a:lnTo>
                      <a:lnTo>
                        <a:pt x="127" y="63"/>
                      </a:lnTo>
                      <a:lnTo>
                        <a:pt x="135" y="61"/>
                      </a:lnTo>
                      <a:lnTo>
                        <a:pt x="140" y="59"/>
                      </a:lnTo>
                      <a:lnTo>
                        <a:pt x="148" y="6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1" name="Freeform 159"/>
                <p:cNvSpPr>
                  <a:spLocks/>
                </p:cNvSpPr>
                <p:nvPr/>
              </p:nvSpPr>
              <p:spPr bwMode="auto">
                <a:xfrm>
                  <a:off x="7019919" y="3190875"/>
                  <a:ext cx="134939" cy="169863"/>
                </a:xfrm>
                <a:custGeom>
                  <a:avLst/>
                  <a:gdLst>
                    <a:gd name="T0" fmla="*/ 34 w 152"/>
                    <a:gd name="T1" fmla="*/ 12 h 202"/>
                    <a:gd name="T2" fmla="*/ 31 w 152"/>
                    <a:gd name="T3" fmla="*/ 17 h 202"/>
                    <a:gd name="T4" fmla="*/ 31 w 152"/>
                    <a:gd name="T5" fmla="*/ 19 h 202"/>
                    <a:gd name="T6" fmla="*/ 32 w 152"/>
                    <a:gd name="T7" fmla="*/ 20 h 202"/>
                    <a:gd name="T8" fmla="*/ 33 w 152"/>
                    <a:gd name="T9" fmla="*/ 23 h 202"/>
                    <a:gd name="T10" fmla="*/ 31 w 152"/>
                    <a:gd name="T11" fmla="*/ 29 h 202"/>
                    <a:gd name="T12" fmla="*/ 28 w 152"/>
                    <a:gd name="T13" fmla="*/ 29 h 202"/>
                    <a:gd name="T14" fmla="*/ 26 w 152"/>
                    <a:gd name="T15" fmla="*/ 31 h 202"/>
                    <a:gd name="T16" fmla="*/ 24 w 152"/>
                    <a:gd name="T17" fmla="*/ 34 h 202"/>
                    <a:gd name="T18" fmla="*/ 21 w 152"/>
                    <a:gd name="T19" fmla="*/ 35 h 202"/>
                    <a:gd name="T20" fmla="*/ 18 w 152"/>
                    <a:gd name="T21" fmla="*/ 38 h 202"/>
                    <a:gd name="T22" fmla="*/ 17 w 152"/>
                    <a:gd name="T23" fmla="*/ 43 h 202"/>
                    <a:gd name="T24" fmla="*/ 23 w 152"/>
                    <a:gd name="T25" fmla="*/ 45 h 202"/>
                    <a:gd name="T26" fmla="*/ 24 w 152"/>
                    <a:gd name="T27" fmla="*/ 48 h 202"/>
                    <a:gd name="T28" fmla="*/ 24 w 152"/>
                    <a:gd name="T29" fmla="*/ 51 h 202"/>
                    <a:gd name="T30" fmla="*/ 24 w 152"/>
                    <a:gd name="T31" fmla="*/ 53 h 202"/>
                    <a:gd name="T32" fmla="*/ 21 w 152"/>
                    <a:gd name="T33" fmla="*/ 53 h 202"/>
                    <a:gd name="T34" fmla="*/ 18 w 152"/>
                    <a:gd name="T35" fmla="*/ 51 h 202"/>
                    <a:gd name="T36" fmla="*/ 12 w 152"/>
                    <a:gd name="T37" fmla="*/ 57 h 202"/>
                    <a:gd name="T38" fmla="*/ 4 w 152"/>
                    <a:gd name="T39" fmla="*/ 55 h 202"/>
                    <a:gd name="T40" fmla="*/ 3 w 152"/>
                    <a:gd name="T41" fmla="*/ 53 h 202"/>
                    <a:gd name="T42" fmla="*/ 0 w 152"/>
                    <a:gd name="T43" fmla="*/ 52 h 202"/>
                    <a:gd name="T44" fmla="*/ 1 w 152"/>
                    <a:gd name="T45" fmla="*/ 50 h 202"/>
                    <a:gd name="T46" fmla="*/ 1 w 152"/>
                    <a:gd name="T47" fmla="*/ 49 h 202"/>
                    <a:gd name="T48" fmla="*/ 2 w 152"/>
                    <a:gd name="T49" fmla="*/ 48 h 202"/>
                    <a:gd name="T50" fmla="*/ 5 w 152"/>
                    <a:gd name="T51" fmla="*/ 47 h 202"/>
                    <a:gd name="T52" fmla="*/ 3 w 152"/>
                    <a:gd name="T53" fmla="*/ 43 h 202"/>
                    <a:gd name="T54" fmla="*/ 5 w 152"/>
                    <a:gd name="T55" fmla="*/ 41 h 202"/>
                    <a:gd name="T56" fmla="*/ 3 w 152"/>
                    <a:gd name="T57" fmla="*/ 38 h 202"/>
                    <a:gd name="T58" fmla="*/ 1 w 152"/>
                    <a:gd name="T59" fmla="*/ 37 h 202"/>
                    <a:gd name="T60" fmla="*/ 6 w 152"/>
                    <a:gd name="T61" fmla="*/ 29 h 202"/>
                    <a:gd name="T62" fmla="*/ 11 w 152"/>
                    <a:gd name="T63" fmla="*/ 21 h 202"/>
                    <a:gd name="T64" fmla="*/ 14 w 152"/>
                    <a:gd name="T65" fmla="*/ 12 h 202"/>
                    <a:gd name="T66" fmla="*/ 18 w 152"/>
                    <a:gd name="T67" fmla="*/ 15 h 202"/>
                    <a:gd name="T68" fmla="*/ 25 w 152"/>
                    <a:gd name="T69" fmla="*/ 16 h 202"/>
                    <a:gd name="T70" fmla="*/ 25 w 152"/>
                    <a:gd name="T71" fmla="*/ 11 h 202"/>
                    <a:gd name="T72" fmla="*/ 30 w 152"/>
                    <a:gd name="T73" fmla="*/ 9 h 202"/>
                    <a:gd name="T74" fmla="*/ 32 w 152"/>
                    <a:gd name="T75" fmla="*/ 6 h 202"/>
                    <a:gd name="T76" fmla="*/ 35 w 152"/>
                    <a:gd name="T77" fmla="*/ 0 h 202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52"/>
                    <a:gd name="T118" fmla="*/ 0 h 202"/>
                    <a:gd name="T119" fmla="*/ 152 w 152"/>
                    <a:gd name="T120" fmla="*/ 202 h 202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52" h="202">
                      <a:moveTo>
                        <a:pt x="152" y="25"/>
                      </a:moveTo>
                      <a:lnTo>
                        <a:pt x="129" y="44"/>
                      </a:lnTo>
                      <a:lnTo>
                        <a:pt x="117" y="56"/>
                      </a:lnTo>
                      <a:lnTo>
                        <a:pt x="117" y="60"/>
                      </a:lnTo>
                      <a:lnTo>
                        <a:pt x="115" y="63"/>
                      </a:lnTo>
                      <a:lnTo>
                        <a:pt x="117" y="67"/>
                      </a:lnTo>
                      <a:lnTo>
                        <a:pt x="119" y="69"/>
                      </a:lnTo>
                      <a:lnTo>
                        <a:pt x="123" y="69"/>
                      </a:lnTo>
                      <a:lnTo>
                        <a:pt x="127" y="71"/>
                      </a:lnTo>
                      <a:lnTo>
                        <a:pt x="127" y="83"/>
                      </a:lnTo>
                      <a:lnTo>
                        <a:pt x="125" y="92"/>
                      </a:lnTo>
                      <a:lnTo>
                        <a:pt x="119" y="102"/>
                      </a:lnTo>
                      <a:lnTo>
                        <a:pt x="115" y="102"/>
                      </a:lnTo>
                      <a:lnTo>
                        <a:pt x="106" y="104"/>
                      </a:lnTo>
                      <a:lnTo>
                        <a:pt x="100" y="106"/>
                      </a:lnTo>
                      <a:lnTo>
                        <a:pt x="98" y="110"/>
                      </a:lnTo>
                      <a:lnTo>
                        <a:pt x="96" y="115"/>
                      </a:lnTo>
                      <a:lnTo>
                        <a:pt x="92" y="121"/>
                      </a:lnTo>
                      <a:lnTo>
                        <a:pt x="87" y="123"/>
                      </a:lnTo>
                      <a:lnTo>
                        <a:pt x="79" y="125"/>
                      </a:lnTo>
                      <a:lnTo>
                        <a:pt x="73" y="127"/>
                      </a:lnTo>
                      <a:lnTo>
                        <a:pt x="71" y="135"/>
                      </a:lnTo>
                      <a:lnTo>
                        <a:pt x="69" y="148"/>
                      </a:lnTo>
                      <a:lnTo>
                        <a:pt x="65" y="154"/>
                      </a:lnTo>
                      <a:lnTo>
                        <a:pt x="77" y="158"/>
                      </a:lnTo>
                      <a:lnTo>
                        <a:pt x="87" y="161"/>
                      </a:lnTo>
                      <a:lnTo>
                        <a:pt x="92" y="167"/>
                      </a:lnTo>
                      <a:lnTo>
                        <a:pt x="92" y="169"/>
                      </a:lnTo>
                      <a:lnTo>
                        <a:pt x="90" y="173"/>
                      </a:lnTo>
                      <a:lnTo>
                        <a:pt x="90" y="181"/>
                      </a:lnTo>
                      <a:lnTo>
                        <a:pt x="94" y="183"/>
                      </a:lnTo>
                      <a:lnTo>
                        <a:pt x="89" y="188"/>
                      </a:lnTo>
                      <a:lnTo>
                        <a:pt x="83" y="190"/>
                      </a:lnTo>
                      <a:lnTo>
                        <a:pt x="77" y="188"/>
                      </a:lnTo>
                      <a:lnTo>
                        <a:pt x="71" y="185"/>
                      </a:lnTo>
                      <a:lnTo>
                        <a:pt x="69" y="183"/>
                      </a:lnTo>
                      <a:lnTo>
                        <a:pt x="62" y="186"/>
                      </a:lnTo>
                      <a:lnTo>
                        <a:pt x="46" y="202"/>
                      </a:lnTo>
                      <a:lnTo>
                        <a:pt x="12" y="202"/>
                      </a:lnTo>
                      <a:lnTo>
                        <a:pt x="14" y="196"/>
                      </a:lnTo>
                      <a:lnTo>
                        <a:pt x="17" y="188"/>
                      </a:lnTo>
                      <a:lnTo>
                        <a:pt x="12" y="188"/>
                      </a:lnTo>
                      <a:lnTo>
                        <a:pt x="6" y="186"/>
                      </a:lnTo>
                      <a:lnTo>
                        <a:pt x="0" y="186"/>
                      </a:lnTo>
                      <a:lnTo>
                        <a:pt x="2" y="183"/>
                      </a:lnTo>
                      <a:lnTo>
                        <a:pt x="2" y="177"/>
                      </a:lnTo>
                      <a:lnTo>
                        <a:pt x="0" y="175"/>
                      </a:lnTo>
                      <a:lnTo>
                        <a:pt x="4" y="175"/>
                      </a:lnTo>
                      <a:lnTo>
                        <a:pt x="6" y="173"/>
                      </a:lnTo>
                      <a:lnTo>
                        <a:pt x="8" y="169"/>
                      </a:lnTo>
                      <a:lnTo>
                        <a:pt x="10" y="167"/>
                      </a:lnTo>
                      <a:lnTo>
                        <a:pt x="19" y="167"/>
                      </a:lnTo>
                      <a:lnTo>
                        <a:pt x="19" y="161"/>
                      </a:lnTo>
                      <a:lnTo>
                        <a:pt x="12" y="154"/>
                      </a:lnTo>
                      <a:lnTo>
                        <a:pt x="14" y="150"/>
                      </a:lnTo>
                      <a:lnTo>
                        <a:pt x="17" y="146"/>
                      </a:lnTo>
                      <a:lnTo>
                        <a:pt x="17" y="140"/>
                      </a:lnTo>
                      <a:lnTo>
                        <a:pt x="12" y="135"/>
                      </a:lnTo>
                      <a:lnTo>
                        <a:pt x="6" y="133"/>
                      </a:lnTo>
                      <a:lnTo>
                        <a:pt x="4" y="131"/>
                      </a:lnTo>
                      <a:lnTo>
                        <a:pt x="12" y="110"/>
                      </a:lnTo>
                      <a:lnTo>
                        <a:pt x="23" y="102"/>
                      </a:lnTo>
                      <a:lnTo>
                        <a:pt x="33" y="85"/>
                      </a:lnTo>
                      <a:lnTo>
                        <a:pt x="41" y="73"/>
                      </a:lnTo>
                      <a:lnTo>
                        <a:pt x="56" y="60"/>
                      </a:lnTo>
                      <a:lnTo>
                        <a:pt x="54" y="44"/>
                      </a:lnTo>
                      <a:lnTo>
                        <a:pt x="65" y="40"/>
                      </a:lnTo>
                      <a:lnTo>
                        <a:pt x="71" y="52"/>
                      </a:lnTo>
                      <a:lnTo>
                        <a:pt x="81" y="54"/>
                      </a:lnTo>
                      <a:lnTo>
                        <a:pt x="96" y="58"/>
                      </a:lnTo>
                      <a:lnTo>
                        <a:pt x="96" y="46"/>
                      </a:lnTo>
                      <a:lnTo>
                        <a:pt x="94" y="38"/>
                      </a:lnTo>
                      <a:lnTo>
                        <a:pt x="104" y="33"/>
                      </a:lnTo>
                      <a:lnTo>
                        <a:pt x="115" y="33"/>
                      </a:lnTo>
                      <a:lnTo>
                        <a:pt x="121" y="29"/>
                      </a:lnTo>
                      <a:lnTo>
                        <a:pt x="121" y="21"/>
                      </a:lnTo>
                      <a:lnTo>
                        <a:pt x="133" y="17"/>
                      </a:lnTo>
                      <a:lnTo>
                        <a:pt x="135" y="0"/>
                      </a:lnTo>
                      <a:lnTo>
                        <a:pt x="152" y="2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2" name="Freeform 209"/>
                <p:cNvSpPr>
                  <a:spLocks/>
                </p:cNvSpPr>
                <p:nvPr/>
              </p:nvSpPr>
              <p:spPr bwMode="auto">
                <a:xfrm>
                  <a:off x="4065569" y="2808288"/>
                  <a:ext cx="85725" cy="130175"/>
                </a:xfrm>
                <a:custGeom>
                  <a:avLst/>
                  <a:gdLst>
                    <a:gd name="T0" fmla="*/ 22 w 98"/>
                    <a:gd name="T1" fmla="*/ 2 h 154"/>
                    <a:gd name="T2" fmla="*/ 20 w 98"/>
                    <a:gd name="T3" fmla="*/ 0 h 154"/>
                    <a:gd name="T4" fmla="*/ 17 w 98"/>
                    <a:gd name="T5" fmla="*/ 3 h 154"/>
                    <a:gd name="T6" fmla="*/ 14 w 98"/>
                    <a:gd name="T7" fmla="*/ 2 h 154"/>
                    <a:gd name="T8" fmla="*/ 12 w 98"/>
                    <a:gd name="T9" fmla="*/ 6 h 154"/>
                    <a:gd name="T10" fmla="*/ 14 w 98"/>
                    <a:gd name="T11" fmla="*/ 6 h 154"/>
                    <a:gd name="T12" fmla="*/ 12 w 98"/>
                    <a:gd name="T13" fmla="*/ 9 h 154"/>
                    <a:gd name="T14" fmla="*/ 10 w 98"/>
                    <a:gd name="T15" fmla="*/ 13 h 154"/>
                    <a:gd name="T16" fmla="*/ 4 w 98"/>
                    <a:gd name="T17" fmla="*/ 11 h 154"/>
                    <a:gd name="T18" fmla="*/ 6 w 98"/>
                    <a:gd name="T19" fmla="*/ 15 h 154"/>
                    <a:gd name="T20" fmla="*/ 6 w 98"/>
                    <a:gd name="T21" fmla="*/ 19 h 154"/>
                    <a:gd name="T22" fmla="*/ 2 w 98"/>
                    <a:gd name="T23" fmla="*/ 20 h 154"/>
                    <a:gd name="T24" fmla="*/ 2 w 98"/>
                    <a:gd name="T25" fmla="*/ 23 h 154"/>
                    <a:gd name="T26" fmla="*/ 8 w 98"/>
                    <a:gd name="T27" fmla="*/ 24 h 154"/>
                    <a:gd name="T28" fmla="*/ 5 w 98"/>
                    <a:gd name="T29" fmla="*/ 32 h 154"/>
                    <a:gd name="T30" fmla="*/ 0 w 98"/>
                    <a:gd name="T31" fmla="*/ 37 h 154"/>
                    <a:gd name="T32" fmla="*/ 2 w 98"/>
                    <a:gd name="T33" fmla="*/ 41 h 154"/>
                    <a:gd name="T34" fmla="*/ 4 w 98"/>
                    <a:gd name="T35" fmla="*/ 42 h 154"/>
                    <a:gd name="T36" fmla="*/ 3 w 98"/>
                    <a:gd name="T37" fmla="*/ 43 h 154"/>
                    <a:gd name="T38" fmla="*/ 5 w 98"/>
                    <a:gd name="T39" fmla="*/ 44 h 154"/>
                    <a:gd name="T40" fmla="*/ 6 w 98"/>
                    <a:gd name="T41" fmla="*/ 42 h 154"/>
                    <a:gd name="T42" fmla="*/ 8 w 98"/>
                    <a:gd name="T43" fmla="*/ 42 h 154"/>
                    <a:gd name="T44" fmla="*/ 9 w 98"/>
                    <a:gd name="T45" fmla="*/ 44 h 154"/>
                    <a:gd name="T46" fmla="*/ 11 w 98"/>
                    <a:gd name="T47" fmla="*/ 43 h 154"/>
                    <a:gd name="T48" fmla="*/ 18 w 98"/>
                    <a:gd name="T49" fmla="*/ 39 h 154"/>
                    <a:gd name="T50" fmla="*/ 21 w 98"/>
                    <a:gd name="T51" fmla="*/ 36 h 154"/>
                    <a:gd name="T52" fmla="*/ 22 w 98"/>
                    <a:gd name="T53" fmla="*/ 34 h 154"/>
                    <a:gd name="T54" fmla="*/ 24 w 98"/>
                    <a:gd name="T55" fmla="*/ 35 h 154"/>
                    <a:gd name="T56" fmla="*/ 23 w 98"/>
                    <a:gd name="T57" fmla="*/ 34 h 154"/>
                    <a:gd name="T58" fmla="*/ 25 w 98"/>
                    <a:gd name="T59" fmla="*/ 29 h 154"/>
                    <a:gd name="T60" fmla="*/ 23 w 98"/>
                    <a:gd name="T61" fmla="*/ 21 h 154"/>
                    <a:gd name="T62" fmla="*/ 24 w 98"/>
                    <a:gd name="T63" fmla="*/ 17 h 154"/>
                    <a:gd name="T64" fmla="*/ 22 w 98"/>
                    <a:gd name="T65" fmla="*/ 15 h 154"/>
                    <a:gd name="T66" fmla="*/ 20 w 98"/>
                    <a:gd name="T67" fmla="*/ 14 h 154"/>
                    <a:gd name="T68" fmla="*/ 18 w 98"/>
                    <a:gd name="T69" fmla="*/ 15 h 154"/>
                    <a:gd name="T70" fmla="*/ 17 w 98"/>
                    <a:gd name="T71" fmla="*/ 12 h 154"/>
                    <a:gd name="T72" fmla="*/ 16 w 98"/>
                    <a:gd name="T73" fmla="*/ 12 h 154"/>
                    <a:gd name="T74" fmla="*/ 16 w 98"/>
                    <a:gd name="T75" fmla="*/ 10 h 154"/>
                    <a:gd name="T76" fmla="*/ 18 w 98"/>
                    <a:gd name="T77" fmla="*/ 7 h 154"/>
                    <a:gd name="T78" fmla="*/ 20 w 98"/>
                    <a:gd name="T79" fmla="*/ 4 h 15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98"/>
                    <a:gd name="T121" fmla="*/ 0 h 154"/>
                    <a:gd name="T122" fmla="*/ 98 w 98"/>
                    <a:gd name="T123" fmla="*/ 154 h 15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98" h="154">
                      <a:moveTo>
                        <a:pt x="83" y="14"/>
                      </a:moveTo>
                      <a:lnTo>
                        <a:pt x="85" y="8"/>
                      </a:lnTo>
                      <a:lnTo>
                        <a:pt x="83" y="2"/>
                      </a:lnTo>
                      <a:lnTo>
                        <a:pt x="77" y="0"/>
                      </a:lnTo>
                      <a:lnTo>
                        <a:pt x="69" y="12"/>
                      </a:lnTo>
                      <a:lnTo>
                        <a:pt x="67" y="10"/>
                      </a:lnTo>
                      <a:lnTo>
                        <a:pt x="60" y="8"/>
                      </a:lnTo>
                      <a:lnTo>
                        <a:pt x="54" y="8"/>
                      </a:lnTo>
                      <a:lnTo>
                        <a:pt x="54" y="20"/>
                      </a:lnTo>
                      <a:lnTo>
                        <a:pt x="48" y="22"/>
                      </a:lnTo>
                      <a:lnTo>
                        <a:pt x="46" y="23"/>
                      </a:lnTo>
                      <a:lnTo>
                        <a:pt x="54" y="23"/>
                      </a:lnTo>
                      <a:lnTo>
                        <a:pt x="54" y="31"/>
                      </a:lnTo>
                      <a:lnTo>
                        <a:pt x="46" y="31"/>
                      </a:lnTo>
                      <a:lnTo>
                        <a:pt x="42" y="37"/>
                      </a:lnTo>
                      <a:lnTo>
                        <a:pt x="37" y="45"/>
                      </a:lnTo>
                      <a:lnTo>
                        <a:pt x="23" y="47"/>
                      </a:lnTo>
                      <a:lnTo>
                        <a:pt x="15" y="39"/>
                      </a:lnTo>
                      <a:lnTo>
                        <a:pt x="15" y="54"/>
                      </a:lnTo>
                      <a:lnTo>
                        <a:pt x="21" y="54"/>
                      </a:lnTo>
                      <a:lnTo>
                        <a:pt x="21" y="60"/>
                      </a:lnTo>
                      <a:lnTo>
                        <a:pt x="23" y="66"/>
                      </a:lnTo>
                      <a:lnTo>
                        <a:pt x="8" y="66"/>
                      </a:lnTo>
                      <a:lnTo>
                        <a:pt x="8" y="70"/>
                      </a:lnTo>
                      <a:lnTo>
                        <a:pt x="4" y="73"/>
                      </a:lnTo>
                      <a:lnTo>
                        <a:pt x="8" y="81"/>
                      </a:lnTo>
                      <a:lnTo>
                        <a:pt x="12" y="85"/>
                      </a:lnTo>
                      <a:lnTo>
                        <a:pt x="31" y="85"/>
                      </a:lnTo>
                      <a:lnTo>
                        <a:pt x="23" y="100"/>
                      </a:lnTo>
                      <a:lnTo>
                        <a:pt x="17" y="114"/>
                      </a:lnTo>
                      <a:lnTo>
                        <a:pt x="12" y="131"/>
                      </a:lnTo>
                      <a:lnTo>
                        <a:pt x="0" y="131"/>
                      </a:lnTo>
                      <a:lnTo>
                        <a:pt x="4" y="139"/>
                      </a:lnTo>
                      <a:lnTo>
                        <a:pt x="6" y="145"/>
                      </a:lnTo>
                      <a:lnTo>
                        <a:pt x="8" y="145"/>
                      </a:lnTo>
                      <a:lnTo>
                        <a:pt x="15" y="146"/>
                      </a:lnTo>
                      <a:lnTo>
                        <a:pt x="14" y="148"/>
                      </a:lnTo>
                      <a:lnTo>
                        <a:pt x="12" y="152"/>
                      </a:lnTo>
                      <a:lnTo>
                        <a:pt x="12" y="154"/>
                      </a:lnTo>
                      <a:lnTo>
                        <a:pt x="19" y="154"/>
                      </a:lnTo>
                      <a:lnTo>
                        <a:pt x="19" y="150"/>
                      </a:lnTo>
                      <a:lnTo>
                        <a:pt x="23" y="148"/>
                      </a:lnTo>
                      <a:lnTo>
                        <a:pt x="25" y="146"/>
                      </a:lnTo>
                      <a:lnTo>
                        <a:pt x="31" y="146"/>
                      </a:lnTo>
                      <a:lnTo>
                        <a:pt x="31" y="148"/>
                      </a:lnTo>
                      <a:lnTo>
                        <a:pt x="35" y="154"/>
                      </a:lnTo>
                      <a:lnTo>
                        <a:pt x="42" y="154"/>
                      </a:lnTo>
                      <a:lnTo>
                        <a:pt x="42" y="150"/>
                      </a:lnTo>
                      <a:lnTo>
                        <a:pt x="54" y="139"/>
                      </a:lnTo>
                      <a:lnTo>
                        <a:pt x="69" y="139"/>
                      </a:lnTo>
                      <a:lnTo>
                        <a:pt x="69" y="127"/>
                      </a:lnTo>
                      <a:lnTo>
                        <a:pt x="81" y="127"/>
                      </a:lnTo>
                      <a:lnTo>
                        <a:pt x="81" y="120"/>
                      </a:lnTo>
                      <a:lnTo>
                        <a:pt x="85" y="121"/>
                      </a:lnTo>
                      <a:lnTo>
                        <a:pt x="87" y="123"/>
                      </a:lnTo>
                      <a:lnTo>
                        <a:pt x="92" y="123"/>
                      </a:lnTo>
                      <a:lnTo>
                        <a:pt x="92" y="120"/>
                      </a:lnTo>
                      <a:lnTo>
                        <a:pt x="88" y="118"/>
                      </a:lnTo>
                      <a:lnTo>
                        <a:pt x="88" y="116"/>
                      </a:lnTo>
                      <a:lnTo>
                        <a:pt x="96" y="104"/>
                      </a:lnTo>
                      <a:lnTo>
                        <a:pt x="88" y="81"/>
                      </a:lnTo>
                      <a:lnTo>
                        <a:pt x="88" y="75"/>
                      </a:lnTo>
                      <a:lnTo>
                        <a:pt x="90" y="68"/>
                      </a:lnTo>
                      <a:lnTo>
                        <a:pt x="92" y="58"/>
                      </a:lnTo>
                      <a:lnTo>
                        <a:pt x="98" y="50"/>
                      </a:lnTo>
                      <a:lnTo>
                        <a:pt x="87" y="54"/>
                      </a:lnTo>
                      <a:lnTo>
                        <a:pt x="81" y="48"/>
                      </a:lnTo>
                      <a:lnTo>
                        <a:pt x="79" y="48"/>
                      </a:lnTo>
                      <a:lnTo>
                        <a:pt x="75" y="52"/>
                      </a:lnTo>
                      <a:lnTo>
                        <a:pt x="71" y="52"/>
                      </a:lnTo>
                      <a:lnTo>
                        <a:pt x="69" y="47"/>
                      </a:lnTo>
                      <a:lnTo>
                        <a:pt x="65" y="43"/>
                      </a:lnTo>
                      <a:lnTo>
                        <a:pt x="62" y="43"/>
                      </a:lnTo>
                      <a:lnTo>
                        <a:pt x="62" y="41"/>
                      </a:lnTo>
                      <a:lnTo>
                        <a:pt x="60" y="37"/>
                      </a:lnTo>
                      <a:lnTo>
                        <a:pt x="62" y="33"/>
                      </a:lnTo>
                      <a:lnTo>
                        <a:pt x="67" y="31"/>
                      </a:lnTo>
                      <a:lnTo>
                        <a:pt x="69" y="25"/>
                      </a:lnTo>
                      <a:lnTo>
                        <a:pt x="73" y="20"/>
                      </a:lnTo>
                      <a:lnTo>
                        <a:pt x="79" y="14"/>
                      </a:lnTo>
                      <a:lnTo>
                        <a:pt x="83" y="1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3" name="Freeform 212"/>
                <p:cNvSpPr>
                  <a:spLocks/>
                </p:cNvSpPr>
                <p:nvPr/>
              </p:nvSpPr>
              <p:spPr bwMode="auto">
                <a:xfrm>
                  <a:off x="5257786" y="3295650"/>
                  <a:ext cx="427040" cy="415925"/>
                </a:xfrm>
                <a:custGeom>
                  <a:avLst/>
                  <a:gdLst>
                    <a:gd name="T0" fmla="*/ 121 w 486"/>
                    <a:gd name="T1" fmla="*/ 124 h 492"/>
                    <a:gd name="T2" fmla="*/ 125 w 486"/>
                    <a:gd name="T3" fmla="*/ 117 h 492"/>
                    <a:gd name="T4" fmla="*/ 116 w 486"/>
                    <a:gd name="T5" fmla="*/ 104 h 492"/>
                    <a:gd name="T6" fmla="*/ 121 w 486"/>
                    <a:gd name="T7" fmla="*/ 84 h 492"/>
                    <a:gd name="T8" fmla="*/ 113 w 486"/>
                    <a:gd name="T9" fmla="*/ 76 h 492"/>
                    <a:gd name="T10" fmla="*/ 109 w 486"/>
                    <a:gd name="T11" fmla="*/ 62 h 492"/>
                    <a:gd name="T12" fmla="*/ 110 w 486"/>
                    <a:gd name="T13" fmla="*/ 51 h 492"/>
                    <a:gd name="T14" fmla="*/ 115 w 486"/>
                    <a:gd name="T15" fmla="*/ 45 h 492"/>
                    <a:gd name="T16" fmla="*/ 114 w 486"/>
                    <a:gd name="T17" fmla="*/ 31 h 492"/>
                    <a:gd name="T18" fmla="*/ 105 w 486"/>
                    <a:gd name="T19" fmla="*/ 21 h 492"/>
                    <a:gd name="T20" fmla="*/ 90 w 486"/>
                    <a:gd name="T21" fmla="*/ 15 h 492"/>
                    <a:gd name="T22" fmla="*/ 73 w 486"/>
                    <a:gd name="T23" fmla="*/ 15 h 492"/>
                    <a:gd name="T24" fmla="*/ 65 w 486"/>
                    <a:gd name="T25" fmla="*/ 23 h 492"/>
                    <a:gd name="T26" fmla="*/ 62 w 486"/>
                    <a:gd name="T27" fmla="*/ 29 h 492"/>
                    <a:gd name="T28" fmla="*/ 54 w 486"/>
                    <a:gd name="T29" fmla="*/ 31 h 492"/>
                    <a:gd name="T30" fmla="*/ 39 w 486"/>
                    <a:gd name="T31" fmla="*/ 24 h 492"/>
                    <a:gd name="T32" fmla="*/ 36 w 486"/>
                    <a:gd name="T33" fmla="*/ 25 h 492"/>
                    <a:gd name="T34" fmla="*/ 33 w 486"/>
                    <a:gd name="T35" fmla="*/ 20 h 492"/>
                    <a:gd name="T36" fmla="*/ 30 w 486"/>
                    <a:gd name="T37" fmla="*/ 12 h 492"/>
                    <a:gd name="T38" fmla="*/ 26 w 486"/>
                    <a:gd name="T39" fmla="*/ 7 h 492"/>
                    <a:gd name="T40" fmla="*/ 29 w 486"/>
                    <a:gd name="T41" fmla="*/ 4 h 492"/>
                    <a:gd name="T42" fmla="*/ 26 w 486"/>
                    <a:gd name="T43" fmla="*/ 0 h 492"/>
                    <a:gd name="T44" fmla="*/ 22 w 486"/>
                    <a:gd name="T45" fmla="*/ 3 h 492"/>
                    <a:gd name="T46" fmla="*/ 13 w 486"/>
                    <a:gd name="T47" fmla="*/ 9 h 492"/>
                    <a:gd name="T48" fmla="*/ 8 w 486"/>
                    <a:gd name="T49" fmla="*/ 3 h 492"/>
                    <a:gd name="T50" fmla="*/ 5 w 486"/>
                    <a:gd name="T51" fmla="*/ 4 h 492"/>
                    <a:gd name="T52" fmla="*/ 1 w 486"/>
                    <a:gd name="T53" fmla="*/ 6 h 492"/>
                    <a:gd name="T54" fmla="*/ 1 w 486"/>
                    <a:gd name="T55" fmla="*/ 12 h 492"/>
                    <a:gd name="T56" fmla="*/ 2 w 486"/>
                    <a:gd name="T57" fmla="*/ 19 h 492"/>
                    <a:gd name="T58" fmla="*/ 3 w 486"/>
                    <a:gd name="T59" fmla="*/ 26 h 492"/>
                    <a:gd name="T60" fmla="*/ 4 w 486"/>
                    <a:gd name="T61" fmla="*/ 31 h 492"/>
                    <a:gd name="T62" fmla="*/ 5 w 486"/>
                    <a:gd name="T63" fmla="*/ 35 h 492"/>
                    <a:gd name="T64" fmla="*/ 8 w 486"/>
                    <a:gd name="T65" fmla="*/ 37 h 492"/>
                    <a:gd name="T66" fmla="*/ 12 w 486"/>
                    <a:gd name="T67" fmla="*/ 40 h 492"/>
                    <a:gd name="T68" fmla="*/ 14 w 486"/>
                    <a:gd name="T69" fmla="*/ 42 h 492"/>
                    <a:gd name="T70" fmla="*/ 13 w 486"/>
                    <a:gd name="T71" fmla="*/ 46 h 492"/>
                    <a:gd name="T72" fmla="*/ 10 w 486"/>
                    <a:gd name="T73" fmla="*/ 51 h 492"/>
                    <a:gd name="T74" fmla="*/ 13 w 486"/>
                    <a:gd name="T75" fmla="*/ 59 h 492"/>
                    <a:gd name="T76" fmla="*/ 19 w 486"/>
                    <a:gd name="T77" fmla="*/ 67 h 492"/>
                    <a:gd name="T78" fmla="*/ 24 w 486"/>
                    <a:gd name="T79" fmla="*/ 69 h 492"/>
                    <a:gd name="T80" fmla="*/ 27 w 486"/>
                    <a:gd name="T81" fmla="*/ 75 h 492"/>
                    <a:gd name="T82" fmla="*/ 30 w 486"/>
                    <a:gd name="T83" fmla="*/ 84 h 492"/>
                    <a:gd name="T84" fmla="*/ 35 w 486"/>
                    <a:gd name="T85" fmla="*/ 92 h 492"/>
                    <a:gd name="T86" fmla="*/ 40 w 486"/>
                    <a:gd name="T87" fmla="*/ 91 h 492"/>
                    <a:gd name="T88" fmla="*/ 47 w 486"/>
                    <a:gd name="T89" fmla="*/ 106 h 492"/>
                    <a:gd name="T90" fmla="*/ 48 w 486"/>
                    <a:gd name="T91" fmla="*/ 110 h 492"/>
                    <a:gd name="T92" fmla="*/ 51 w 486"/>
                    <a:gd name="T93" fmla="*/ 115 h 492"/>
                    <a:gd name="T94" fmla="*/ 54 w 486"/>
                    <a:gd name="T95" fmla="*/ 119 h 492"/>
                    <a:gd name="T96" fmla="*/ 68 w 486"/>
                    <a:gd name="T97" fmla="*/ 127 h 492"/>
                    <a:gd name="T98" fmla="*/ 80 w 486"/>
                    <a:gd name="T99" fmla="*/ 121 h 492"/>
                    <a:gd name="T100" fmla="*/ 82 w 486"/>
                    <a:gd name="T101" fmla="*/ 121 h 492"/>
                    <a:gd name="T102" fmla="*/ 87 w 486"/>
                    <a:gd name="T103" fmla="*/ 133 h 492"/>
                    <a:gd name="T104" fmla="*/ 110 w 486"/>
                    <a:gd name="T105" fmla="*/ 139 h 49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486"/>
                    <a:gd name="T160" fmla="*/ 0 h 492"/>
                    <a:gd name="T161" fmla="*/ 486 w 486"/>
                    <a:gd name="T162" fmla="*/ 492 h 49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486" h="492">
                      <a:moveTo>
                        <a:pt x="426" y="492"/>
                      </a:moveTo>
                      <a:lnTo>
                        <a:pt x="430" y="465"/>
                      </a:lnTo>
                      <a:lnTo>
                        <a:pt x="447" y="444"/>
                      </a:lnTo>
                      <a:lnTo>
                        <a:pt x="461" y="438"/>
                      </a:lnTo>
                      <a:lnTo>
                        <a:pt x="476" y="434"/>
                      </a:lnTo>
                      <a:lnTo>
                        <a:pt x="486" y="426"/>
                      </a:lnTo>
                      <a:lnTo>
                        <a:pt x="486" y="417"/>
                      </a:lnTo>
                      <a:lnTo>
                        <a:pt x="474" y="411"/>
                      </a:lnTo>
                      <a:lnTo>
                        <a:pt x="474" y="396"/>
                      </a:lnTo>
                      <a:lnTo>
                        <a:pt x="465" y="384"/>
                      </a:lnTo>
                      <a:lnTo>
                        <a:pt x="455" y="382"/>
                      </a:lnTo>
                      <a:lnTo>
                        <a:pt x="444" y="367"/>
                      </a:lnTo>
                      <a:lnTo>
                        <a:pt x="440" y="357"/>
                      </a:lnTo>
                      <a:lnTo>
                        <a:pt x="444" y="352"/>
                      </a:lnTo>
                      <a:lnTo>
                        <a:pt x="434" y="325"/>
                      </a:lnTo>
                      <a:lnTo>
                        <a:pt x="461" y="294"/>
                      </a:lnTo>
                      <a:lnTo>
                        <a:pt x="461" y="284"/>
                      </a:lnTo>
                      <a:lnTo>
                        <a:pt x="455" y="279"/>
                      </a:lnTo>
                      <a:lnTo>
                        <a:pt x="432" y="277"/>
                      </a:lnTo>
                      <a:lnTo>
                        <a:pt x="432" y="269"/>
                      </a:lnTo>
                      <a:lnTo>
                        <a:pt x="430" y="255"/>
                      </a:lnTo>
                      <a:lnTo>
                        <a:pt x="424" y="242"/>
                      </a:lnTo>
                      <a:lnTo>
                        <a:pt x="417" y="230"/>
                      </a:lnTo>
                      <a:lnTo>
                        <a:pt x="415" y="219"/>
                      </a:lnTo>
                      <a:lnTo>
                        <a:pt x="423" y="211"/>
                      </a:lnTo>
                      <a:lnTo>
                        <a:pt x="417" y="205"/>
                      </a:lnTo>
                      <a:lnTo>
                        <a:pt x="415" y="200"/>
                      </a:lnTo>
                      <a:lnTo>
                        <a:pt x="417" y="180"/>
                      </a:lnTo>
                      <a:lnTo>
                        <a:pt x="423" y="171"/>
                      </a:lnTo>
                      <a:lnTo>
                        <a:pt x="428" y="167"/>
                      </a:lnTo>
                      <a:lnTo>
                        <a:pt x="438" y="165"/>
                      </a:lnTo>
                      <a:lnTo>
                        <a:pt x="440" y="157"/>
                      </a:lnTo>
                      <a:lnTo>
                        <a:pt x="451" y="134"/>
                      </a:lnTo>
                      <a:lnTo>
                        <a:pt x="447" y="123"/>
                      </a:lnTo>
                      <a:lnTo>
                        <a:pt x="447" y="111"/>
                      </a:lnTo>
                      <a:lnTo>
                        <a:pt x="434" y="109"/>
                      </a:lnTo>
                      <a:lnTo>
                        <a:pt x="428" y="98"/>
                      </a:lnTo>
                      <a:lnTo>
                        <a:pt x="423" y="88"/>
                      </a:lnTo>
                      <a:lnTo>
                        <a:pt x="415" y="82"/>
                      </a:lnTo>
                      <a:lnTo>
                        <a:pt x="401" y="75"/>
                      </a:lnTo>
                      <a:lnTo>
                        <a:pt x="384" y="67"/>
                      </a:lnTo>
                      <a:lnTo>
                        <a:pt x="367" y="58"/>
                      </a:lnTo>
                      <a:lnTo>
                        <a:pt x="359" y="56"/>
                      </a:lnTo>
                      <a:lnTo>
                        <a:pt x="342" y="54"/>
                      </a:lnTo>
                      <a:lnTo>
                        <a:pt x="315" y="48"/>
                      </a:lnTo>
                      <a:lnTo>
                        <a:pt x="302" y="52"/>
                      </a:lnTo>
                      <a:lnTo>
                        <a:pt x="292" y="56"/>
                      </a:lnTo>
                      <a:lnTo>
                        <a:pt x="279" y="54"/>
                      </a:lnTo>
                      <a:lnTo>
                        <a:pt x="267" y="65"/>
                      </a:lnTo>
                      <a:lnTo>
                        <a:pt x="265" y="71"/>
                      </a:lnTo>
                      <a:lnTo>
                        <a:pt x="259" y="81"/>
                      </a:lnTo>
                      <a:lnTo>
                        <a:pt x="246" y="81"/>
                      </a:lnTo>
                      <a:lnTo>
                        <a:pt x="244" y="100"/>
                      </a:lnTo>
                      <a:lnTo>
                        <a:pt x="244" y="109"/>
                      </a:lnTo>
                      <a:lnTo>
                        <a:pt x="238" y="106"/>
                      </a:lnTo>
                      <a:lnTo>
                        <a:pt x="236" y="104"/>
                      </a:lnTo>
                      <a:lnTo>
                        <a:pt x="236" y="102"/>
                      </a:lnTo>
                      <a:lnTo>
                        <a:pt x="225" y="102"/>
                      </a:lnTo>
                      <a:lnTo>
                        <a:pt x="215" y="106"/>
                      </a:lnTo>
                      <a:lnTo>
                        <a:pt x="204" y="109"/>
                      </a:lnTo>
                      <a:lnTo>
                        <a:pt x="186" y="109"/>
                      </a:lnTo>
                      <a:lnTo>
                        <a:pt x="175" y="104"/>
                      </a:lnTo>
                      <a:lnTo>
                        <a:pt x="156" y="88"/>
                      </a:lnTo>
                      <a:lnTo>
                        <a:pt x="150" y="86"/>
                      </a:lnTo>
                      <a:lnTo>
                        <a:pt x="148" y="86"/>
                      </a:lnTo>
                      <a:lnTo>
                        <a:pt x="144" y="84"/>
                      </a:lnTo>
                      <a:lnTo>
                        <a:pt x="142" y="86"/>
                      </a:lnTo>
                      <a:lnTo>
                        <a:pt x="137" y="88"/>
                      </a:lnTo>
                      <a:lnTo>
                        <a:pt x="135" y="86"/>
                      </a:lnTo>
                      <a:lnTo>
                        <a:pt x="133" y="82"/>
                      </a:lnTo>
                      <a:lnTo>
                        <a:pt x="129" y="82"/>
                      </a:lnTo>
                      <a:lnTo>
                        <a:pt x="125" y="71"/>
                      </a:lnTo>
                      <a:lnTo>
                        <a:pt x="121" y="56"/>
                      </a:lnTo>
                      <a:lnTo>
                        <a:pt x="117" y="48"/>
                      </a:lnTo>
                      <a:lnTo>
                        <a:pt x="114" y="44"/>
                      </a:lnTo>
                      <a:lnTo>
                        <a:pt x="114" y="42"/>
                      </a:lnTo>
                      <a:lnTo>
                        <a:pt x="112" y="40"/>
                      </a:lnTo>
                      <a:lnTo>
                        <a:pt x="110" y="36"/>
                      </a:lnTo>
                      <a:lnTo>
                        <a:pt x="100" y="27"/>
                      </a:lnTo>
                      <a:lnTo>
                        <a:pt x="100" y="25"/>
                      </a:lnTo>
                      <a:lnTo>
                        <a:pt x="98" y="21"/>
                      </a:lnTo>
                      <a:lnTo>
                        <a:pt x="100" y="15"/>
                      </a:lnTo>
                      <a:lnTo>
                        <a:pt x="106" y="13"/>
                      </a:lnTo>
                      <a:lnTo>
                        <a:pt x="110" y="13"/>
                      </a:lnTo>
                      <a:lnTo>
                        <a:pt x="110" y="11"/>
                      </a:lnTo>
                      <a:lnTo>
                        <a:pt x="106" y="4"/>
                      </a:lnTo>
                      <a:lnTo>
                        <a:pt x="104" y="2"/>
                      </a:lnTo>
                      <a:lnTo>
                        <a:pt x="100" y="0"/>
                      </a:lnTo>
                      <a:lnTo>
                        <a:pt x="96" y="0"/>
                      </a:lnTo>
                      <a:lnTo>
                        <a:pt x="94" y="6"/>
                      </a:lnTo>
                      <a:lnTo>
                        <a:pt x="89" y="8"/>
                      </a:lnTo>
                      <a:lnTo>
                        <a:pt x="83" y="11"/>
                      </a:lnTo>
                      <a:lnTo>
                        <a:pt x="79" y="17"/>
                      </a:lnTo>
                      <a:lnTo>
                        <a:pt x="71" y="25"/>
                      </a:lnTo>
                      <a:lnTo>
                        <a:pt x="60" y="31"/>
                      </a:lnTo>
                      <a:lnTo>
                        <a:pt x="48" y="31"/>
                      </a:lnTo>
                      <a:lnTo>
                        <a:pt x="41" y="27"/>
                      </a:lnTo>
                      <a:lnTo>
                        <a:pt x="37" y="19"/>
                      </a:lnTo>
                      <a:lnTo>
                        <a:pt x="33" y="15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7" y="6"/>
                      </a:lnTo>
                      <a:lnTo>
                        <a:pt x="21" y="15"/>
                      </a:lnTo>
                      <a:lnTo>
                        <a:pt x="19" y="15"/>
                      </a:lnTo>
                      <a:lnTo>
                        <a:pt x="18" y="13"/>
                      </a:lnTo>
                      <a:lnTo>
                        <a:pt x="10" y="9"/>
                      </a:lnTo>
                      <a:lnTo>
                        <a:pt x="10" y="13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6" y="29"/>
                      </a:lnTo>
                      <a:lnTo>
                        <a:pt x="6" y="40"/>
                      </a:lnTo>
                      <a:lnTo>
                        <a:pt x="4" y="44"/>
                      </a:lnTo>
                      <a:lnTo>
                        <a:pt x="0" y="48"/>
                      </a:lnTo>
                      <a:lnTo>
                        <a:pt x="0" y="54"/>
                      </a:lnTo>
                      <a:lnTo>
                        <a:pt x="2" y="61"/>
                      </a:lnTo>
                      <a:lnTo>
                        <a:pt x="8" y="67"/>
                      </a:lnTo>
                      <a:lnTo>
                        <a:pt x="12" y="75"/>
                      </a:lnTo>
                      <a:lnTo>
                        <a:pt x="14" y="81"/>
                      </a:lnTo>
                      <a:lnTo>
                        <a:pt x="14" y="86"/>
                      </a:lnTo>
                      <a:lnTo>
                        <a:pt x="12" y="90"/>
                      </a:lnTo>
                      <a:lnTo>
                        <a:pt x="12" y="94"/>
                      </a:lnTo>
                      <a:lnTo>
                        <a:pt x="14" y="100"/>
                      </a:lnTo>
                      <a:lnTo>
                        <a:pt x="16" y="104"/>
                      </a:lnTo>
                      <a:lnTo>
                        <a:pt x="16" y="109"/>
                      </a:lnTo>
                      <a:lnTo>
                        <a:pt x="14" y="113"/>
                      </a:lnTo>
                      <a:lnTo>
                        <a:pt x="19" y="117"/>
                      </a:lnTo>
                      <a:lnTo>
                        <a:pt x="18" y="121"/>
                      </a:lnTo>
                      <a:lnTo>
                        <a:pt x="19" y="123"/>
                      </a:lnTo>
                      <a:lnTo>
                        <a:pt x="23" y="125"/>
                      </a:lnTo>
                      <a:lnTo>
                        <a:pt x="23" y="131"/>
                      </a:lnTo>
                      <a:lnTo>
                        <a:pt x="25" y="132"/>
                      </a:lnTo>
                      <a:lnTo>
                        <a:pt x="29" y="132"/>
                      </a:lnTo>
                      <a:lnTo>
                        <a:pt x="31" y="136"/>
                      </a:lnTo>
                      <a:lnTo>
                        <a:pt x="39" y="136"/>
                      </a:lnTo>
                      <a:lnTo>
                        <a:pt x="41" y="138"/>
                      </a:lnTo>
                      <a:lnTo>
                        <a:pt x="46" y="140"/>
                      </a:lnTo>
                      <a:lnTo>
                        <a:pt x="58" y="140"/>
                      </a:lnTo>
                      <a:lnTo>
                        <a:pt x="62" y="144"/>
                      </a:lnTo>
                      <a:lnTo>
                        <a:pt x="60" y="146"/>
                      </a:lnTo>
                      <a:lnTo>
                        <a:pt x="54" y="148"/>
                      </a:lnTo>
                      <a:lnTo>
                        <a:pt x="48" y="148"/>
                      </a:lnTo>
                      <a:lnTo>
                        <a:pt x="48" y="152"/>
                      </a:lnTo>
                      <a:lnTo>
                        <a:pt x="50" y="157"/>
                      </a:lnTo>
                      <a:lnTo>
                        <a:pt x="50" y="163"/>
                      </a:lnTo>
                      <a:lnTo>
                        <a:pt x="48" y="167"/>
                      </a:lnTo>
                      <a:lnTo>
                        <a:pt x="41" y="167"/>
                      </a:lnTo>
                      <a:lnTo>
                        <a:pt x="41" y="177"/>
                      </a:lnTo>
                      <a:lnTo>
                        <a:pt x="37" y="180"/>
                      </a:lnTo>
                      <a:lnTo>
                        <a:pt x="37" y="182"/>
                      </a:lnTo>
                      <a:lnTo>
                        <a:pt x="42" y="194"/>
                      </a:lnTo>
                      <a:lnTo>
                        <a:pt x="46" y="200"/>
                      </a:lnTo>
                      <a:lnTo>
                        <a:pt x="50" y="209"/>
                      </a:lnTo>
                      <a:lnTo>
                        <a:pt x="56" y="217"/>
                      </a:lnTo>
                      <a:lnTo>
                        <a:pt x="64" y="221"/>
                      </a:lnTo>
                      <a:lnTo>
                        <a:pt x="71" y="227"/>
                      </a:lnTo>
                      <a:lnTo>
                        <a:pt x="75" y="234"/>
                      </a:lnTo>
                      <a:lnTo>
                        <a:pt x="75" y="238"/>
                      </a:lnTo>
                      <a:lnTo>
                        <a:pt x="71" y="242"/>
                      </a:lnTo>
                      <a:lnTo>
                        <a:pt x="85" y="242"/>
                      </a:lnTo>
                      <a:lnTo>
                        <a:pt x="89" y="244"/>
                      </a:lnTo>
                      <a:lnTo>
                        <a:pt x="90" y="250"/>
                      </a:lnTo>
                      <a:lnTo>
                        <a:pt x="92" y="254"/>
                      </a:lnTo>
                      <a:lnTo>
                        <a:pt x="96" y="259"/>
                      </a:lnTo>
                      <a:lnTo>
                        <a:pt x="102" y="265"/>
                      </a:lnTo>
                      <a:lnTo>
                        <a:pt x="104" y="271"/>
                      </a:lnTo>
                      <a:lnTo>
                        <a:pt x="104" y="288"/>
                      </a:lnTo>
                      <a:lnTo>
                        <a:pt x="106" y="296"/>
                      </a:lnTo>
                      <a:lnTo>
                        <a:pt x="114" y="296"/>
                      </a:lnTo>
                      <a:lnTo>
                        <a:pt x="114" y="309"/>
                      </a:lnTo>
                      <a:lnTo>
                        <a:pt x="117" y="315"/>
                      </a:lnTo>
                      <a:lnTo>
                        <a:pt x="125" y="319"/>
                      </a:lnTo>
                      <a:lnTo>
                        <a:pt x="133" y="325"/>
                      </a:lnTo>
                      <a:lnTo>
                        <a:pt x="140" y="327"/>
                      </a:lnTo>
                      <a:lnTo>
                        <a:pt x="142" y="325"/>
                      </a:lnTo>
                      <a:lnTo>
                        <a:pt x="148" y="321"/>
                      </a:lnTo>
                      <a:lnTo>
                        <a:pt x="152" y="319"/>
                      </a:lnTo>
                      <a:lnTo>
                        <a:pt x="158" y="336"/>
                      </a:lnTo>
                      <a:lnTo>
                        <a:pt x="163" y="352"/>
                      </a:lnTo>
                      <a:lnTo>
                        <a:pt x="171" y="369"/>
                      </a:lnTo>
                      <a:lnTo>
                        <a:pt x="179" y="373"/>
                      </a:lnTo>
                      <a:lnTo>
                        <a:pt x="179" y="377"/>
                      </a:lnTo>
                      <a:lnTo>
                        <a:pt x="177" y="382"/>
                      </a:lnTo>
                      <a:lnTo>
                        <a:pt x="179" y="384"/>
                      </a:lnTo>
                      <a:lnTo>
                        <a:pt x="183" y="386"/>
                      </a:lnTo>
                      <a:lnTo>
                        <a:pt x="186" y="386"/>
                      </a:lnTo>
                      <a:lnTo>
                        <a:pt x="190" y="388"/>
                      </a:lnTo>
                      <a:lnTo>
                        <a:pt x="190" y="403"/>
                      </a:lnTo>
                      <a:lnTo>
                        <a:pt x="194" y="405"/>
                      </a:lnTo>
                      <a:lnTo>
                        <a:pt x="200" y="409"/>
                      </a:lnTo>
                      <a:lnTo>
                        <a:pt x="204" y="411"/>
                      </a:lnTo>
                      <a:lnTo>
                        <a:pt x="206" y="415"/>
                      </a:lnTo>
                      <a:lnTo>
                        <a:pt x="204" y="419"/>
                      </a:lnTo>
                      <a:lnTo>
                        <a:pt x="204" y="423"/>
                      </a:lnTo>
                      <a:lnTo>
                        <a:pt x="225" y="438"/>
                      </a:lnTo>
                      <a:lnTo>
                        <a:pt x="240" y="444"/>
                      </a:lnTo>
                      <a:lnTo>
                        <a:pt x="257" y="446"/>
                      </a:lnTo>
                      <a:lnTo>
                        <a:pt x="267" y="446"/>
                      </a:lnTo>
                      <a:lnTo>
                        <a:pt x="279" y="440"/>
                      </a:lnTo>
                      <a:lnTo>
                        <a:pt x="292" y="434"/>
                      </a:lnTo>
                      <a:lnTo>
                        <a:pt x="305" y="426"/>
                      </a:lnTo>
                      <a:lnTo>
                        <a:pt x="304" y="425"/>
                      </a:lnTo>
                      <a:lnTo>
                        <a:pt x="305" y="423"/>
                      </a:lnTo>
                      <a:lnTo>
                        <a:pt x="309" y="423"/>
                      </a:lnTo>
                      <a:lnTo>
                        <a:pt x="313" y="426"/>
                      </a:lnTo>
                      <a:lnTo>
                        <a:pt x="325" y="434"/>
                      </a:lnTo>
                      <a:lnTo>
                        <a:pt x="327" y="446"/>
                      </a:lnTo>
                      <a:lnTo>
                        <a:pt x="327" y="459"/>
                      </a:lnTo>
                      <a:lnTo>
                        <a:pt x="332" y="469"/>
                      </a:lnTo>
                      <a:lnTo>
                        <a:pt x="357" y="480"/>
                      </a:lnTo>
                      <a:lnTo>
                        <a:pt x="409" y="480"/>
                      </a:lnTo>
                      <a:lnTo>
                        <a:pt x="413" y="484"/>
                      </a:lnTo>
                      <a:lnTo>
                        <a:pt x="417" y="490"/>
                      </a:lnTo>
                      <a:lnTo>
                        <a:pt x="421" y="492"/>
                      </a:lnTo>
                      <a:lnTo>
                        <a:pt x="426" y="4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54" name="Group 340"/>
                <p:cNvGrpSpPr>
                  <a:grpSpLocks/>
                </p:cNvGrpSpPr>
                <p:nvPr/>
              </p:nvGrpSpPr>
              <p:grpSpPr bwMode="auto">
                <a:xfrm>
                  <a:off x="2708250" y="1676400"/>
                  <a:ext cx="2192348" cy="963613"/>
                  <a:chOff x="2708250" y="1676400"/>
                  <a:chExt cx="2192348" cy="963613"/>
                </a:xfrm>
                <a:grpFill/>
              </p:grpSpPr>
              <p:grpSp>
                <p:nvGrpSpPr>
                  <p:cNvPr id="667" name="Group 338"/>
                  <p:cNvGrpSpPr>
                    <a:grpSpLocks/>
                  </p:cNvGrpSpPr>
                  <p:nvPr/>
                </p:nvGrpSpPr>
                <p:grpSpPr bwMode="auto">
                  <a:xfrm>
                    <a:off x="4537058" y="1828800"/>
                    <a:ext cx="363540" cy="192088"/>
                    <a:chOff x="4537058" y="1828800"/>
                    <a:chExt cx="363540" cy="192088"/>
                  </a:xfrm>
                  <a:grpFill/>
                </p:grpSpPr>
                <p:sp>
                  <p:nvSpPr>
                    <p:cNvPr id="671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686284" y="1828800"/>
                      <a:ext cx="214314" cy="80963"/>
                    </a:xfrm>
                    <a:custGeom>
                      <a:avLst/>
                      <a:gdLst>
                        <a:gd name="T0" fmla="*/ 11 w 234"/>
                        <a:gd name="T1" fmla="*/ 3 h 98"/>
                        <a:gd name="T2" fmla="*/ 12 w 234"/>
                        <a:gd name="T3" fmla="*/ 5 h 98"/>
                        <a:gd name="T4" fmla="*/ 9 w 234"/>
                        <a:gd name="T5" fmla="*/ 5 h 98"/>
                        <a:gd name="T6" fmla="*/ 0 w 234"/>
                        <a:gd name="T7" fmla="*/ 6 h 98"/>
                        <a:gd name="T8" fmla="*/ 2 w 234"/>
                        <a:gd name="T9" fmla="*/ 9 h 98"/>
                        <a:gd name="T10" fmla="*/ 6 w 234"/>
                        <a:gd name="T11" fmla="*/ 9 h 98"/>
                        <a:gd name="T12" fmla="*/ 5 w 234"/>
                        <a:gd name="T13" fmla="*/ 11 h 98"/>
                        <a:gd name="T14" fmla="*/ 3 w 234"/>
                        <a:gd name="T15" fmla="*/ 14 h 98"/>
                        <a:gd name="T16" fmla="*/ 3 w 234"/>
                        <a:gd name="T17" fmla="*/ 16 h 98"/>
                        <a:gd name="T18" fmla="*/ 14 w 234"/>
                        <a:gd name="T19" fmla="*/ 15 h 98"/>
                        <a:gd name="T20" fmla="*/ 20 w 234"/>
                        <a:gd name="T21" fmla="*/ 15 h 98"/>
                        <a:gd name="T22" fmla="*/ 20 w 234"/>
                        <a:gd name="T23" fmla="*/ 18 h 98"/>
                        <a:gd name="T24" fmla="*/ 15 w 234"/>
                        <a:gd name="T25" fmla="*/ 19 h 98"/>
                        <a:gd name="T26" fmla="*/ 10 w 234"/>
                        <a:gd name="T27" fmla="*/ 18 h 98"/>
                        <a:gd name="T28" fmla="*/ 8 w 234"/>
                        <a:gd name="T29" fmla="*/ 21 h 98"/>
                        <a:gd name="T30" fmla="*/ 17 w 234"/>
                        <a:gd name="T31" fmla="*/ 22 h 98"/>
                        <a:gd name="T32" fmla="*/ 25 w 234"/>
                        <a:gd name="T33" fmla="*/ 25 h 98"/>
                        <a:gd name="T34" fmla="*/ 27 w 234"/>
                        <a:gd name="T35" fmla="*/ 24 h 98"/>
                        <a:gd name="T36" fmla="*/ 38 w 234"/>
                        <a:gd name="T37" fmla="*/ 27 h 98"/>
                        <a:gd name="T38" fmla="*/ 46 w 234"/>
                        <a:gd name="T39" fmla="*/ 24 h 98"/>
                        <a:gd name="T40" fmla="*/ 48 w 234"/>
                        <a:gd name="T41" fmla="*/ 21 h 98"/>
                        <a:gd name="T42" fmla="*/ 53 w 234"/>
                        <a:gd name="T43" fmla="*/ 21 h 98"/>
                        <a:gd name="T44" fmla="*/ 53 w 234"/>
                        <a:gd name="T45" fmla="*/ 18 h 98"/>
                        <a:gd name="T46" fmla="*/ 56 w 234"/>
                        <a:gd name="T47" fmla="*/ 17 h 98"/>
                        <a:gd name="T48" fmla="*/ 60 w 234"/>
                        <a:gd name="T49" fmla="*/ 12 h 98"/>
                        <a:gd name="T50" fmla="*/ 58 w 234"/>
                        <a:gd name="T51" fmla="*/ 9 h 98"/>
                        <a:gd name="T52" fmla="*/ 52 w 234"/>
                        <a:gd name="T53" fmla="*/ 8 h 98"/>
                        <a:gd name="T54" fmla="*/ 52 w 234"/>
                        <a:gd name="T55" fmla="*/ 7 h 98"/>
                        <a:gd name="T56" fmla="*/ 51 w 234"/>
                        <a:gd name="T57" fmla="*/ 6 h 98"/>
                        <a:gd name="T58" fmla="*/ 49 w 234"/>
                        <a:gd name="T59" fmla="*/ 8 h 98"/>
                        <a:gd name="T60" fmla="*/ 48 w 234"/>
                        <a:gd name="T61" fmla="*/ 7 h 98"/>
                        <a:gd name="T62" fmla="*/ 48 w 234"/>
                        <a:gd name="T63" fmla="*/ 5 h 98"/>
                        <a:gd name="T64" fmla="*/ 44 w 234"/>
                        <a:gd name="T65" fmla="*/ 8 h 98"/>
                        <a:gd name="T66" fmla="*/ 39 w 234"/>
                        <a:gd name="T67" fmla="*/ 9 h 98"/>
                        <a:gd name="T68" fmla="*/ 41 w 234"/>
                        <a:gd name="T69" fmla="*/ 6 h 98"/>
                        <a:gd name="T70" fmla="*/ 38 w 234"/>
                        <a:gd name="T71" fmla="*/ 8 h 98"/>
                        <a:gd name="T72" fmla="*/ 36 w 234"/>
                        <a:gd name="T73" fmla="*/ 7 h 98"/>
                        <a:gd name="T74" fmla="*/ 35 w 234"/>
                        <a:gd name="T75" fmla="*/ 7 h 98"/>
                        <a:gd name="T76" fmla="*/ 34 w 234"/>
                        <a:gd name="T77" fmla="*/ 10 h 98"/>
                        <a:gd name="T78" fmla="*/ 30 w 234"/>
                        <a:gd name="T79" fmla="*/ 9 h 98"/>
                        <a:gd name="T80" fmla="*/ 27 w 234"/>
                        <a:gd name="T81" fmla="*/ 8 h 98"/>
                        <a:gd name="T82" fmla="*/ 26 w 234"/>
                        <a:gd name="T83" fmla="*/ 6 h 98"/>
                        <a:gd name="T84" fmla="*/ 19 w 234"/>
                        <a:gd name="T85" fmla="*/ 5 h 98"/>
                        <a:gd name="T86" fmla="*/ 14 w 234"/>
                        <a:gd name="T87" fmla="*/ 1 h 98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w 234"/>
                        <a:gd name="T133" fmla="*/ 0 h 98"/>
                        <a:gd name="T134" fmla="*/ 234 w 234"/>
                        <a:gd name="T135" fmla="*/ 98 h 98"/>
                      </a:gdLst>
                      <a:ahLst/>
                      <a:cxnLst>
                        <a:cxn ang="T88">
                          <a:pos x="T0" y="T1"/>
                        </a:cxn>
                        <a:cxn ang="T89">
                          <a:pos x="T2" y="T3"/>
                        </a:cxn>
                        <a:cxn ang="T90">
                          <a:pos x="T4" y="T5"/>
                        </a:cxn>
                        <a:cxn ang="T91">
                          <a:pos x="T6" y="T7"/>
                        </a:cxn>
                        <a:cxn ang="T92">
                          <a:pos x="T8" y="T9"/>
                        </a:cxn>
                        <a:cxn ang="T93">
                          <a:pos x="T10" y="T11"/>
                        </a:cxn>
                        <a:cxn ang="T94">
                          <a:pos x="T12" y="T13"/>
                        </a:cxn>
                        <a:cxn ang="T95">
                          <a:pos x="T14" y="T15"/>
                        </a:cxn>
                        <a:cxn ang="T96">
                          <a:pos x="T16" y="T17"/>
                        </a:cxn>
                        <a:cxn ang="T97">
                          <a:pos x="T18" y="T19"/>
                        </a:cxn>
                        <a:cxn ang="T98">
                          <a:pos x="T20" y="T21"/>
                        </a:cxn>
                        <a:cxn ang="T99">
                          <a:pos x="T22" y="T23"/>
                        </a:cxn>
                        <a:cxn ang="T100">
                          <a:pos x="T24" y="T25"/>
                        </a:cxn>
                        <a:cxn ang="T101">
                          <a:pos x="T26" y="T27"/>
                        </a:cxn>
                        <a:cxn ang="T102">
                          <a:pos x="T28" y="T29"/>
                        </a:cxn>
                        <a:cxn ang="T103">
                          <a:pos x="T30" y="T31"/>
                        </a:cxn>
                        <a:cxn ang="T104">
                          <a:pos x="T32" y="T33"/>
                        </a:cxn>
                        <a:cxn ang="T105">
                          <a:pos x="T34" y="T35"/>
                        </a:cxn>
                        <a:cxn ang="T106">
                          <a:pos x="T36" y="T37"/>
                        </a:cxn>
                        <a:cxn ang="T107">
                          <a:pos x="T38" y="T39"/>
                        </a:cxn>
                        <a:cxn ang="T108">
                          <a:pos x="T40" y="T41"/>
                        </a:cxn>
                        <a:cxn ang="T109">
                          <a:pos x="T42" y="T43"/>
                        </a:cxn>
                        <a:cxn ang="T110">
                          <a:pos x="T44" y="T45"/>
                        </a:cxn>
                        <a:cxn ang="T111">
                          <a:pos x="T46" y="T47"/>
                        </a:cxn>
                        <a:cxn ang="T112">
                          <a:pos x="T48" y="T49"/>
                        </a:cxn>
                        <a:cxn ang="T113">
                          <a:pos x="T50" y="T51"/>
                        </a:cxn>
                        <a:cxn ang="T114">
                          <a:pos x="T52" y="T53"/>
                        </a:cxn>
                        <a:cxn ang="T115">
                          <a:pos x="T54" y="T55"/>
                        </a:cxn>
                        <a:cxn ang="T116">
                          <a:pos x="T56" y="T57"/>
                        </a:cxn>
                        <a:cxn ang="T117">
                          <a:pos x="T58" y="T59"/>
                        </a:cxn>
                        <a:cxn ang="T118">
                          <a:pos x="T60" y="T61"/>
                        </a:cxn>
                        <a:cxn ang="T119">
                          <a:pos x="T62" y="T63"/>
                        </a:cxn>
                        <a:cxn ang="T120">
                          <a:pos x="T64" y="T65"/>
                        </a:cxn>
                        <a:cxn ang="T121">
                          <a:pos x="T66" y="T67"/>
                        </a:cxn>
                        <a:cxn ang="T122">
                          <a:pos x="T68" y="T69"/>
                        </a:cxn>
                        <a:cxn ang="T123">
                          <a:pos x="T70" y="T71"/>
                        </a:cxn>
                        <a:cxn ang="T124">
                          <a:pos x="T72" y="T73"/>
                        </a:cxn>
                        <a:cxn ang="T125">
                          <a:pos x="T74" y="T75"/>
                        </a:cxn>
                        <a:cxn ang="T126">
                          <a:pos x="T76" y="T77"/>
                        </a:cxn>
                        <a:cxn ang="T127">
                          <a:pos x="T78" y="T79"/>
                        </a:cxn>
                        <a:cxn ang="T128">
                          <a:pos x="T80" y="T81"/>
                        </a:cxn>
                        <a:cxn ang="T129">
                          <a:pos x="T82" y="T83"/>
                        </a:cxn>
                        <a:cxn ang="T130">
                          <a:pos x="T84" y="T85"/>
                        </a:cxn>
                        <a:cxn ang="T131">
                          <a:pos x="T86" y="T87"/>
                        </a:cxn>
                      </a:cxnLst>
                      <a:rect l="T132" t="T133" r="T134" b="T135"/>
                      <a:pathLst>
                        <a:path w="234" h="98">
                          <a:moveTo>
                            <a:pt x="42" y="0"/>
                          </a:moveTo>
                          <a:lnTo>
                            <a:pt x="42" y="11"/>
                          </a:lnTo>
                          <a:lnTo>
                            <a:pt x="44" y="15"/>
                          </a:lnTo>
                          <a:lnTo>
                            <a:pt x="46" y="17"/>
                          </a:lnTo>
                          <a:lnTo>
                            <a:pt x="46" y="19"/>
                          </a:lnTo>
                          <a:lnTo>
                            <a:pt x="35" y="19"/>
                          </a:lnTo>
                          <a:lnTo>
                            <a:pt x="35" y="34"/>
                          </a:lnTo>
                          <a:lnTo>
                            <a:pt x="0" y="23"/>
                          </a:lnTo>
                          <a:lnTo>
                            <a:pt x="0" y="31"/>
                          </a:lnTo>
                          <a:lnTo>
                            <a:pt x="8" y="32"/>
                          </a:lnTo>
                          <a:lnTo>
                            <a:pt x="15" y="32"/>
                          </a:lnTo>
                          <a:lnTo>
                            <a:pt x="23" y="34"/>
                          </a:lnTo>
                          <a:lnTo>
                            <a:pt x="19" y="42"/>
                          </a:lnTo>
                          <a:lnTo>
                            <a:pt x="17" y="42"/>
                          </a:lnTo>
                          <a:lnTo>
                            <a:pt x="12" y="46"/>
                          </a:lnTo>
                          <a:lnTo>
                            <a:pt x="10" y="50"/>
                          </a:lnTo>
                          <a:lnTo>
                            <a:pt x="12" y="54"/>
                          </a:lnTo>
                          <a:lnTo>
                            <a:pt x="12" y="57"/>
                          </a:lnTo>
                          <a:lnTo>
                            <a:pt x="33" y="57"/>
                          </a:lnTo>
                          <a:lnTo>
                            <a:pt x="54" y="56"/>
                          </a:lnTo>
                          <a:lnTo>
                            <a:pt x="77" y="54"/>
                          </a:lnTo>
                          <a:lnTo>
                            <a:pt x="77" y="56"/>
                          </a:lnTo>
                          <a:lnTo>
                            <a:pt x="79" y="61"/>
                          </a:lnTo>
                          <a:lnTo>
                            <a:pt x="77" y="65"/>
                          </a:lnTo>
                          <a:lnTo>
                            <a:pt x="67" y="67"/>
                          </a:lnTo>
                          <a:lnTo>
                            <a:pt x="56" y="69"/>
                          </a:lnTo>
                          <a:lnTo>
                            <a:pt x="50" y="69"/>
                          </a:lnTo>
                          <a:lnTo>
                            <a:pt x="39" y="65"/>
                          </a:lnTo>
                          <a:lnTo>
                            <a:pt x="35" y="65"/>
                          </a:lnTo>
                          <a:lnTo>
                            <a:pt x="31" y="77"/>
                          </a:lnTo>
                          <a:lnTo>
                            <a:pt x="50" y="80"/>
                          </a:lnTo>
                          <a:lnTo>
                            <a:pt x="67" y="80"/>
                          </a:lnTo>
                          <a:lnTo>
                            <a:pt x="88" y="84"/>
                          </a:lnTo>
                          <a:lnTo>
                            <a:pt x="96" y="92"/>
                          </a:lnTo>
                          <a:lnTo>
                            <a:pt x="102" y="92"/>
                          </a:lnTo>
                          <a:lnTo>
                            <a:pt x="104" y="90"/>
                          </a:lnTo>
                          <a:lnTo>
                            <a:pt x="108" y="88"/>
                          </a:lnTo>
                          <a:lnTo>
                            <a:pt x="146" y="98"/>
                          </a:lnTo>
                          <a:lnTo>
                            <a:pt x="169" y="96"/>
                          </a:lnTo>
                          <a:lnTo>
                            <a:pt x="173" y="90"/>
                          </a:lnTo>
                          <a:lnTo>
                            <a:pt x="173" y="80"/>
                          </a:lnTo>
                          <a:lnTo>
                            <a:pt x="181" y="79"/>
                          </a:lnTo>
                          <a:lnTo>
                            <a:pt x="190" y="79"/>
                          </a:lnTo>
                          <a:lnTo>
                            <a:pt x="200" y="77"/>
                          </a:lnTo>
                          <a:lnTo>
                            <a:pt x="202" y="73"/>
                          </a:lnTo>
                          <a:lnTo>
                            <a:pt x="202" y="65"/>
                          </a:lnTo>
                          <a:lnTo>
                            <a:pt x="200" y="61"/>
                          </a:lnTo>
                          <a:lnTo>
                            <a:pt x="215" y="61"/>
                          </a:lnTo>
                          <a:lnTo>
                            <a:pt x="221" y="54"/>
                          </a:lnTo>
                          <a:lnTo>
                            <a:pt x="229" y="44"/>
                          </a:lnTo>
                          <a:lnTo>
                            <a:pt x="234" y="34"/>
                          </a:lnTo>
                          <a:lnTo>
                            <a:pt x="221" y="34"/>
                          </a:lnTo>
                          <a:lnTo>
                            <a:pt x="209" y="32"/>
                          </a:lnTo>
                          <a:lnTo>
                            <a:pt x="196" y="31"/>
                          </a:lnTo>
                          <a:lnTo>
                            <a:pt x="196" y="29"/>
                          </a:lnTo>
                          <a:lnTo>
                            <a:pt x="198" y="25"/>
                          </a:lnTo>
                          <a:lnTo>
                            <a:pt x="200" y="23"/>
                          </a:lnTo>
                          <a:lnTo>
                            <a:pt x="194" y="23"/>
                          </a:lnTo>
                          <a:lnTo>
                            <a:pt x="190" y="27"/>
                          </a:lnTo>
                          <a:lnTo>
                            <a:pt x="188" y="31"/>
                          </a:lnTo>
                          <a:lnTo>
                            <a:pt x="177" y="27"/>
                          </a:lnTo>
                          <a:lnTo>
                            <a:pt x="181" y="25"/>
                          </a:lnTo>
                          <a:lnTo>
                            <a:pt x="181" y="23"/>
                          </a:lnTo>
                          <a:lnTo>
                            <a:pt x="184" y="19"/>
                          </a:lnTo>
                          <a:lnTo>
                            <a:pt x="177" y="23"/>
                          </a:lnTo>
                          <a:lnTo>
                            <a:pt x="165" y="31"/>
                          </a:lnTo>
                          <a:lnTo>
                            <a:pt x="158" y="34"/>
                          </a:lnTo>
                          <a:lnTo>
                            <a:pt x="150" y="34"/>
                          </a:lnTo>
                          <a:lnTo>
                            <a:pt x="154" y="27"/>
                          </a:lnTo>
                          <a:lnTo>
                            <a:pt x="154" y="23"/>
                          </a:lnTo>
                          <a:lnTo>
                            <a:pt x="146" y="11"/>
                          </a:lnTo>
                          <a:lnTo>
                            <a:pt x="146" y="31"/>
                          </a:lnTo>
                          <a:lnTo>
                            <a:pt x="140" y="29"/>
                          </a:lnTo>
                          <a:lnTo>
                            <a:pt x="138" y="25"/>
                          </a:lnTo>
                          <a:lnTo>
                            <a:pt x="134" y="23"/>
                          </a:lnTo>
                          <a:lnTo>
                            <a:pt x="133" y="27"/>
                          </a:lnTo>
                          <a:lnTo>
                            <a:pt x="131" y="32"/>
                          </a:lnTo>
                          <a:lnTo>
                            <a:pt x="131" y="38"/>
                          </a:lnTo>
                          <a:lnTo>
                            <a:pt x="121" y="36"/>
                          </a:lnTo>
                          <a:lnTo>
                            <a:pt x="113" y="32"/>
                          </a:lnTo>
                          <a:lnTo>
                            <a:pt x="104" y="31"/>
                          </a:lnTo>
                          <a:lnTo>
                            <a:pt x="102" y="29"/>
                          </a:lnTo>
                          <a:lnTo>
                            <a:pt x="100" y="25"/>
                          </a:lnTo>
                          <a:lnTo>
                            <a:pt x="100" y="23"/>
                          </a:lnTo>
                          <a:lnTo>
                            <a:pt x="83" y="23"/>
                          </a:lnTo>
                          <a:lnTo>
                            <a:pt x="73" y="19"/>
                          </a:lnTo>
                          <a:lnTo>
                            <a:pt x="65" y="13"/>
                          </a:lnTo>
                          <a:lnTo>
                            <a:pt x="52" y="4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 defTabSz="91394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endParaRPr lang="en-US" sz="1000" b="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72" name="Freeform 141"/>
                    <p:cNvSpPr>
                      <a:spLocks/>
                    </p:cNvSpPr>
                    <p:nvPr/>
                  </p:nvSpPr>
                  <p:spPr bwMode="auto">
                    <a:xfrm>
                      <a:off x="4543408" y="1854200"/>
                      <a:ext cx="190501" cy="166688"/>
                    </a:xfrm>
                    <a:custGeom>
                      <a:avLst/>
                      <a:gdLst>
                        <a:gd name="T0" fmla="*/ 24 w 215"/>
                        <a:gd name="T1" fmla="*/ 9 h 199"/>
                        <a:gd name="T2" fmla="*/ 15 w 215"/>
                        <a:gd name="T3" fmla="*/ 5 h 199"/>
                        <a:gd name="T4" fmla="*/ 13 w 215"/>
                        <a:gd name="T5" fmla="*/ 11 h 199"/>
                        <a:gd name="T6" fmla="*/ 13 w 215"/>
                        <a:gd name="T7" fmla="*/ 4 h 199"/>
                        <a:gd name="T8" fmla="*/ 12 w 215"/>
                        <a:gd name="T9" fmla="*/ 3 h 199"/>
                        <a:gd name="T10" fmla="*/ 4 w 215"/>
                        <a:gd name="T11" fmla="*/ 5 h 199"/>
                        <a:gd name="T12" fmla="*/ 2 w 215"/>
                        <a:gd name="T13" fmla="*/ 4 h 199"/>
                        <a:gd name="T14" fmla="*/ 1 w 215"/>
                        <a:gd name="T15" fmla="*/ 8 h 199"/>
                        <a:gd name="T16" fmla="*/ 2 w 215"/>
                        <a:gd name="T17" fmla="*/ 9 h 199"/>
                        <a:gd name="T18" fmla="*/ 3 w 215"/>
                        <a:gd name="T19" fmla="*/ 12 h 199"/>
                        <a:gd name="T20" fmla="*/ 1 w 215"/>
                        <a:gd name="T21" fmla="*/ 15 h 199"/>
                        <a:gd name="T22" fmla="*/ 5 w 215"/>
                        <a:gd name="T23" fmla="*/ 19 h 199"/>
                        <a:gd name="T24" fmla="*/ 11 w 215"/>
                        <a:gd name="T25" fmla="*/ 27 h 199"/>
                        <a:gd name="T26" fmla="*/ 14 w 215"/>
                        <a:gd name="T27" fmla="*/ 24 h 199"/>
                        <a:gd name="T28" fmla="*/ 19 w 215"/>
                        <a:gd name="T29" fmla="*/ 21 h 199"/>
                        <a:gd name="T30" fmla="*/ 22 w 215"/>
                        <a:gd name="T31" fmla="*/ 24 h 199"/>
                        <a:gd name="T32" fmla="*/ 33 w 215"/>
                        <a:gd name="T33" fmla="*/ 27 h 199"/>
                        <a:gd name="T34" fmla="*/ 25 w 215"/>
                        <a:gd name="T35" fmla="*/ 29 h 199"/>
                        <a:gd name="T36" fmla="*/ 15 w 215"/>
                        <a:gd name="T37" fmla="*/ 31 h 199"/>
                        <a:gd name="T38" fmla="*/ 12 w 215"/>
                        <a:gd name="T39" fmla="*/ 30 h 199"/>
                        <a:gd name="T40" fmla="*/ 12 w 215"/>
                        <a:gd name="T41" fmla="*/ 36 h 199"/>
                        <a:gd name="T42" fmla="*/ 24 w 215"/>
                        <a:gd name="T43" fmla="*/ 34 h 199"/>
                        <a:gd name="T44" fmla="*/ 22 w 215"/>
                        <a:gd name="T45" fmla="*/ 42 h 199"/>
                        <a:gd name="T46" fmla="*/ 12 w 215"/>
                        <a:gd name="T47" fmla="*/ 41 h 199"/>
                        <a:gd name="T48" fmla="*/ 15 w 215"/>
                        <a:gd name="T49" fmla="*/ 46 h 199"/>
                        <a:gd name="T50" fmla="*/ 21 w 215"/>
                        <a:gd name="T51" fmla="*/ 49 h 199"/>
                        <a:gd name="T52" fmla="*/ 23 w 215"/>
                        <a:gd name="T53" fmla="*/ 50 h 199"/>
                        <a:gd name="T54" fmla="*/ 27 w 215"/>
                        <a:gd name="T55" fmla="*/ 51 h 199"/>
                        <a:gd name="T56" fmla="*/ 28 w 215"/>
                        <a:gd name="T57" fmla="*/ 55 h 199"/>
                        <a:gd name="T58" fmla="*/ 30 w 215"/>
                        <a:gd name="T59" fmla="*/ 55 h 199"/>
                        <a:gd name="T60" fmla="*/ 33 w 215"/>
                        <a:gd name="T61" fmla="*/ 51 h 199"/>
                        <a:gd name="T62" fmla="*/ 34 w 215"/>
                        <a:gd name="T63" fmla="*/ 48 h 199"/>
                        <a:gd name="T64" fmla="*/ 37 w 215"/>
                        <a:gd name="T65" fmla="*/ 48 h 199"/>
                        <a:gd name="T66" fmla="*/ 40 w 215"/>
                        <a:gd name="T67" fmla="*/ 45 h 199"/>
                        <a:gd name="T68" fmla="*/ 45 w 215"/>
                        <a:gd name="T69" fmla="*/ 43 h 199"/>
                        <a:gd name="T70" fmla="*/ 47 w 215"/>
                        <a:gd name="T71" fmla="*/ 36 h 199"/>
                        <a:gd name="T72" fmla="*/ 47 w 215"/>
                        <a:gd name="T73" fmla="*/ 27 h 199"/>
                        <a:gd name="T74" fmla="*/ 57 w 215"/>
                        <a:gd name="T75" fmla="*/ 26 h 199"/>
                        <a:gd name="T76" fmla="*/ 56 w 215"/>
                        <a:gd name="T77" fmla="*/ 22 h 199"/>
                        <a:gd name="T78" fmla="*/ 47 w 215"/>
                        <a:gd name="T79" fmla="*/ 21 h 199"/>
                        <a:gd name="T80" fmla="*/ 43 w 215"/>
                        <a:gd name="T81" fmla="*/ 13 h 199"/>
                        <a:gd name="T82" fmla="*/ 42 w 215"/>
                        <a:gd name="T83" fmla="*/ 9 h 199"/>
                        <a:gd name="T84" fmla="*/ 37 w 215"/>
                        <a:gd name="T85" fmla="*/ 5 h 199"/>
                        <a:gd name="T86" fmla="*/ 34 w 215"/>
                        <a:gd name="T87" fmla="*/ 4 h 199"/>
                        <a:gd name="T88" fmla="*/ 29 w 215"/>
                        <a:gd name="T89" fmla="*/ 0 h 199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w 215"/>
                        <a:gd name="T136" fmla="*/ 0 h 199"/>
                        <a:gd name="T137" fmla="*/ 215 w 215"/>
                        <a:gd name="T138" fmla="*/ 199 h 199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T135" t="T136" r="T137" b="T138"/>
                      <a:pathLst>
                        <a:path w="215" h="199">
                          <a:moveTo>
                            <a:pt x="111" y="0"/>
                          </a:moveTo>
                          <a:lnTo>
                            <a:pt x="96" y="19"/>
                          </a:lnTo>
                          <a:lnTo>
                            <a:pt x="90" y="34"/>
                          </a:lnTo>
                          <a:lnTo>
                            <a:pt x="96" y="61"/>
                          </a:lnTo>
                          <a:lnTo>
                            <a:pt x="61" y="15"/>
                          </a:lnTo>
                          <a:lnTo>
                            <a:pt x="57" y="19"/>
                          </a:lnTo>
                          <a:lnTo>
                            <a:pt x="54" y="26"/>
                          </a:lnTo>
                          <a:lnTo>
                            <a:pt x="50" y="30"/>
                          </a:lnTo>
                          <a:lnTo>
                            <a:pt x="50" y="38"/>
                          </a:lnTo>
                          <a:lnTo>
                            <a:pt x="40" y="28"/>
                          </a:lnTo>
                          <a:lnTo>
                            <a:pt x="38" y="23"/>
                          </a:lnTo>
                          <a:lnTo>
                            <a:pt x="50" y="15"/>
                          </a:lnTo>
                          <a:lnTo>
                            <a:pt x="48" y="15"/>
                          </a:lnTo>
                          <a:lnTo>
                            <a:pt x="44" y="13"/>
                          </a:lnTo>
                          <a:lnTo>
                            <a:pt x="46" y="11"/>
                          </a:lnTo>
                          <a:lnTo>
                            <a:pt x="19" y="11"/>
                          </a:lnTo>
                          <a:lnTo>
                            <a:pt x="17" y="13"/>
                          </a:lnTo>
                          <a:lnTo>
                            <a:pt x="15" y="17"/>
                          </a:lnTo>
                          <a:lnTo>
                            <a:pt x="15" y="19"/>
                          </a:lnTo>
                          <a:lnTo>
                            <a:pt x="10" y="19"/>
                          </a:lnTo>
                          <a:lnTo>
                            <a:pt x="8" y="15"/>
                          </a:lnTo>
                          <a:lnTo>
                            <a:pt x="4" y="15"/>
                          </a:lnTo>
                          <a:lnTo>
                            <a:pt x="2" y="23"/>
                          </a:lnTo>
                          <a:lnTo>
                            <a:pt x="2" y="30"/>
                          </a:lnTo>
                          <a:lnTo>
                            <a:pt x="0" y="38"/>
                          </a:lnTo>
                          <a:lnTo>
                            <a:pt x="2" y="36"/>
                          </a:lnTo>
                          <a:lnTo>
                            <a:pt x="6" y="34"/>
                          </a:lnTo>
                          <a:lnTo>
                            <a:pt x="11" y="34"/>
                          </a:lnTo>
                          <a:lnTo>
                            <a:pt x="10" y="38"/>
                          </a:lnTo>
                          <a:lnTo>
                            <a:pt x="10" y="44"/>
                          </a:lnTo>
                          <a:lnTo>
                            <a:pt x="11" y="49"/>
                          </a:lnTo>
                          <a:lnTo>
                            <a:pt x="6" y="48"/>
                          </a:lnTo>
                          <a:lnTo>
                            <a:pt x="4" y="55"/>
                          </a:lnTo>
                          <a:lnTo>
                            <a:pt x="4" y="61"/>
                          </a:lnTo>
                          <a:lnTo>
                            <a:pt x="15" y="65"/>
                          </a:lnTo>
                          <a:lnTo>
                            <a:pt x="19" y="69"/>
                          </a:lnTo>
                          <a:lnTo>
                            <a:pt x="23" y="88"/>
                          </a:lnTo>
                          <a:lnTo>
                            <a:pt x="23" y="96"/>
                          </a:lnTo>
                          <a:lnTo>
                            <a:pt x="42" y="96"/>
                          </a:lnTo>
                          <a:lnTo>
                            <a:pt x="42" y="92"/>
                          </a:lnTo>
                          <a:lnTo>
                            <a:pt x="46" y="84"/>
                          </a:lnTo>
                          <a:lnTo>
                            <a:pt x="54" y="88"/>
                          </a:lnTo>
                          <a:lnTo>
                            <a:pt x="61" y="88"/>
                          </a:lnTo>
                          <a:lnTo>
                            <a:pt x="65" y="73"/>
                          </a:lnTo>
                          <a:lnTo>
                            <a:pt x="69" y="73"/>
                          </a:lnTo>
                          <a:lnTo>
                            <a:pt x="73" y="74"/>
                          </a:lnTo>
                          <a:lnTo>
                            <a:pt x="81" y="73"/>
                          </a:lnTo>
                          <a:lnTo>
                            <a:pt x="81" y="88"/>
                          </a:lnTo>
                          <a:lnTo>
                            <a:pt x="98" y="92"/>
                          </a:lnTo>
                          <a:lnTo>
                            <a:pt x="123" y="96"/>
                          </a:lnTo>
                          <a:lnTo>
                            <a:pt x="123" y="99"/>
                          </a:lnTo>
                          <a:lnTo>
                            <a:pt x="117" y="101"/>
                          </a:lnTo>
                          <a:lnTo>
                            <a:pt x="100" y="103"/>
                          </a:lnTo>
                          <a:lnTo>
                            <a:pt x="94" y="105"/>
                          </a:lnTo>
                          <a:lnTo>
                            <a:pt x="81" y="107"/>
                          </a:lnTo>
                          <a:lnTo>
                            <a:pt x="69" y="107"/>
                          </a:lnTo>
                          <a:lnTo>
                            <a:pt x="57" y="111"/>
                          </a:lnTo>
                          <a:lnTo>
                            <a:pt x="54" y="103"/>
                          </a:lnTo>
                          <a:lnTo>
                            <a:pt x="50" y="105"/>
                          </a:lnTo>
                          <a:lnTo>
                            <a:pt x="44" y="107"/>
                          </a:lnTo>
                          <a:lnTo>
                            <a:pt x="38" y="107"/>
                          </a:lnTo>
                          <a:lnTo>
                            <a:pt x="42" y="130"/>
                          </a:lnTo>
                          <a:lnTo>
                            <a:pt x="46" y="128"/>
                          </a:lnTo>
                          <a:lnTo>
                            <a:pt x="48" y="124"/>
                          </a:lnTo>
                          <a:lnTo>
                            <a:pt x="50" y="123"/>
                          </a:lnTo>
                          <a:lnTo>
                            <a:pt x="92" y="123"/>
                          </a:lnTo>
                          <a:lnTo>
                            <a:pt x="81" y="128"/>
                          </a:lnTo>
                          <a:lnTo>
                            <a:pt x="71" y="138"/>
                          </a:lnTo>
                          <a:lnTo>
                            <a:pt x="81" y="149"/>
                          </a:lnTo>
                          <a:lnTo>
                            <a:pt x="50" y="146"/>
                          </a:lnTo>
                          <a:lnTo>
                            <a:pt x="46" y="146"/>
                          </a:lnTo>
                          <a:lnTo>
                            <a:pt x="44" y="147"/>
                          </a:lnTo>
                          <a:lnTo>
                            <a:pt x="46" y="157"/>
                          </a:lnTo>
                          <a:lnTo>
                            <a:pt x="50" y="165"/>
                          </a:lnTo>
                          <a:lnTo>
                            <a:pt x="57" y="167"/>
                          </a:lnTo>
                          <a:lnTo>
                            <a:pt x="67" y="167"/>
                          </a:lnTo>
                          <a:lnTo>
                            <a:pt x="77" y="169"/>
                          </a:lnTo>
                          <a:lnTo>
                            <a:pt x="77" y="176"/>
                          </a:lnTo>
                          <a:lnTo>
                            <a:pt x="81" y="176"/>
                          </a:lnTo>
                          <a:lnTo>
                            <a:pt x="86" y="178"/>
                          </a:lnTo>
                          <a:lnTo>
                            <a:pt x="88" y="180"/>
                          </a:lnTo>
                          <a:lnTo>
                            <a:pt x="96" y="176"/>
                          </a:lnTo>
                          <a:lnTo>
                            <a:pt x="100" y="176"/>
                          </a:lnTo>
                          <a:lnTo>
                            <a:pt x="100" y="182"/>
                          </a:lnTo>
                          <a:lnTo>
                            <a:pt x="102" y="190"/>
                          </a:lnTo>
                          <a:lnTo>
                            <a:pt x="104" y="196"/>
                          </a:lnTo>
                          <a:lnTo>
                            <a:pt x="105" y="197"/>
                          </a:lnTo>
                          <a:lnTo>
                            <a:pt x="109" y="197"/>
                          </a:lnTo>
                          <a:lnTo>
                            <a:pt x="111" y="199"/>
                          </a:lnTo>
                          <a:lnTo>
                            <a:pt x="113" y="197"/>
                          </a:lnTo>
                          <a:lnTo>
                            <a:pt x="117" y="196"/>
                          </a:lnTo>
                          <a:lnTo>
                            <a:pt x="123" y="196"/>
                          </a:lnTo>
                          <a:lnTo>
                            <a:pt x="123" y="184"/>
                          </a:lnTo>
                          <a:lnTo>
                            <a:pt x="119" y="184"/>
                          </a:lnTo>
                          <a:lnTo>
                            <a:pt x="119" y="176"/>
                          </a:lnTo>
                          <a:lnTo>
                            <a:pt x="125" y="172"/>
                          </a:lnTo>
                          <a:lnTo>
                            <a:pt x="130" y="176"/>
                          </a:lnTo>
                          <a:lnTo>
                            <a:pt x="138" y="176"/>
                          </a:lnTo>
                          <a:lnTo>
                            <a:pt x="140" y="172"/>
                          </a:lnTo>
                          <a:lnTo>
                            <a:pt x="146" y="169"/>
                          </a:lnTo>
                          <a:lnTo>
                            <a:pt x="150" y="165"/>
                          </a:lnTo>
                          <a:lnTo>
                            <a:pt x="152" y="161"/>
                          </a:lnTo>
                          <a:lnTo>
                            <a:pt x="152" y="157"/>
                          </a:lnTo>
                          <a:lnTo>
                            <a:pt x="153" y="153"/>
                          </a:lnTo>
                          <a:lnTo>
                            <a:pt x="169" y="153"/>
                          </a:lnTo>
                          <a:lnTo>
                            <a:pt x="169" y="134"/>
                          </a:lnTo>
                          <a:lnTo>
                            <a:pt x="180" y="130"/>
                          </a:lnTo>
                          <a:lnTo>
                            <a:pt x="178" y="128"/>
                          </a:lnTo>
                          <a:lnTo>
                            <a:pt x="178" y="124"/>
                          </a:lnTo>
                          <a:lnTo>
                            <a:pt x="176" y="126"/>
                          </a:lnTo>
                          <a:lnTo>
                            <a:pt x="176" y="99"/>
                          </a:lnTo>
                          <a:lnTo>
                            <a:pt x="190" y="94"/>
                          </a:lnTo>
                          <a:lnTo>
                            <a:pt x="200" y="94"/>
                          </a:lnTo>
                          <a:lnTo>
                            <a:pt x="215" y="92"/>
                          </a:lnTo>
                          <a:lnTo>
                            <a:pt x="213" y="88"/>
                          </a:lnTo>
                          <a:lnTo>
                            <a:pt x="213" y="84"/>
                          </a:lnTo>
                          <a:lnTo>
                            <a:pt x="211" y="80"/>
                          </a:lnTo>
                          <a:lnTo>
                            <a:pt x="200" y="76"/>
                          </a:lnTo>
                          <a:lnTo>
                            <a:pt x="186" y="76"/>
                          </a:lnTo>
                          <a:lnTo>
                            <a:pt x="176" y="73"/>
                          </a:lnTo>
                          <a:lnTo>
                            <a:pt x="173" y="65"/>
                          </a:lnTo>
                          <a:lnTo>
                            <a:pt x="169" y="46"/>
                          </a:lnTo>
                          <a:lnTo>
                            <a:pt x="161" y="48"/>
                          </a:lnTo>
                          <a:lnTo>
                            <a:pt x="157" y="48"/>
                          </a:lnTo>
                          <a:lnTo>
                            <a:pt x="153" y="46"/>
                          </a:lnTo>
                          <a:lnTo>
                            <a:pt x="157" y="34"/>
                          </a:lnTo>
                          <a:lnTo>
                            <a:pt x="157" y="26"/>
                          </a:lnTo>
                          <a:lnTo>
                            <a:pt x="146" y="23"/>
                          </a:lnTo>
                          <a:lnTo>
                            <a:pt x="140" y="19"/>
                          </a:lnTo>
                          <a:lnTo>
                            <a:pt x="134" y="11"/>
                          </a:lnTo>
                          <a:lnTo>
                            <a:pt x="129" y="13"/>
                          </a:lnTo>
                          <a:lnTo>
                            <a:pt x="125" y="15"/>
                          </a:lnTo>
                          <a:lnTo>
                            <a:pt x="123" y="15"/>
                          </a:lnTo>
                          <a:lnTo>
                            <a:pt x="117" y="3"/>
                          </a:lnTo>
                          <a:lnTo>
                            <a:pt x="11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 defTabSz="91394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endParaRPr lang="en-US" sz="1000" b="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73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537058" y="1898650"/>
                      <a:ext cx="14288" cy="30163"/>
                    </a:xfrm>
                    <a:custGeom>
                      <a:avLst/>
                      <a:gdLst>
                        <a:gd name="T0" fmla="*/ 0 w 16"/>
                        <a:gd name="T1" fmla="*/ 0 h 35"/>
                        <a:gd name="T2" fmla="*/ 1 w 16"/>
                        <a:gd name="T3" fmla="*/ 4 h 35"/>
                        <a:gd name="T4" fmla="*/ 1 w 16"/>
                        <a:gd name="T5" fmla="*/ 7 h 35"/>
                        <a:gd name="T6" fmla="*/ 2 w 16"/>
                        <a:gd name="T7" fmla="*/ 10 h 35"/>
                        <a:gd name="T8" fmla="*/ 4 w 16"/>
                        <a:gd name="T9" fmla="*/ 10 h 35"/>
                        <a:gd name="T10" fmla="*/ 4 w 16"/>
                        <a:gd name="T11" fmla="*/ 9 h 35"/>
                        <a:gd name="T12" fmla="*/ 2 w 16"/>
                        <a:gd name="T13" fmla="*/ 6 h 35"/>
                        <a:gd name="T14" fmla="*/ 1 w 16"/>
                        <a:gd name="T15" fmla="*/ 3 h 35"/>
                        <a:gd name="T16" fmla="*/ 0 w 16"/>
                        <a:gd name="T17" fmla="*/ 0 h 3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6"/>
                        <a:gd name="T28" fmla="*/ 0 h 35"/>
                        <a:gd name="T29" fmla="*/ 16 w 16"/>
                        <a:gd name="T30" fmla="*/ 35 h 3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6" h="35">
                          <a:moveTo>
                            <a:pt x="0" y="0"/>
                          </a:moveTo>
                          <a:lnTo>
                            <a:pt x="2" y="14"/>
                          </a:lnTo>
                          <a:lnTo>
                            <a:pt x="4" y="23"/>
                          </a:lnTo>
                          <a:lnTo>
                            <a:pt x="8" y="35"/>
                          </a:lnTo>
                          <a:lnTo>
                            <a:pt x="16" y="35"/>
                          </a:lnTo>
                          <a:lnTo>
                            <a:pt x="16" y="31"/>
                          </a:lnTo>
                          <a:lnTo>
                            <a:pt x="10" y="21"/>
                          </a:lnTo>
                          <a:lnTo>
                            <a:pt x="4" y="1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 defTabSz="91394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endParaRPr lang="en-US" sz="1000" b="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74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627546" y="1906588"/>
                      <a:ext cx="4762" cy="4762"/>
                    </a:xfrm>
                    <a:custGeom>
                      <a:avLst/>
                      <a:gdLst>
                        <a:gd name="T0" fmla="*/ 1 w 4"/>
                        <a:gd name="T1" fmla="*/ 0 h 8"/>
                        <a:gd name="T2" fmla="*/ 1 w 4"/>
                        <a:gd name="T3" fmla="*/ 1 h 8"/>
                        <a:gd name="T4" fmla="*/ 0 w 4"/>
                        <a:gd name="T5" fmla="*/ 1 h 8"/>
                        <a:gd name="T6" fmla="*/ 0 w 4"/>
                        <a:gd name="T7" fmla="*/ 0 h 8"/>
                        <a:gd name="T8" fmla="*/ 1 w 4"/>
                        <a:gd name="T9" fmla="*/ 0 h 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"/>
                        <a:gd name="T16" fmla="*/ 0 h 8"/>
                        <a:gd name="T17" fmla="*/ 4 w 4"/>
                        <a:gd name="T18" fmla="*/ 8 h 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" h="8">
                          <a:moveTo>
                            <a:pt x="4" y="0"/>
                          </a:moveTo>
                          <a:lnTo>
                            <a:pt x="4" y="4"/>
                          </a:ln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4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 defTabSz="91394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endParaRPr lang="en-US" sz="1000" b="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75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4721209" y="1933575"/>
                      <a:ext cx="39688" cy="23813"/>
                    </a:xfrm>
                    <a:custGeom>
                      <a:avLst/>
                      <a:gdLst>
                        <a:gd name="T0" fmla="*/ 6 w 46"/>
                        <a:gd name="T1" fmla="*/ 0 h 27"/>
                        <a:gd name="T2" fmla="*/ 0 w 46"/>
                        <a:gd name="T3" fmla="*/ 3 h 27"/>
                        <a:gd name="T4" fmla="*/ 3 w 46"/>
                        <a:gd name="T5" fmla="*/ 8 h 27"/>
                        <a:gd name="T6" fmla="*/ 11 w 46"/>
                        <a:gd name="T7" fmla="*/ 8 h 27"/>
                        <a:gd name="T8" fmla="*/ 11 w 46"/>
                        <a:gd name="T9" fmla="*/ 4 h 27"/>
                        <a:gd name="T10" fmla="*/ 12 w 46"/>
                        <a:gd name="T11" fmla="*/ 4 h 27"/>
                        <a:gd name="T12" fmla="*/ 10 w 46"/>
                        <a:gd name="T13" fmla="*/ 2 h 27"/>
                        <a:gd name="T14" fmla="*/ 6 w 46"/>
                        <a:gd name="T15" fmla="*/ 0 h 2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6"/>
                        <a:gd name="T25" fmla="*/ 0 h 27"/>
                        <a:gd name="T26" fmla="*/ 46 w 46"/>
                        <a:gd name="T27" fmla="*/ 27 h 2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6" h="27">
                          <a:moveTo>
                            <a:pt x="23" y="0"/>
                          </a:moveTo>
                          <a:lnTo>
                            <a:pt x="0" y="11"/>
                          </a:lnTo>
                          <a:lnTo>
                            <a:pt x="13" y="25"/>
                          </a:lnTo>
                          <a:lnTo>
                            <a:pt x="42" y="27"/>
                          </a:lnTo>
                          <a:lnTo>
                            <a:pt x="42" y="15"/>
                          </a:lnTo>
                          <a:lnTo>
                            <a:pt x="46" y="15"/>
                          </a:lnTo>
                          <a:lnTo>
                            <a:pt x="38" y="5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 defTabSz="91394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endParaRPr lang="en-US" sz="1000" b="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76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738672" y="1960563"/>
                      <a:ext cx="87312" cy="33337"/>
                    </a:xfrm>
                    <a:custGeom>
                      <a:avLst/>
                      <a:gdLst>
                        <a:gd name="T0" fmla="*/ 3 w 92"/>
                        <a:gd name="T1" fmla="*/ 0 h 39"/>
                        <a:gd name="T2" fmla="*/ 1 w 92"/>
                        <a:gd name="T3" fmla="*/ 2 h 39"/>
                        <a:gd name="T4" fmla="*/ 1 w 92"/>
                        <a:gd name="T5" fmla="*/ 5 h 39"/>
                        <a:gd name="T6" fmla="*/ 2 w 92"/>
                        <a:gd name="T7" fmla="*/ 8 h 39"/>
                        <a:gd name="T8" fmla="*/ 1 w 92"/>
                        <a:gd name="T9" fmla="*/ 9 h 39"/>
                        <a:gd name="T10" fmla="*/ 0 w 92"/>
                        <a:gd name="T11" fmla="*/ 10 h 39"/>
                        <a:gd name="T12" fmla="*/ 0 w 92"/>
                        <a:gd name="T13" fmla="*/ 11 h 39"/>
                        <a:gd name="T14" fmla="*/ 7 w 92"/>
                        <a:gd name="T15" fmla="*/ 10 h 39"/>
                        <a:gd name="T16" fmla="*/ 14 w 92"/>
                        <a:gd name="T17" fmla="*/ 10 h 39"/>
                        <a:gd name="T18" fmla="*/ 23 w 92"/>
                        <a:gd name="T19" fmla="*/ 9 h 39"/>
                        <a:gd name="T20" fmla="*/ 24 w 92"/>
                        <a:gd name="T21" fmla="*/ 5 h 39"/>
                        <a:gd name="T22" fmla="*/ 22 w 92"/>
                        <a:gd name="T23" fmla="*/ 5 h 39"/>
                        <a:gd name="T24" fmla="*/ 21 w 92"/>
                        <a:gd name="T25" fmla="*/ 6 h 39"/>
                        <a:gd name="T26" fmla="*/ 19 w 92"/>
                        <a:gd name="T27" fmla="*/ 6 h 39"/>
                        <a:gd name="T28" fmla="*/ 16 w 92"/>
                        <a:gd name="T29" fmla="*/ 4 h 39"/>
                        <a:gd name="T30" fmla="*/ 13 w 92"/>
                        <a:gd name="T31" fmla="*/ 0 h 39"/>
                        <a:gd name="T32" fmla="*/ 3 w 92"/>
                        <a:gd name="T33" fmla="*/ 0 h 39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w 92"/>
                        <a:gd name="T52" fmla="*/ 0 h 39"/>
                        <a:gd name="T53" fmla="*/ 92 w 92"/>
                        <a:gd name="T54" fmla="*/ 39 h 39"/>
                      </a:gdLst>
                      <a:ahLst/>
                      <a:cxnLst>
                        <a:cxn ang="T34">
                          <a:pos x="T0" y="T1"/>
                        </a:cxn>
                        <a:cxn ang="T35">
                          <a:pos x="T2" y="T3"/>
                        </a:cxn>
                        <a:cxn ang="T36">
                          <a:pos x="T4" y="T5"/>
                        </a:cxn>
                        <a:cxn ang="T37">
                          <a:pos x="T6" y="T7"/>
                        </a:cxn>
                        <a:cxn ang="T38">
                          <a:pos x="T8" y="T9"/>
                        </a:cxn>
                        <a:cxn ang="T39">
                          <a:pos x="T10" y="T11"/>
                        </a:cxn>
                        <a:cxn ang="T40">
                          <a:pos x="T12" y="T13"/>
                        </a:cxn>
                        <a:cxn ang="T41">
                          <a:pos x="T14" y="T15"/>
                        </a:cxn>
                        <a:cxn ang="T42">
                          <a:pos x="T16" y="T17"/>
                        </a:cxn>
                        <a:cxn ang="T43">
                          <a:pos x="T18" y="T19"/>
                        </a:cxn>
                        <a:cxn ang="T44">
                          <a:pos x="T20" y="T21"/>
                        </a:cxn>
                        <a:cxn ang="T45">
                          <a:pos x="T22" y="T23"/>
                        </a:cxn>
                        <a:cxn ang="T46">
                          <a:pos x="T24" y="T25"/>
                        </a:cxn>
                        <a:cxn ang="T47">
                          <a:pos x="T26" y="T27"/>
                        </a:cxn>
                        <a:cxn ang="T48">
                          <a:pos x="T28" y="T29"/>
                        </a:cxn>
                        <a:cxn ang="T49">
                          <a:pos x="T30" y="T31"/>
                        </a:cxn>
                        <a:cxn ang="T50">
                          <a:pos x="T32" y="T33"/>
                        </a:cxn>
                      </a:cxnLst>
                      <a:rect l="T51" t="T52" r="T53" b="T54"/>
                      <a:pathLst>
                        <a:path w="92" h="39">
                          <a:moveTo>
                            <a:pt x="11" y="0"/>
                          </a:moveTo>
                          <a:lnTo>
                            <a:pt x="2" y="6"/>
                          </a:lnTo>
                          <a:lnTo>
                            <a:pt x="2" y="18"/>
                          </a:lnTo>
                          <a:lnTo>
                            <a:pt x="7" y="27"/>
                          </a:lnTo>
                          <a:lnTo>
                            <a:pt x="2" y="29"/>
                          </a:lnTo>
                          <a:lnTo>
                            <a:pt x="0" y="33"/>
                          </a:lnTo>
                          <a:lnTo>
                            <a:pt x="0" y="39"/>
                          </a:lnTo>
                          <a:lnTo>
                            <a:pt x="27" y="33"/>
                          </a:lnTo>
                          <a:lnTo>
                            <a:pt x="55" y="33"/>
                          </a:lnTo>
                          <a:lnTo>
                            <a:pt x="88" y="31"/>
                          </a:lnTo>
                          <a:lnTo>
                            <a:pt x="92" y="16"/>
                          </a:lnTo>
                          <a:lnTo>
                            <a:pt x="84" y="16"/>
                          </a:lnTo>
                          <a:lnTo>
                            <a:pt x="80" y="20"/>
                          </a:lnTo>
                          <a:lnTo>
                            <a:pt x="73" y="20"/>
                          </a:lnTo>
                          <a:lnTo>
                            <a:pt x="63" y="14"/>
                          </a:lnTo>
                          <a:lnTo>
                            <a:pt x="50" y="0"/>
                          </a:lnTo>
                          <a:lnTo>
                            <a:pt x="11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 defTabSz="91394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endParaRPr lang="en-US" sz="1000" b="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668" name="Group 339"/>
                  <p:cNvGrpSpPr>
                    <a:grpSpLocks/>
                  </p:cNvGrpSpPr>
                  <p:nvPr/>
                </p:nvGrpSpPr>
                <p:grpSpPr bwMode="auto">
                  <a:xfrm>
                    <a:off x="2708250" y="1676400"/>
                    <a:ext cx="1316044" cy="963613"/>
                    <a:chOff x="2708250" y="1676400"/>
                    <a:chExt cx="1316044" cy="963613"/>
                  </a:xfrm>
                  <a:grpFill/>
                </p:grpSpPr>
                <p:sp>
                  <p:nvSpPr>
                    <p:cNvPr id="669" name="Freeform 22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760768" y="2403475"/>
                      <a:ext cx="230188" cy="112713"/>
                    </a:xfrm>
                    <a:custGeom>
                      <a:avLst/>
                      <a:gdLst>
                        <a:gd name="T0" fmla="*/ 50 w 261"/>
                        <a:gd name="T1" fmla="*/ 5 h 135"/>
                        <a:gd name="T2" fmla="*/ 46 w 261"/>
                        <a:gd name="T3" fmla="*/ 7 h 135"/>
                        <a:gd name="T4" fmla="*/ 42 w 261"/>
                        <a:gd name="T5" fmla="*/ 7 h 135"/>
                        <a:gd name="T6" fmla="*/ 39 w 261"/>
                        <a:gd name="T7" fmla="*/ 5 h 135"/>
                        <a:gd name="T8" fmla="*/ 40 w 261"/>
                        <a:gd name="T9" fmla="*/ 10 h 135"/>
                        <a:gd name="T10" fmla="*/ 36 w 261"/>
                        <a:gd name="T11" fmla="*/ 5 h 135"/>
                        <a:gd name="T12" fmla="*/ 35 w 261"/>
                        <a:gd name="T13" fmla="*/ 5 h 135"/>
                        <a:gd name="T14" fmla="*/ 33 w 261"/>
                        <a:gd name="T15" fmla="*/ 5 h 135"/>
                        <a:gd name="T16" fmla="*/ 31 w 261"/>
                        <a:gd name="T17" fmla="*/ 7 h 135"/>
                        <a:gd name="T18" fmla="*/ 27 w 261"/>
                        <a:gd name="T19" fmla="*/ 7 h 135"/>
                        <a:gd name="T20" fmla="*/ 26 w 261"/>
                        <a:gd name="T21" fmla="*/ 8 h 135"/>
                        <a:gd name="T22" fmla="*/ 21 w 261"/>
                        <a:gd name="T23" fmla="*/ 13 h 135"/>
                        <a:gd name="T24" fmla="*/ 20 w 261"/>
                        <a:gd name="T25" fmla="*/ 16 h 135"/>
                        <a:gd name="T26" fmla="*/ 20 w 261"/>
                        <a:gd name="T27" fmla="*/ 12 h 135"/>
                        <a:gd name="T28" fmla="*/ 16 w 261"/>
                        <a:gd name="T29" fmla="*/ 5 h 135"/>
                        <a:gd name="T30" fmla="*/ 11 w 261"/>
                        <a:gd name="T31" fmla="*/ 5 h 135"/>
                        <a:gd name="T32" fmla="*/ 13 w 261"/>
                        <a:gd name="T33" fmla="*/ 10 h 135"/>
                        <a:gd name="T34" fmla="*/ 6 w 261"/>
                        <a:gd name="T35" fmla="*/ 8 h 135"/>
                        <a:gd name="T36" fmla="*/ 6 w 261"/>
                        <a:gd name="T37" fmla="*/ 12 h 135"/>
                        <a:gd name="T38" fmla="*/ 1 w 261"/>
                        <a:gd name="T39" fmla="*/ 14 h 135"/>
                        <a:gd name="T40" fmla="*/ 5 w 261"/>
                        <a:gd name="T41" fmla="*/ 16 h 135"/>
                        <a:gd name="T42" fmla="*/ 11 w 261"/>
                        <a:gd name="T43" fmla="*/ 12 h 135"/>
                        <a:gd name="T44" fmla="*/ 14 w 261"/>
                        <a:gd name="T45" fmla="*/ 18 h 135"/>
                        <a:gd name="T46" fmla="*/ 8 w 261"/>
                        <a:gd name="T47" fmla="*/ 18 h 135"/>
                        <a:gd name="T48" fmla="*/ 7 w 261"/>
                        <a:gd name="T49" fmla="*/ 20 h 135"/>
                        <a:gd name="T50" fmla="*/ 2 w 261"/>
                        <a:gd name="T51" fmla="*/ 22 h 135"/>
                        <a:gd name="T52" fmla="*/ 9 w 261"/>
                        <a:gd name="T53" fmla="*/ 23 h 135"/>
                        <a:gd name="T54" fmla="*/ 14 w 261"/>
                        <a:gd name="T55" fmla="*/ 29 h 135"/>
                        <a:gd name="T56" fmla="*/ 11 w 261"/>
                        <a:gd name="T57" fmla="*/ 31 h 135"/>
                        <a:gd name="T58" fmla="*/ 14 w 261"/>
                        <a:gd name="T59" fmla="*/ 32 h 135"/>
                        <a:gd name="T60" fmla="*/ 20 w 261"/>
                        <a:gd name="T61" fmla="*/ 31 h 135"/>
                        <a:gd name="T62" fmla="*/ 27 w 261"/>
                        <a:gd name="T63" fmla="*/ 33 h 135"/>
                        <a:gd name="T64" fmla="*/ 26 w 261"/>
                        <a:gd name="T65" fmla="*/ 36 h 135"/>
                        <a:gd name="T66" fmla="*/ 40 w 261"/>
                        <a:gd name="T67" fmla="*/ 37 h 135"/>
                        <a:gd name="T68" fmla="*/ 41 w 261"/>
                        <a:gd name="T69" fmla="*/ 34 h 135"/>
                        <a:gd name="T70" fmla="*/ 46 w 261"/>
                        <a:gd name="T71" fmla="*/ 33 h 135"/>
                        <a:gd name="T72" fmla="*/ 49 w 261"/>
                        <a:gd name="T73" fmla="*/ 31 h 135"/>
                        <a:gd name="T74" fmla="*/ 53 w 261"/>
                        <a:gd name="T75" fmla="*/ 31 h 135"/>
                        <a:gd name="T76" fmla="*/ 58 w 261"/>
                        <a:gd name="T77" fmla="*/ 28 h 135"/>
                        <a:gd name="T78" fmla="*/ 65 w 261"/>
                        <a:gd name="T79" fmla="*/ 23 h 135"/>
                        <a:gd name="T80" fmla="*/ 68 w 261"/>
                        <a:gd name="T81" fmla="*/ 20 h 135"/>
                        <a:gd name="T82" fmla="*/ 70 w 261"/>
                        <a:gd name="T83" fmla="*/ 20 h 135"/>
                        <a:gd name="T84" fmla="*/ 69 w 261"/>
                        <a:gd name="T85" fmla="*/ 13 h 135"/>
                        <a:gd name="T86" fmla="*/ 65 w 261"/>
                        <a:gd name="T87" fmla="*/ 11 h 135"/>
                        <a:gd name="T88" fmla="*/ 61 w 261"/>
                        <a:gd name="T89" fmla="*/ 12 h 135"/>
                        <a:gd name="T90" fmla="*/ 62 w 261"/>
                        <a:gd name="T91" fmla="*/ 7 h 135"/>
                        <a:gd name="T92" fmla="*/ 64 w 261"/>
                        <a:gd name="T93" fmla="*/ 3 h 135"/>
                        <a:gd name="T94" fmla="*/ 60 w 261"/>
                        <a:gd name="T95" fmla="*/ 5 h 135"/>
                        <a:gd name="T96" fmla="*/ 55 w 261"/>
                        <a:gd name="T97" fmla="*/ 2 h 135"/>
                        <a:gd name="T98" fmla="*/ 8 w 261"/>
                        <a:gd name="T99" fmla="*/ 3 h 135"/>
                        <a:gd name="T100" fmla="*/ 13 w 261"/>
                        <a:gd name="T101" fmla="*/ 1 h 135"/>
                        <a:gd name="T102" fmla="*/ 10 w 261"/>
                        <a:gd name="T103" fmla="*/ 1 h 135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w 261"/>
                        <a:gd name="T157" fmla="*/ 0 h 135"/>
                        <a:gd name="T158" fmla="*/ 261 w 261"/>
                        <a:gd name="T159" fmla="*/ 135 h 135"/>
                      </a:gdLst>
                      <a:ahLst/>
                      <a:cxnLst>
                        <a:cxn ang="T104">
                          <a:pos x="T0" y="T1"/>
                        </a:cxn>
                        <a:cxn ang="T105">
                          <a:pos x="T2" y="T3"/>
                        </a:cxn>
                        <a:cxn ang="T106">
                          <a:pos x="T4" y="T5"/>
                        </a:cxn>
                        <a:cxn ang="T107">
                          <a:pos x="T6" y="T7"/>
                        </a:cxn>
                        <a:cxn ang="T108">
                          <a:pos x="T8" y="T9"/>
                        </a:cxn>
                        <a:cxn ang="T109">
                          <a:pos x="T10" y="T11"/>
                        </a:cxn>
                        <a:cxn ang="T110">
                          <a:pos x="T12" y="T13"/>
                        </a:cxn>
                        <a:cxn ang="T111">
                          <a:pos x="T14" y="T15"/>
                        </a:cxn>
                        <a:cxn ang="T112">
                          <a:pos x="T16" y="T17"/>
                        </a:cxn>
                        <a:cxn ang="T113">
                          <a:pos x="T18" y="T19"/>
                        </a:cxn>
                        <a:cxn ang="T114">
                          <a:pos x="T20" y="T21"/>
                        </a:cxn>
                        <a:cxn ang="T115">
                          <a:pos x="T22" y="T23"/>
                        </a:cxn>
                        <a:cxn ang="T116">
                          <a:pos x="T24" y="T25"/>
                        </a:cxn>
                        <a:cxn ang="T117">
                          <a:pos x="T26" y="T27"/>
                        </a:cxn>
                        <a:cxn ang="T118">
                          <a:pos x="T28" y="T29"/>
                        </a:cxn>
                        <a:cxn ang="T119">
                          <a:pos x="T30" y="T31"/>
                        </a:cxn>
                        <a:cxn ang="T120">
                          <a:pos x="T32" y="T33"/>
                        </a:cxn>
                        <a:cxn ang="T121">
                          <a:pos x="T34" y="T35"/>
                        </a:cxn>
                        <a:cxn ang="T122">
                          <a:pos x="T36" y="T37"/>
                        </a:cxn>
                        <a:cxn ang="T123">
                          <a:pos x="T38" y="T39"/>
                        </a:cxn>
                        <a:cxn ang="T124">
                          <a:pos x="T40" y="T41"/>
                        </a:cxn>
                        <a:cxn ang="T125">
                          <a:pos x="T42" y="T43"/>
                        </a:cxn>
                        <a:cxn ang="T126">
                          <a:pos x="T44" y="T45"/>
                        </a:cxn>
                        <a:cxn ang="T127">
                          <a:pos x="T46" y="T47"/>
                        </a:cxn>
                        <a:cxn ang="T128">
                          <a:pos x="T48" y="T49"/>
                        </a:cxn>
                        <a:cxn ang="T129">
                          <a:pos x="T50" y="T51"/>
                        </a:cxn>
                        <a:cxn ang="T130">
                          <a:pos x="T52" y="T53"/>
                        </a:cxn>
                        <a:cxn ang="T131">
                          <a:pos x="T54" y="T55"/>
                        </a:cxn>
                        <a:cxn ang="T132">
                          <a:pos x="T56" y="T57"/>
                        </a:cxn>
                        <a:cxn ang="T133">
                          <a:pos x="T58" y="T59"/>
                        </a:cxn>
                        <a:cxn ang="T134">
                          <a:pos x="T60" y="T61"/>
                        </a:cxn>
                        <a:cxn ang="T135">
                          <a:pos x="T62" y="T63"/>
                        </a:cxn>
                        <a:cxn ang="T136">
                          <a:pos x="T64" y="T65"/>
                        </a:cxn>
                        <a:cxn ang="T137">
                          <a:pos x="T66" y="T67"/>
                        </a:cxn>
                        <a:cxn ang="T138">
                          <a:pos x="T68" y="T69"/>
                        </a:cxn>
                        <a:cxn ang="T139">
                          <a:pos x="T70" y="T71"/>
                        </a:cxn>
                        <a:cxn ang="T140">
                          <a:pos x="T72" y="T73"/>
                        </a:cxn>
                        <a:cxn ang="T141">
                          <a:pos x="T74" y="T75"/>
                        </a:cxn>
                        <a:cxn ang="T142">
                          <a:pos x="T76" y="T77"/>
                        </a:cxn>
                        <a:cxn ang="T143">
                          <a:pos x="T78" y="T79"/>
                        </a:cxn>
                        <a:cxn ang="T144">
                          <a:pos x="T80" y="T81"/>
                        </a:cxn>
                        <a:cxn ang="T145">
                          <a:pos x="T82" y="T83"/>
                        </a:cxn>
                        <a:cxn ang="T146">
                          <a:pos x="T84" y="T85"/>
                        </a:cxn>
                        <a:cxn ang="T147">
                          <a:pos x="T86" y="T87"/>
                        </a:cxn>
                        <a:cxn ang="T148">
                          <a:pos x="T88" y="T89"/>
                        </a:cxn>
                        <a:cxn ang="T149">
                          <a:pos x="T90" y="T91"/>
                        </a:cxn>
                        <a:cxn ang="T150">
                          <a:pos x="T92" y="T93"/>
                        </a:cxn>
                        <a:cxn ang="T151">
                          <a:pos x="T94" y="T95"/>
                        </a:cxn>
                        <a:cxn ang="T152">
                          <a:pos x="T96" y="T97"/>
                        </a:cxn>
                        <a:cxn ang="T153">
                          <a:pos x="T98" y="T99"/>
                        </a:cxn>
                        <a:cxn ang="T154">
                          <a:pos x="T100" y="T101"/>
                        </a:cxn>
                        <a:cxn ang="T155">
                          <a:pos x="T102" y="T103"/>
                        </a:cxn>
                      </a:cxnLst>
                      <a:rect l="T156" t="T157" r="T158" b="T159"/>
                      <a:pathLst>
                        <a:path w="261" h="135">
                          <a:moveTo>
                            <a:pt x="195" y="4"/>
                          </a:moveTo>
                          <a:lnTo>
                            <a:pt x="195" y="19"/>
                          </a:lnTo>
                          <a:lnTo>
                            <a:pt x="186" y="19"/>
                          </a:lnTo>
                          <a:lnTo>
                            <a:pt x="178" y="17"/>
                          </a:lnTo>
                          <a:lnTo>
                            <a:pt x="172" y="17"/>
                          </a:lnTo>
                          <a:lnTo>
                            <a:pt x="172" y="25"/>
                          </a:lnTo>
                          <a:lnTo>
                            <a:pt x="167" y="25"/>
                          </a:lnTo>
                          <a:lnTo>
                            <a:pt x="161" y="27"/>
                          </a:lnTo>
                          <a:lnTo>
                            <a:pt x="157" y="27"/>
                          </a:lnTo>
                          <a:lnTo>
                            <a:pt x="155" y="25"/>
                          </a:lnTo>
                          <a:lnTo>
                            <a:pt x="151" y="23"/>
                          </a:lnTo>
                          <a:lnTo>
                            <a:pt x="146" y="19"/>
                          </a:lnTo>
                          <a:lnTo>
                            <a:pt x="147" y="25"/>
                          </a:lnTo>
                          <a:lnTo>
                            <a:pt x="147" y="33"/>
                          </a:lnTo>
                          <a:lnTo>
                            <a:pt x="149" y="37"/>
                          </a:lnTo>
                          <a:lnTo>
                            <a:pt x="138" y="31"/>
                          </a:lnTo>
                          <a:lnTo>
                            <a:pt x="136" y="25"/>
                          </a:lnTo>
                          <a:lnTo>
                            <a:pt x="134" y="17"/>
                          </a:lnTo>
                          <a:lnTo>
                            <a:pt x="134" y="12"/>
                          </a:lnTo>
                          <a:lnTo>
                            <a:pt x="132" y="15"/>
                          </a:lnTo>
                          <a:lnTo>
                            <a:pt x="130" y="17"/>
                          </a:lnTo>
                          <a:lnTo>
                            <a:pt x="130" y="19"/>
                          </a:lnTo>
                          <a:lnTo>
                            <a:pt x="126" y="21"/>
                          </a:lnTo>
                          <a:lnTo>
                            <a:pt x="123" y="19"/>
                          </a:lnTo>
                          <a:lnTo>
                            <a:pt x="119" y="19"/>
                          </a:lnTo>
                          <a:lnTo>
                            <a:pt x="119" y="25"/>
                          </a:lnTo>
                          <a:lnTo>
                            <a:pt x="115" y="27"/>
                          </a:lnTo>
                          <a:lnTo>
                            <a:pt x="115" y="37"/>
                          </a:lnTo>
                          <a:lnTo>
                            <a:pt x="107" y="37"/>
                          </a:lnTo>
                          <a:lnTo>
                            <a:pt x="103" y="25"/>
                          </a:lnTo>
                          <a:lnTo>
                            <a:pt x="103" y="19"/>
                          </a:lnTo>
                          <a:lnTo>
                            <a:pt x="96" y="19"/>
                          </a:lnTo>
                          <a:lnTo>
                            <a:pt x="96" y="29"/>
                          </a:lnTo>
                          <a:lnTo>
                            <a:pt x="98" y="38"/>
                          </a:lnTo>
                          <a:lnTo>
                            <a:pt x="96" y="46"/>
                          </a:lnTo>
                          <a:lnTo>
                            <a:pt x="80" y="46"/>
                          </a:lnTo>
                          <a:lnTo>
                            <a:pt x="80" y="52"/>
                          </a:lnTo>
                          <a:lnTo>
                            <a:pt x="76" y="56"/>
                          </a:lnTo>
                          <a:lnTo>
                            <a:pt x="73" y="58"/>
                          </a:lnTo>
                          <a:lnTo>
                            <a:pt x="71" y="52"/>
                          </a:lnTo>
                          <a:lnTo>
                            <a:pt x="69" y="44"/>
                          </a:lnTo>
                          <a:lnTo>
                            <a:pt x="73" y="44"/>
                          </a:lnTo>
                          <a:lnTo>
                            <a:pt x="73" y="27"/>
                          </a:lnTo>
                          <a:lnTo>
                            <a:pt x="65" y="27"/>
                          </a:lnTo>
                          <a:lnTo>
                            <a:pt x="59" y="19"/>
                          </a:lnTo>
                          <a:lnTo>
                            <a:pt x="55" y="15"/>
                          </a:lnTo>
                          <a:lnTo>
                            <a:pt x="50" y="15"/>
                          </a:lnTo>
                          <a:lnTo>
                            <a:pt x="42" y="17"/>
                          </a:lnTo>
                          <a:lnTo>
                            <a:pt x="48" y="21"/>
                          </a:lnTo>
                          <a:lnTo>
                            <a:pt x="53" y="31"/>
                          </a:lnTo>
                          <a:lnTo>
                            <a:pt x="50" y="37"/>
                          </a:lnTo>
                          <a:lnTo>
                            <a:pt x="38" y="27"/>
                          </a:lnTo>
                          <a:lnTo>
                            <a:pt x="27" y="31"/>
                          </a:lnTo>
                          <a:lnTo>
                            <a:pt x="23" y="31"/>
                          </a:lnTo>
                          <a:lnTo>
                            <a:pt x="25" y="37"/>
                          </a:lnTo>
                          <a:lnTo>
                            <a:pt x="27" y="38"/>
                          </a:lnTo>
                          <a:lnTo>
                            <a:pt x="23" y="42"/>
                          </a:lnTo>
                          <a:lnTo>
                            <a:pt x="11" y="46"/>
                          </a:lnTo>
                          <a:lnTo>
                            <a:pt x="9" y="50"/>
                          </a:lnTo>
                          <a:lnTo>
                            <a:pt x="4" y="52"/>
                          </a:lnTo>
                          <a:lnTo>
                            <a:pt x="0" y="56"/>
                          </a:lnTo>
                          <a:lnTo>
                            <a:pt x="5" y="58"/>
                          </a:lnTo>
                          <a:lnTo>
                            <a:pt x="19" y="58"/>
                          </a:lnTo>
                          <a:lnTo>
                            <a:pt x="25" y="54"/>
                          </a:lnTo>
                          <a:lnTo>
                            <a:pt x="34" y="48"/>
                          </a:lnTo>
                          <a:lnTo>
                            <a:pt x="42" y="44"/>
                          </a:lnTo>
                          <a:lnTo>
                            <a:pt x="50" y="46"/>
                          </a:lnTo>
                          <a:lnTo>
                            <a:pt x="44" y="56"/>
                          </a:lnTo>
                          <a:lnTo>
                            <a:pt x="53" y="65"/>
                          </a:lnTo>
                          <a:lnTo>
                            <a:pt x="46" y="67"/>
                          </a:lnTo>
                          <a:lnTo>
                            <a:pt x="38" y="67"/>
                          </a:lnTo>
                          <a:lnTo>
                            <a:pt x="30" y="65"/>
                          </a:lnTo>
                          <a:lnTo>
                            <a:pt x="28" y="69"/>
                          </a:lnTo>
                          <a:lnTo>
                            <a:pt x="27" y="71"/>
                          </a:lnTo>
                          <a:lnTo>
                            <a:pt x="27" y="73"/>
                          </a:lnTo>
                          <a:lnTo>
                            <a:pt x="19" y="77"/>
                          </a:lnTo>
                          <a:lnTo>
                            <a:pt x="11" y="77"/>
                          </a:lnTo>
                          <a:lnTo>
                            <a:pt x="7" y="79"/>
                          </a:lnTo>
                          <a:lnTo>
                            <a:pt x="11" y="85"/>
                          </a:lnTo>
                          <a:lnTo>
                            <a:pt x="21" y="83"/>
                          </a:lnTo>
                          <a:lnTo>
                            <a:pt x="32" y="81"/>
                          </a:lnTo>
                          <a:lnTo>
                            <a:pt x="46" y="81"/>
                          </a:lnTo>
                          <a:lnTo>
                            <a:pt x="65" y="100"/>
                          </a:lnTo>
                          <a:lnTo>
                            <a:pt x="55" y="104"/>
                          </a:lnTo>
                          <a:lnTo>
                            <a:pt x="48" y="106"/>
                          </a:lnTo>
                          <a:lnTo>
                            <a:pt x="38" y="108"/>
                          </a:lnTo>
                          <a:lnTo>
                            <a:pt x="40" y="111"/>
                          </a:lnTo>
                          <a:lnTo>
                            <a:pt x="46" y="119"/>
                          </a:lnTo>
                          <a:lnTo>
                            <a:pt x="51" y="117"/>
                          </a:lnTo>
                          <a:lnTo>
                            <a:pt x="55" y="115"/>
                          </a:lnTo>
                          <a:lnTo>
                            <a:pt x="63" y="115"/>
                          </a:lnTo>
                          <a:lnTo>
                            <a:pt x="69" y="113"/>
                          </a:lnTo>
                          <a:lnTo>
                            <a:pt x="76" y="111"/>
                          </a:lnTo>
                          <a:lnTo>
                            <a:pt x="84" y="113"/>
                          </a:lnTo>
                          <a:lnTo>
                            <a:pt x="94" y="117"/>
                          </a:lnTo>
                          <a:lnTo>
                            <a:pt x="103" y="119"/>
                          </a:lnTo>
                          <a:lnTo>
                            <a:pt x="103" y="127"/>
                          </a:lnTo>
                          <a:lnTo>
                            <a:pt x="99" y="127"/>
                          </a:lnTo>
                          <a:lnTo>
                            <a:pt x="98" y="131"/>
                          </a:lnTo>
                          <a:lnTo>
                            <a:pt x="96" y="133"/>
                          </a:lnTo>
                          <a:lnTo>
                            <a:pt x="96" y="135"/>
                          </a:lnTo>
                          <a:lnTo>
                            <a:pt x="149" y="135"/>
                          </a:lnTo>
                          <a:lnTo>
                            <a:pt x="151" y="131"/>
                          </a:lnTo>
                          <a:lnTo>
                            <a:pt x="155" y="125"/>
                          </a:lnTo>
                          <a:lnTo>
                            <a:pt x="153" y="123"/>
                          </a:lnTo>
                          <a:lnTo>
                            <a:pt x="149" y="111"/>
                          </a:lnTo>
                          <a:lnTo>
                            <a:pt x="165" y="119"/>
                          </a:lnTo>
                          <a:lnTo>
                            <a:pt x="172" y="119"/>
                          </a:lnTo>
                          <a:lnTo>
                            <a:pt x="178" y="113"/>
                          </a:lnTo>
                          <a:lnTo>
                            <a:pt x="184" y="111"/>
                          </a:lnTo>
                          <a:lnTo>
                            <a:pt x="184" y="113"/>
                          </a:lnTo>
                          <a:lnTo>
                            <a:pt x="188" y="115"/>
                          </a:lnTo>
                          <a:lnTo>
                            <a:pt x="192" y="115"/>
                          </a:lnTo>
                          <a:lnTo>
                            <a:pt x="197" y="111"/>
                          </a:lnTo>
                          <a:lnTo>
                            <a:pt x="203" y="106"/>
                          </a:lnTo>
                          <a:lnTo>
                            <a:pt x="211" y="100"/>
                          </a:lnTo>
                          <a:lnTo>
                            <a:pt x="218" y="102"/>
                          </a:lnTo>
                          <a:lnTo>
                            <a:pt x="222" y="100"/>
                          </a:lnTo>
                          <a:lnTo>
                            <a:pt x="232" y="92"/>
                          </a:lnTo>
                          <a:lnTo>
                            <a:pt x="241" y="81"/>
                          </a:lnTo>
                          <a:lnTo>
                            <a:pt x="249" y="71"/>
                          </a:lnTo>
                          <a:lnTo>
                            <a:pt x="245" y="73"/>
                          </a:lnTo>
                          <a:lnTo>
                            <a:pt x="253" y="73"/>
                          </a:lnTo>
                          <a:lnTo>
                            <a:pt x="253" y="79"/>
                          </a:lnTo>
                          <a:lnTo>
                            <a:pt x="257" y="77"/>
                          </a:lnTo>
                          <a:lnTo>
                            <a:pt x="261" y="73"/>
                          </a:lnTo>
                          <a:lnTo>
                            <a:pt x="259" y="63"/>
                          </a:lnTo>
                          <a:lnTo>
                            <a:pt x="257" y="56"/>
                          </a:lnTo>
                          <a:lnTo>
                            <a:pt x="257" y="46"/>
                          </a:lnTo>
                          <a:lnTo>
                            <a:pt x="249" y="44"/>
                          </a:lnTo>
                          <a:lnTo>
                            <a:pt x="243" y="40"/>
                          </a:lnTo>
                          <a:lnTo>
                            <a:pt x="241" y="38"/>
                          </a:lnTo>
                          <a:lnTo>
                            <a:pt x="234" y="46"/>
                          </a:lnTo>
                          <a:lnTo>
                            <a:pt x="230" y="46"/>
                          </a:lnTo>
                          <a:lnTo>
                            <a:pt x="228" y="42"/>
                          </a:lnTo>
                          <a:lnTo>
                            <a:pt x="234" y="37"/>
                          </a:lnTo>
                          <a:lnTo>
                            <a:pt x="234" y="31"/>
                          </a:lnTo>
                          <a:lnTo>
                            <a:pt x="230" y="27"/>
                          </a:lnTo>
                          <a:lnTo>
                            <a:pt x="226" y="25"/>
                          </a:lnTo>
                          <a:lnTo>
                            <a:pt x="230" y="19"/>
                          </a:lnTo>
                          <a:lnTo>
                            <a:pt x="240" y="10"/>
                          </a:lnTo>
                          <a:lnTo>
                            <a:pt x="232" y="13"/>
                          </a:lnTo>
                          <a:lnTo>
                            <a:pt x="222" y="17"/>
                          </a:lnTo>
                          <a:lnTo>
                            <a:pt x="224" y="19"/>
                          </a:lnTo>
                          <a:lnTo>
                            <a:pt x="220" y="21"/>
                          </a:lnTo>
                          <a:lnTo>
                            <a:pt x="213" y="13"/>
                          </a:lnTo>
                          <a:lnTo>
                            <a:pt x="207" y="6"/>
                          </a:lnTo>
                          <a:lnTo>
                            <a:pt x="195" y="4"/>
                          </a:lnTo>
                          <a:close/>
                          <a:moveTo>
                            <a:pt x="30" y="0"/>
                          </a:moveTo>
                          <a:lnTo>
                            <a:pt x="30" y="10"/>
                          </a:lnTo>
                          <a:lnTo>
                            <a:pt x="42" y="8"/>
                          </a:lnTo>
                          <a:lnTo>
                            <a:pt x="53" y="10"/>
                          </a:lnTo>
                          <a:lnTo>
                            <a:pt x="50" y="2"/>
                          </a:lnTo>
                          <a:lnTo>
                            <a:pt x="50" y="0"/>
                          </a:lnTo>
                          <a:lnTo>
                            <a:pt x="44" y="2"/>
                          </a:lnTo>
                          <a:lnTo>
                            <a:pt x="36" y="2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 defTabSz="91394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endParaRPr lang="en-US" sz="1000" b="1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70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2708250" y="1676400"/>
                      <a:ext cx="1316044" cy="963613"/>
                    </a:xfrm>
                    <a:custGeom>
                      <a:avLst/>
                      <a:gdLst>
                        <a:gd name="T0" fmla="*/ 106 w 1497"/>
                        <a:gd name="T1" fmla="*/ 27 h 1145"/>
                        <a:gd name="T2" fmla="*/ 67 w 1497"/>
                        <a:gd name="T3" fmla="*/ 42 h 1145"/>
                        <a:gd name="T4" fmla="*/ 36 w 1497"/>
                        <a:gd name="T5" fmla="*/ 58 h 1145"/>
                        <a:gd name="T6" fmla="*/ 46 w 1497"/>
                        <a:gd name="T7" fmla="*/ 74 h 1145"/>
                        <a:gd name="T8" fmla="*/ 1 w 1497"/>
                        <a:gd name="T9" fmla="*/ 86 h 1145"/>
                        <a:gd name="T10" fmla="*/ 25 w 1497"/>
                        <a:gd name="T11" fmla="*/ 98 h 1145"/>
                        <a:gd name="T12" fmla="*/ 12 w 1497"/>
                        <a:gd name="T13" fmla="*/ 108 h 1145"/>
                        <a:gd name="T14" fmla="*/ 45 w 1497"/>
                        <a:gd name="T15" fmla="*/ 113 h 1145"/>
                        <a:gd name="T16" fmla="*/ 82 w 1497"/>
                        <a:gd name="T17" fmla="*/ 120 h 1145"/>
                        <a:gd name="T18" fmla="*/ 104 w 1497"/>
                        <a:gd name="T19" fmla="*/ 137 h 1145"/>
                        <a:gd name="T20" fmla="*/ 114 w 1497"/>
                        <a:gd name="T21" fmla="*/ 156 h 1145"/>
                        <a:gd name="T22" fmla="*/ 116 w 1497"/>
                        <a:gd name="T23" fmla="*/ 173 h 1145"/>
                        <a:gd name="T24" fmla="*/ 139 w 1497"/>
                        <a:gd name="T25" fmla="*/ 181 h 1145"/>
                        <a:gd name="T26" fmla="*/ 132 w 1497"/>
                        <a:gd name="T27" fmla="*/ 190 h 1145"/>
                        <a:gd name="T28" fmla="*/ 113 w 1497"/>
                        <a:gd name="T29" fmla="*/ 193 h 1145"/>
                        <a:gd name="T30" fmla="*/ 122 w 1497"/>
                        <a:gd name="T31" fmla="*/ 192 h 1145"/>
                        <a:gd name="T32" fmla="*/ 143 w 1497"/>
                        <a:gd name="T33" fmla="*/ 209 h 1145"/>
                        <a:gd name="T34" fmla="*/ 127 w 1497"/>
                        <a:gd name="T35" fmla="*/ 224 h 1145"/>
                        <a:gd name="T36" fmla="*/ 123 w 1497"/>
                        <a:gd name="T37" fmla="*/ 231 h 1145"/>
                        <a:gd name="T38" fmla="*/ 122 w 1497"/>
                        <a:gd name="T39" fmla="*/ 250 h 1145"/>
                        <a:gd name="T40" fmla="*/ 131 w 1497"/>
                        <a:gd name="T41" fmla="*/ 264 h 1145"/>
                        <a:gd name="T42" fmla="*/ 137 w 1497"/>
                        <a:gd name="T43" fmla="*/ 275 h 1145"/>
                        <a:gd name="T44" fmla="*/ 147 w 1497"/>
                        <a:gd name="T45" fmla="*/ 291 h 1145"/>
                        <a:gd name="T46" fmla="*/ 158 w 1497"/>
                        <a:gd name="T47" fmla="*/ 304 h 1145"/>
                        <a:gd name="T48" fmla="*/ 182 w 1497"/>
                        <a:gd name="T49" fmla="*/ 313 h 1145"/>
                        <a:gd name="T50" fmla="*/ 194 w 1497"/>
                        <a:gd name="T51" fmla="*/ 317 h 1145"/>
                        <a:gd name="T52" fmla="*/ 194 w 1497"/>
                        <a:gd name="T53" fmla="*/ 305 h 1145"/>
                        <a:gd name="T54" fmla="*/ 200 w 1497"/>
                        <a:gd name="T55" fmla="*/ 286 h 1145"/>
                        <a:gd name="T56" fmla="*/ 208 w 1497"/>
                        <a:gd name="T57" fmla="*/ 267 h 1145"/>
                        <a:gd name="T58" fmla="*/ 229 w 1497"/>
                        <a:gd name="T59" fmla="*/ 255 h 1145"/>
                        <a:gd name="T60" fmla="*/ 257 w 1497"/>
                        <a:gd name="T61" fmla="*/ 232 h 1145"/>
                        <a:gd name="T62" fmla="*/ 280 w 1497"/>
                        <a:gd name="T63" fmla="*/ 221 h 1145"/>
                        <a:gd name="T64" fmla="*/ 307 w 1497"/>
                        <a:gd name="T65" fmla="*/ 210 h 1145"/>
                        <a:gd name="T66" fmla="*/ 326 w 1497"/>
                        <a:gd name="T67" fmla="*/ 199 h 1145"/>
                        <a:gd name="T68" fmla="*/ 303 w 1497"/>
                        <a:gd name="T69" fmla="*/ 193 h 1145"/>
                        <a:gd name="T70" fmla="*/ 309 w 1497"/>
                        <a:gd name="T71" fmla="*/ 179 h 1145"/>
                        <a:gd name="T72" fmla="*/ 311 w 1497"/>
                        <a:gd name="T73" fmla="*/ 178 h 1145"/>
                        <a:gd name="T74" fmla="*/ 335 w 1497"/>
                        <a:gd name="T75" fmla="*/ 188 h 1145"/>
                        <a:gd name="T76" fmla="*/ 328 w 1497"/>
                        <a:gd name="T77" fmla="*/ 173 h 1145"/>
                        <a:gd name="T78" fmla="*/ 334 w 1497"/>
                        <a:gd name="T79" fmla="*/ 165 h 1145"/>
                        <a:gd name="T80" fmla="*/ 319 w 1497"/>
                        <a:gd name="T81" fmla="*/ 153 h 1145"/>
                        <a:gd name="T82" fmla="*/ 331 w 1497"/>
                        <a:gd name="T83" fmla="*/ 140 h 1145"/>
                        <a:gd name="T84" fmla="*/ 350 w 1497"/>
                        <a:gd name="T85" fmla="*/ 140 h 1145"/>
                        <a:gd name="T86" fmla="*/ 339 w 1497"/>
                        <a:gd name="T87" fmla="*/ 128 h 1145"/>
                        <a:gd name="T88" fmla="*/ 340 w 1497"/>
                        <a:gd name="T89" fmla="*/ 113 h 1145"/>
                        <a:gd name="T90" fmla="*/ 352 w 1497"/>
                        <a:gd name="T91" fmla="*/ 97 h 1145"/>
                        <a:gd name="T92" fmla="*/ 339 w 1497"/>
                        <a:gd name="T93" fmla="*/ 89 h 1145"/>
                        <a:gd name="T94" fmla="*/ 359 w 1497"/>
                        <a:gd name="T95" fmla="*/ 64 h 1145"/>
                        <a:gd name="T96" fmla="*/ 371 w 1497"/>
                        <a:gd name="T97" fmla="*/ 52 h 1145"/>
                        <a:gd name="T98" fmla="*/ 382 w 1497"/>
                        <a:gd name="T99" fmla="*/ 45 h 1145"/>
                        <a:gd name="T100" fmla="*/ 343 w 1497"/>
                        <a:gd name="T101" fmla="*/ 34 h 1145"/>
                        <a:gd name="T102" fmla="*/ 322 w 1497"/>
                        <a:gd name="T103" fmla="*/ 41 h 1145"/>
                        <a:gd name="T104" fmla="*/ 304 w 1497"/>
                        <a:gd name="T105" fmla="*/ 33 h 1145"/>
                        <a:gd name="T106" fmla="*/ 275 w 1497"/>
                        <a:gd name="T107" fmla="*/ 26 h 1145"/>
                        <a:gd name="T108" fmla="*/ 339 w 1497"/>
                        <a:gd name="T109" fmla="*/ 22 h 1145"/>
                        <a:gd name="T110" fmla="*/ 314 w 1497"/>
                        <a:gd name="T111" fmla="*/ 8 h 1145"/>
                        <a:gd name="T112" fmla="*/ 286 w 1497"/>
                        <a:gd name="T113" fmla="*/ 2 h 1145"/>
                        <a:gd name="T114" fmla="*/ 228 w 1497"/>
                        <a:gd name="T115" fmla="*/ 3 h 1145"/>
                        <a:gd name="T116" fmla="*/ 211 w 1497"/>
                        <a:gd name="T117" fmla="*/ 13 h 1145"/>
                        <a:gd name="T118" fmla="*/ 185 w 1497"/>
                        <a:gd name="T119" fmla="*/ 12 h 1145"/>
                        <a:gd name="T120" fmla="*/ 169 w 1497"/>
                        <a:gd name="T121" fmla="*/ 22 h 1145"/>
                        <a:gd name="T122" fmla="*/ 170 w 1497"/>
                        <a:gd name="T123" fmla="*/ 40 h 1145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w 1497"/>
                        <a:gd name="T187" fmla="*/ 0 h 1145"/>
                        <a:gd name="T188" fmla="*/ 1497 w 1497"/>
                        <a:gd name="T189" fmla="*/ 1145 h 1145"/>
                      </a:gdLst>
                      <a:ahLst/>
                      <a:cxnLst>
                        <a:cxn ang="T124">
                          <a:pos x="T0" y="T1"/>
                        </a:cxn>
                        <a:cxn ang="T125">
                          <a:pos x="T2" y="T3"/>
                        </a:cxn>
                        <a:cxn ang="T126">
                          <a:pos x="T4" y="T5"/>
                        </a:cxn>
                        <a:cxn ang="T127">
                          <a:pos x="T6" y="T7"/>
                        </a:cxn>
                        <a:cxn ang="T128">
                          <a:pos x="T8" y="T9"/>
                        </a:cxn>
                        <a:cxn ang="T129">
                          <a:pos x="T10" y="T11"/>
                        </a:cxn>
                        <a:cxn ang="T130">
                          <a:pos x="T12" y="T13"/>
                        </a:cxn>
                        <a:cxn ang="T131">
                          <a:pos x="T14" y="T15"/>
                        </a:cxn>
                        <a:cxn ang="T132">
                          <a:pos x="T16" y="T17"/>
                        </a:cxn>
                        <a:cxn ang="T133">
                          <a:pos x="T18" y="T19"/>
                        </a:cxn>
                        <a:cxn ang="T134">
                          <a:pos x="T20" y="T21"/>
                        </a:cxn>
                        <a:cxn ang="T135">
                          <a:pos x="T22" y="T23"/>
                        </a:cxn>
                        <a:cxn ang="T136">
                          <a:pos x="T24" y="T25"/>
                        </a:cxn>
                        <a:cxn ang="T137">
                          <a:pos x="T26" y="T27"/>
                        </a:cxn>
                        <a:cxn ang="T138">
                          <a:pos x="T28" y="T29"/>
                        </a:cxn>
                        <a:cxn ang="T139">
                          <a:pos x="T30" y="T31"/>
                        </a:cxn>
                        <a:cxn ang="T140">
                          <a:pos x="T32" y="T33"/>
                        </a:cxn>
                        <a:cxn ang="T141">
                          <a:pos x="T34" y="T35"/>
                        </a:cxn>
                        <a:cxn ang="T142">
                          <a:pos x="T36" y="T37"/>
                        </a:cxn>
                        <a:cxn ang="T143">
                          <a:pos x="T38" y="T39"/>
                        </a:cxn>
                        <a:cxn ang="T144">
                          <a:pos x="T40" y="T41"/>
                        </a:cxn>
                        <a:cxn ang="T145">
                          <a:pos x="T42" y="T43"/>
                        </a:cxn>
                        <a:cxn ang="T146">
                          <a:pos x="T44" y="T45"/>
                        </a:cxn>
                        <a:cxn ang="T147">
                          <a:pos x="T46" y="T47"/>
                        </a:cxn>
                        <a:cxn ang="T148">
                          <a:pos x="T48" y="T49"/>
                        </a:cxn>
                        <a:cxn ang="T149">
                          <a:pos x="T50" y="T51"/>
                        </a:cxn>
                        <a:cxn ang="T150">
                          <a:pos x="T52" y="T53"/>
                        </a:cxn>
                        <a:cxn ang="T151">
                          <a:pos x="T54" y="T55"/>
                        </a:cxn>
                        <a:cxn ang="T152">
                          <a:pos x="T56" y="T57"/>
                        </a:cxn>
                        <a:cxn ang="T153">
                          <a:pos x="T58" y="T59"/>
                        </a:cxn>
                        <a:cxn ang="T154">
                          <a:pos x="T60" y="T61"/>
                        </a:cxn>
                        <a:cxn ang="T155">
                          <a:pos x="T62" y="T63"/>
                        </a:cxn>
                        <a:cxn ang="T156">
                          <a:pos x="T64" y="T65"/>
                        </a:cxn>
                        <a:cxn ang="T157">
                          <a:pos x="T66" y="T67"/>
                        </a:cxn>
                        <a:cxn ang="T158">
                          <a:pos x="T68" y="T69"/>
                        </a:cxn>
                        <a:cxn ang="T159">
                          <a:pos x="T70" y="T71"/>
                        </a:cxn>
                        <a:cxn ang="T160">
                          <a:pos x="T72" y="T73"/>
                        </a:cxn>
                        <a:cxn ang="T161">
                          <a:pos x="T74" y="T75"/>
                        </a:cxn>
                        <a:cxn ang="T162">
                          <a:pos x="T76" y="T77"/>
                        </a:cxn>
                        <a:cxn ang="T163">
                          <a:pos x="T78" y="T79"/>
                        </a:cxn>
                        <a:cxn ang="T164">
                          <a:pos x="T80" y="T81"/>
                        </a:cxn>
                        <a:cxn ang="T165">
                          <a:pos x="T82" y="T83"/>
                        </a:cxn>
                        <a:cxn ang="T166">
                          <a:pos x="T84" y="T85"/>
                        </a:cxn>
                        <a:cxn ang="T167">
                          <a:pos x="T86" y="T87"/>
                        </a:cxn>
                        <a:cxn ang="T168">
                          <a:pos x="T88" y="T89"/>
                        </a:cxn>
                        <a:cxn ang="T169">
                          <a:pos x="T90" y="T91"/>
                        </a:cxn>
                        <a:cxn ang="T170">
                          <a:pos x="T92" y="T93"/>
                        </a:cxn>
                        <a:cxn ang="T171">
                          <a:pos x="T94" y="T95"/>
                        </a:cxn>
                        <a:cxn ang="T172">
                          <a:pos x="T96" y="T97"/>
                        </a:cxn>
                        <a:cxn ang="T173">
                          <a:pos x="T98" y="T99"/>
                        </a:cxn>
                        <a:cxn ang="T174">
                          <a:pos x="T100" y="T101"/>
                        </a:cxn>
                        <a:cxn ang="T175">
                          <a:pos x="T102" y="T103"/>
                        </a:cxn>
                        <a:cxn ang="T176">
                          <a:pos x="T104" y="T105"/>
                        </a:cxn>
                        <a:cxn ang="T177">
                          <a:pos x="T106" y="T107"/>
                        </a:cxn>
                        <a:cxn ang="T178">
                          <a:pos x="T108" y="T109"/>
                        </a:cxn>
                        <a:cxn ang="T179">
                          <a:pos x="T110" y="T111"/>
                        </a:cxn>
                        <a:cxn ang="T180">
                          <a:pos x="T112" y="T113"/>
                        </a:cxn>
                        <a:cxn ang="T181">
                          <a:pos x="T114" y="T115"/>
                        </a:cxn>
                        <a:cxn ang="T182">
                          <a:pos x="T116" y="T117"/>
                        </a:cxn>
                        <a:cxn ang="T183">
                          <a:pos x="T118" y="T119"/>
                        </a:cxn>
                        <a:cxn ang="T184">
                          <a:pos x="T120" y="T121"/>
                        </a:cxn>
                        <a:cxn ang="T185">
                          <a:pos x="T122" y="T123"/>
                        </a:cxn>
                      </a:cxnLst>
                      <a:rect l="T186" t="T187" r="T188" b="T189"/>
                      <a:pathLst>
                        <a:path w="1497" h="1145">
                          <a:moveTo>
                            <a:pt x="545" y="142"/>
                          </a:moveTo>
                          <a:lnTo>
                            <a:pt x="522" y="133"/>
                          </a:lnTo>
                          <a:lnTo>
                            <a:pt x="501" y="125"/>
                          </a:lnTo>
                          <a:lnTo>
                            <a:pt x="480" y="115"/>
                          </a:lnTo>
                          <a:lnTo>
                            <a:pt x="472" y="123"/>
                          </a:lnTo>
                          <a:lnTo>
                            <a:pt x="457" y="142"/>
                          </a:lnTo>
                          <a:lnTo>
                            <a:pt x="455" y="121"/>
                          </a:lnTo>
                          <a:lnTo>
                            <a:pt x="453" y="104"/>
                          </a:lnTo>
                          <a:lnTo>
                            <a:pt x="449" y="89"/>
                          </a:lnTo>
                          <a:lnTo>
                            <a:pt x="438" y="90"/>
                          </a:lnTo>
                          <a:lnTo>
                            <a:pt x="428" y="90"/>
                          </a:lnTo>
                          <a:lnTo>
                            <a:pt x="418" y="92"/>
                          </a:lnTo>
                          <a:lnTo>
                            <a:pt x="418" y="104"/>
                          </a:lnTo>
                          <a:lnTo>
                            <a:pt x="415" y="102"/>
                          </a:lnTo>
                          <a:lnTo>
                            <a:pt x="413" y="98"/>
                          </a:lnTo>
                          <a:lnTo>
                            <a:pt x="411" y="96"/>
                          </a:lnTo>
                          <a:lnTo>
                            <a:pt x="403" y="96"/>
                          </a:lnTo>
                          <a:lnTo>
                            <a:pt x="399" y="102"/>
                          </a:lnTo>
                          <a:lnTo>
                            <a:pt x="392" y="104"/>
                          </a:lnTo>
                          <a:lnTo>
                            <a:pt x="380" y="98"/>
                          </a:lnTo>
                          <a:lnTo>
                            <a:pt x="372" y="96"/>
                          </a:lnTo>
                          <a:lnTo>
                            <a:pt x="349" y="100"/>
                          </a:lnTo>
                          <a:lnTo>
                            <a:pt x="319" y="108"/>
                          </a:lnTo>
                          <a:lnTo>
                            <a:pt x="296" y="115"/>
                          </a:lnTo>
                          <a:lnTo>
                            <a:pt x="297" y="123"/>
                          </a:lnTo>
                          <a:lnTo>
                            <a:pt x="301" y="133"/>
                          </a:lnTo>
                          <a:lnTo>
                            <a:pt x="303" y="142"/>
                          </a:lnTo>
                          <a:lnTo>
                            <a:pt x="297" y="135"/>
                          </a:lnTo>
                          <a:lnTo>
                            <a:pt x="290" y="123"/>
                          </a:lnTo>
                          <a:lnTo>
                            <a:pt x="284" y="115"/>
                          </a:lnTo>
                          <a:lnTo>
                            <a:pt x="269" y="115"/>
                          </a:lnTo>
                          <a:lnTo>
                            <a:pt x="263" y="127"/>
                          </a:lnTo>
                          <a:lnTo>
                            <a:pt x="259" y="139"/>
                          </a:lnTo>
                          <a:lnTo>
                            <a:pt x="253" y="150"/>
                          </a:lnTo>
                          <a:lnTo>
                            <a:pt x="257" y="154"/>
                          </a:lnTo>
                          <a:lnTo>
                            <a:pt x="261" y="156"/>
                          </a:lnTo>
                          <a:lnTo>
                            <a:pt x="265" y="162"/>
                          </a:lnTo>
                          <a:lnTo>
                            <a:pt x="226" y="152"/>
                          </a:lnTo>
                          <a:lnTo>
                            <a:pt x="198" y="160"/>
                          </a:lnTo>
                          <a:lnTo>
                            <a:pt x="165" y="173"/>
                          </a:lnTo>
                          <a:lnTo>
                            <a:pt x="148" y="177"/>
                          </a:lnTo>
                          <a:lnTo>
                            <a:pt x="134" y="179"/>
                          </a:lnTo>
                          <a:lnTo>
                            <a:pt x="123" y="185"/>
                          </a:lnTo>
                          <a:lnTo>
                            <a:pt x="121" y="188"/>
                          </a:lnTo>
                          <a:lnTo>
                            <a:pt x="119" y="194"/>
                          </a:lnTo>
                          <a:lnTo>
                            <a:pt x="119" y="200"/>
                          </a:lnTo>
                          <a:lnTo>
                            <a:pt x="115" y="202"/>
                          </a:lnTo>
                          <a:lnTo>
                            <a:pt x="117" y="208"/>
                          </a:lnTo>
                          <a:lnTo>
                            <a:pt x="119" y="212"/>
                          </a:lnTo>
                          <a:lnTo>
                            <a:pt x="129" y="212"/>
                          </a:lnTo>
                          <a:lnTo>
                            <a:pt x="136" y="208"/>
                          </a:lnTo>
                          <a:lnTo>
                            <a:pt x="142" y="204"/>
                          </a:lnTo>
                          <a:lnTo>
                            <a:pt x="148" y="206"/>
                          </a:lnTo>
                          <a:lnTo>
                            <a:pt x="154" y="212"/>
                          </a:lnTo>
                          <a:lnTo>
                            <a:pt x="171" y="212"/>
                          </a:lnTo>
                          <a:lnTo>
                            <a:pt x="188" y="208"/>
                          </a:lnTo>
                          <a:lnTo>
                            <a:pt x="203" y="204"/>
                          </a:lnTo>
                          <a:lnTo>
                            <a:pt x="202" y="208"/>
                          </a:lnTo>
                          <a:lnTo>
                            <a:pt x="198" y="212"/>
                          </a:lnTo>
                          <a:lnTo>
                            <a:pt x="196" y="215"/>
                          </a:lnTo>
                          <a:lnTo>
                            <a:pt x="202" y="215"/>
                          </a:lnTo>
                          <a:lnTo>
                            <a:pt x="200" y="225"/>
                          </a:lnTo>
                          <a:lnTo>
                            <a:pt x="196" y="231"/>
                          </a:lnTo>
                          <a:lnTo>
                            <a:pt x="198" y="233"/>
                          </a:lnTo>
                          <a:lnTo>
                            <a:pt x="200" y="237"/>
                          </a:lnTo>
                          <a:lnTo>
                            <a:pt x="200" y="242"/>
                          </a:lnTo>
                          <a:lnTo>
                            <a:pt x="188" y="252"/>
                          </a:lnTo>
                          <a:lnTo>
                            <a:pt x="173" y="263"/>
                          </a:lnTo>
                          <a:lnTo>
                            <a:pt x="157" y="269"/>
                          </a:lnTo>
                          <a:lnTo>
                            <a:pt x="146" y="267"/>
                          </a:lnTo>
                          <a:lnTo>
                            <a:pt x="129" y="265"/>
                          </a:lnTo>
                          <a:lnTo>
                            <a:pt x="111" y="265"/>
                          </a:lnTo>
                          <a:lnTo>
                            <a:pt x="106" y="269"/>
                          </a:lnTo>
                          <a:lnTo>
                            <a:pt x="96" y="273"/>
                          </a:lnTo>
                          <a:lnTo>
                            <a:pt x="92" y="277"/>
                          </a:lnTo>
                          <a:lnTo>
                            <a:pt x="84" y="277"/>
                          </a:lnTo>
                          <a:lnTo>
                            <a:pt x="81" y="275"/>
                          </a:lnTo>
                          <a:lnTo>
                            <a:pt x="73" y="273"/>
                          </a:lnTo>
                          <a:lnTo>
                            <a:pt x="54" y="275"/>
                          </a:lnTo>
                          <a:lnTo>
                            <a:pt x="33" y="279"/>
                          </a:lnTo>
                          <a:lnTo>
                            <a:pt x="12" y="281"/>
                          </a:lnTo>
                          <a:lnTo>
                            <a:pt x="8" y="286"/>
                          </a:lnTo>
                          <a:lnTo>
                            <a:pt x="4" y="288"/>
                          </a:lnTo>
                          <a:lnTo>
                            <a:pt x="0" y="292"/>
                          </a:lnTo>
                          <a:lnTo>
                            <a:pt x="4" y="308"/>
                          </a:lnTo>
                          <a:lnTo>
                            <a:pt x="8" y="315"/>
                          </a:lnTo>
                          <a:lnTo>
                            <a:pt x="13" y="319"/>
                          </a:lnTo>
                          <a:lnTo>
                            <a:pt x="21" y="321"/>
                          </a:lnTo>
                          <a:lnTo>
                            <a:pt x="31" y="323"/>
                          </a:lnTo>
                          <a:lnTo>
                            <a:pt x="35" y="331"/>
                          </a:lnTo>
                          <a:lnTo>
                            <a:pt x="38" y="335"/>
                          </a:lnTo>
                          <a:lnTo>
                            <a:pt x="50" y="336"/>
                          </a:lnTo>
                          <a:lnTo>
                            <a:pt x="60" y="336"/>
                          </a:lnTo>
                          <a:lnTo>
                            <a:pt x="73" y="338"/>
                          </a:lnTo>
                          <a:lnTo>
                            <a:pt x="77" y="323"/>
                          </a:lnTo>
                          <a:lnTo>
                            <a:pt x="84" y="338"/>
                          </a:lnTo>
                          <a:lnTo>
                            <a:pt x="109" y="340"/>
                          </a:lnTo>
                          <a:lnTo>
                            <a:pt x="132" y="336"/>
                          </a:lnTo>
                          <a:lnTo>
                            <a:pt x="157" y="335"/>
                          </a:lnTo>
                          <a:lnTo>
                            <a:pt x="154" y="350"/>
                          </a:lnTo>
                          <a:lnTo>
                            <a:pt x="123" y="348"/>
                          </a:lnTo>
                          <a:lnTo>
                            <a:pt x="94" y="348"/>
                          </a:lnTo>
                          <a:lnTo>
                            <a:pt x="65" y="354"/>
                          </a:lnTo>
                          <a:lnTo>
                            <a:pt x="58" y="361"/>
                          </a:lnTo>
                          <a:lnTo>
                            <a:pt x="61" y="361"/>
                          </a:lnTo>
                          <a:lnTo>
                            <a:pt x="67" y="363"/>
                          </a:lnTo>
                          <a:lnTo>
                            <a:pt x="65" y="365"/>
                          </a:lnTo>
                          <a:lnTo>
                            <a:pt x="52" y="363"/>
                          </a:lnTo>
                          <a:lnTo>
                            <a:pt x="42" y="359"/>
                          </a:lnTo>
                          <a:lnTo>
                            <a:pt x="38" y="358"/>
                          </a:lnTo>
                          <a:lnTo>
                            <a:pt x="29" y="358"/>
                          </a:lnTo>
                          <a:lnTo>
                            <a:pt x="23" y="359"/>
                          </a:lnTo>
                          <a:lnTo>
                            <a:pt x="15" y="361"/>
                          </a:lnTo>
                          <a:lnTo>
                            <a:pt x="19" y="365"/>
                          </a:lnTo>
                          <a:lnTo>
                            <a:pt x="21" y="369"/>
                          </a:lnTo>
                          <a:lnTo>
                            <a:pt x="23" y="377"/>
                          </a:lnTo>
                          <a:lnTo>
                            <a:pt x="23" y="381"/>
                          </a:lnTo>
                          <a:lnTo>
                            <a:pt x="29" y="381"/>
                          </a:lnTo>
                          <a:lnTo>
                            <a:pt x="44" y="383"/>
                          </a:lnTo>
                          <a:lnTo>
                            <a:pt x="58" y="388"/>
                          </a:lnTo>
                          <a:lnTo>
                            <a:pt x="58" y="392"/>
                          </a:lnTo>
                          <a:lnTo>
                            <a:pt x="50" y="392"/>
                          </a:lnTo>
                          <a:lnTo>
                            <a:pt x="67" y="409"/>
                          </a:lnTo>
                          <a:lnTo>
                            <a:pt x="84" y="415"/>
                          </a:lnTo>
                          <a:lnTo>
                            <a:pt x="88" y="415"/>
                          </a:lnTo>
                          <a:lnTo>
                            <a:pt x="104" y="419"/>
                          </a:lnTo>
                          <a:lnTo>
                            <a:pt x="107" y="413"/>
                          </a:lnTo>
                          <a:lnTo>
                            <a:pt x="107" y="396"/>
                          </a:lnTo>
                          <a:lnTo>
                            <a:pt x="125" y="406"/>
                          </a:lnTo>
                          <a:lnTo>
                            <a:pt x="134" y="396"/>
                          </a:lnTo>
                          <a:lnTo>
                            <a:pt x="154" y="396"/>
                          </a:lnTo>
                          <a:lnTo>
                            <a:pt x="157" y="402"/>
                          </a:lnTo>
                          <a:lnTo>
                            <a:pt x="159" y="408"/>
                          </a:lnTo>
                          <a:lnTo>
                            <a:pt x="169" y="411"/>
                          </a:lnTo>
                          <a:lnTo>
                            <a:pt x="171" y="409"/>
                          </a:lnTo>
                          <a:lnTo>
                            <a:pt x="171" y="404"/>
                          </a:lnTo>
                          <a:lnTo>
                            <a:pt x="173" y="400"/>
                          </a:lnTo>
                          <a:lnTo>
                            <a:pt x="184" y="400"/>
                          </a:lnTo>
                          <a:lnTo>
                            <a:pt x="196" y="402"/>
                          </a:lnTo>
                          <a:lnTo>
                            <a:pt x="211" y="400"/>
                          </a:lnTo>
                          <a:lnTo>
                            <a:pt x="213" y="396"/>
                          </a:lnTo>
                          <a:lnTo>
                            <a:pt x="215" y="390"/>
                          </a:lnTo>
                          <a:lnTo>
                            <a:pt x="219" y="388"/>
                          </a:lnTo>
                          <a:lnTo>
                            <a:pt x="225" y="390"/>
                          </a:lnTo>
                          <a:lnTo>
                            <a:pt x="225" y="396"/>
                          </a:lnTo>
                          <a:lnTo>
                            <a:pt x="226" y="404"/>
                          </a:lnTo>
                          <a:lnTo>
                            <a:pt x="232" y="400"/>
                          </a:lnTo>
                          <a:lnTo>
                            <a:pt x="238" y="394"/>
                          </a:lnTo>
                          <a:lnTo>
                            <a:pt x="242" y="392"/>
                          </a:lnTo>
                          <a:lnTo>
                            <a:pt x="296" y="408"/>
                          </a:lnTo>
                          <a:lnTo>
                            <a:pt x="301" y="413"/>
                          </a:lnTo>
                          <a:lnTo>
                            <a:pt x="305" y="421"/>
                          </a:lnTo>
                          <a:lnTo>
                            <a:pt x="311" y="427"/>
                          </a:lnTo>
                          <a:lnTo>
                            <a:pt x="321" y="427"/>
                          </a:lnTo>
                          <a:lnTo>
                            <a:pt x="328" y="425"/>
                          </a:lnTo>
                          <a:lnTo>
                            <a:pt x="338" y="427"/>
                          </a:lnTo>
                          <a:lnTo>
                            <a:pt x="342" y="433"/>
                          </a:lnTo>
                          <a:lnTo>
                            <a:pt x="342" y="442"/>
                          </a:lnTo>
                          <a:lnTo>
                            <a:pt x="345" y="450"/>
                          </a:lnTo>
                          <a:lnTo>
                            <a:pt x="349" y="452"/>
                          </a:lnTo>
                          <a:lnTo>
                            <a:pt x="355" y="452"/>
                          </a:lnTo>
                          <a:lnTo>
                            <a:pt x="361" y="454"/>
                          </a:lnTo>
                          <a:lnTo>
                            <a:pt x="369" y="459"/>
                          </a:lnTo>
                          <a:lnTo>
                            <a:pt x="374" y="469"/>
                          </a:lnTo>
                          <a:lnTo>
                            <a:pt x="380" y="477"/>
                          </a:lnTo>
                          <a:lnTo>
                            <a:pt x="395" y="477"/>
                          </a:lnTo>
                          <a:lnTo>
                            <a:pt x="397" y="479"/>
                          </a:lnTo>
                          <a:lnTo>
                            <a:pt x="399" y="482"/>
                          </a:lnTo>
                          <a:lnTo>
                            <a:pt x="399" y="484"/>
                          </a:lnTo>
                          <a:lnTo>
                            <a:pt x="393" y="488"/>
                          </a:lnTo>
                          <a:lnTo>
                            <a:pt x="393" y="492"/>
                          </a:lnTo>
                          <a:lnTo>
                            <a:pt x="392" y="500"/>
                          </a:lnTo>
                          <a:lnTo>
                            <a:pt x="376" y="507"/>
                          </a:lnTo>
                          <a:lnTo>
                            <a:pt x="384" y="507"/>
                          </a:lnTo>
                          <a:lnTo>
                            <a:pt x="399" y="504"/>
                          </a:lnTo>
                          <a:lnTo>
                            <a:pt x="403" y="509"/>
                          </a:lnTo>
                          <a:lnTo>
                            <a:pt x="405" y="515"/>
                          </a:lnTo>
                          <a:lnTo>
                            <a:pt x="407" y="523"/>
                          </a:lnTo>
                          <a:lnTo>
                            <a:pt x="415" y="523"/>
                          </a:lnTo>
                          <a:lnTo>
                            <a:pt x="415" y="529"/>
                          </a:lnTo>
                          <a:lnTo>
                            <a:pt x="411" y="531"/>
                          </a:lnTo>
                          <a:lnTo>
                            <a:pt x="411" y="534"/>
                          </a:lnTo>
                          <a:lnTo>
                            <a:pt x="413" y="536"/>
                          </a:lnTo>
                          <a:lnTo>
                            <a:pt x="418" y="540"/>
                          </a:lnTo>
                          <a:lnTo>
                            <a:pt x="422" y="542"/>
                          </a:lnTo>
                          <a:lnTo>
                            <a:pt x="422" y="557"/>
                          </a:lnTo>
                          <a:lnTo>
                            <a:pt x="434" y="557"/>
                          </a:lnTo>
                          <a:lnTo>
                            <a:pt x="434" y="563"/>
                          </a:lnTo>
                          <a:lnTo>
                            <a:pt x="432" y="571"/>
                          </a:lnTo>
                          <a:lnTo>
                            <a:pt x="434" y="577"/>
                          </a:lnTo>
                          <a:lnTo>
                            <a:pt x="424" y="577"/>
                          </a:lnTo>
                          <a:lnTo>
                            <a:pt x="418" y="579"/>
                          </a:lnTo>
                          <a:lnTo>
                            <a:pt x="415" y="580"/>
                          </a:lnTo>
                          <a:lnTo>
                            <a:pt x="416" y="580"/>
                          </a:lnTo>
                          <a:lnTo>
                            <a:pt x="416" y="586"/>
                          </a:lnTo>
                          <a:lnTo>
                            <a:pt x="418" y="592"/>
                          </a:lnTo>
                          <a:lnTo>
                            <a:pt x="409" y="598"/>
                          </a:lnTo>
                          <a:lnTo>
                            <a:pt x="409" y="605"/>
                          </a:lnTo>
                          <a:lnTo>
                            <a:pt x="418" y="611"/>
                          </a:lnTo>
                          <a:lnTo>
                            <a:pt x="405" y="623"/>
                          </a:lnTo>
                          <a:lnTo>
                            <a:pt x="420" y="629"/>
                          </a:lnTo>
                          <a:lnTo>
                            <a:pt x="441" y="630"/>
                          </a:lnTo>
                          <a:lnTo>
                            <a:pt x="441" y="621"/>
                          </a:lnTo>
                          <a:lnTo>
                            <a:pt x="443" y="615"/>
                          </a:lnTo>
                          <a:lnTo>
                            <a:pt x="445" y="607"/>
                          </a:lnTo>
                          <a:lnTo>
                            <a:pt x="447" y="607"/>
                          </a:lnTo>
                          <a:lnTo>
                            <a:pt x="451" y="609"/>
                          </a:lnTo>
                          <a:lnTo>
                            <a:pt x="453" y="611"/>
                          </a:lnTo>
                          <a:lnTo>
                            <a:pt x="453" y="619"/>
                          </a:lnTo>
                          <a:lnTo>
                            <a:pt x="478" y="619"/>
                          </a:lnTo>
                          <a:lnTo>
                            <a:pt x="495" y="623"/>
                          </a:lnTo>
                          <a:lnTo>
                            <a:pt x="493" y="625"/>
                          </a:lnTo>
                          <a:lnTo>
                            <a:pt x="491" y="630"/>
                          </a:lnTo>
                          <a:lnTo>
                            <a:pt x="491" y="634"/>
                          </a:lnTo>
                          <a:lnTo>
                            <a:pt x="497" y="634"/>
                          </a:lnTo>
                          <a:lnTo>
                            <a:pt x="505" y="630"/>
                          </a:lnTo>
                          <a:lnTo>
                            <a:pt x="514" y="630"/>
                          </a:lnTo>
                          <a:lnTo>
                            <a:pt x="507" y="638"/>
                          </a:lnTo>
                          <a:lnTo>
                            <a:pt x="518" y="638"/>
                          </a:lnTo>
                          <a:lnTo>
                            <a:pt x="537" y="642"/>
                          </a:lnTo>
                          <a:lnTo>
                            <a:pt x="528" y="646"/>
                          </a:lnTo>
                          <a:lnTo>
                            <a:pt x="524" y="652"/>
                          </a:lnTo>
                          <a:lnTo>
                            <a:pt x="534" y="654"/>
                          </a:lnTo>
                          <a:lnTo>
                            <a:pt x="532" y="654"/>
                          </a:lnTo>
                          <a:lnTo>
                            <a:pt x="526" y="655"/>
                          </a:lnTo>
                          <a:lnTo>
                            <a:pt x="522" y="657"/>
                          </a:lnTo>
                          <a:lnTo>
                            <a:pt x="518" y="665"/>
                          </a:lnTo>
                          <a:lnTo>
                            <a:pt x="522" y="665"/>
                          </a:lnTo>
                          <a:lnTo>
                            <a:pt x="528" y="663"/>
                          </a:lnTo>
                          <a:lnTo>
                            <a:pt x="534" y="665"/>
                          </a:lnTo>
                          <a:lnTo>
                            <a:pt x="535" y="667"/>
                          </a:lnTo>
                          <a:lnTo>
                            <a:pt x="530" y="669"/>
                          </a:lnTo>
                          <a:lnTo>
                            <a:pt x="522" y="669"/>
                          </a:lnTo>
                          <a:lnTo>
                            <a:pt x="522" y="677"/>
                          </a:lnTo>
                          <a:lnTo>
                            <a:pt x="537" y="686"/>
                          </a:lnTo>
                          <a:lnTo>
                            <a:pt x="528" y="686"/>
                          </a:lnTo>
                          <a:lnTo>
                            <a:pt x="511" y="680"/>
                          </a:lnTo>
                          <a:lnTo>
                            <a:pt x="503" y="675"/>
                          </a:lnTo>
                          <a:lnTo>
                            <a:pt x="497" y="669"/>
                          </a:lnTo>
                          <a:lnTo>
                            <a:pt x="491" y="665"/>
                          </a:lnTo>
                          <a:lnTo>
                            <a:pt x="470" y="661"/>
                          </a:lnTo>
                          <a:lnTo>
                            <a:pt x="449" y="661"/>
                          </a:lnTo>
                          <a:lnTo>
                            <a:pt x="430" y="665"/>
                          </a:lnTo>
                          <a:lnTo>
                            <a:pt x="432" y="669"/>
                          </a:lnTo>
                          <a:lnTo>
                            <a:pt x="432" y="673"/>
                          </a:lnTo>
                          <a:lnTo>
                            <a:pt x="434" y="677"/>
                          </a:lnTo>
                          <a:lnTo>
                            <a:pt x="440" y="679"/>
                          </a:lnTo>
                          <a:lnTo>
                            <a:pt x="445" y="679"/>
                          </a:lnTo>
                          <a:lnTo>
                            <a:pt x="453" y="680"/>
                          </a:lnTo>
                          <a:lnTo>
                            <a:pt x="455" y="682"/>
                          </a:lnTo>
                          <a:lnTo>
                            <a:pt x="455" y="688"/>
                          </a:lnTo>
                          <a:lnTo>
                            <a:pt x="457" y="692"/>
                          </a:lnTo>
                          <a:lnTo>
                            <a:pt x="449" y="690"/>
                          </a:lnTo>
                          <a:lnTo>
                            <a:pt x="440" y="690"/>
                          </a:lnTo>
                          <a:lnTo>
                            <a:pt x="430" y="688"/>
                          </a:lnTo>
                          <a:lnTo>
                            <a:pt x="420" y="717"/>
                          </a:lnTo>
                          <a:lnTo>
                            <a:pt x="418" y="730"/>
                          </a:lnTo>
                          <a:lnTo>
                            <a:pt x="453" y="734"/>
                          </a:lnTo>
                          <a:lnTo>
                            <a:pt x="453" y="742"/>
                          </a:lnTo>
                          <a:lnTo>
                            <a:pt x="430" y="742"/>
                          </a:lnTo>
                          <a:lnTo>
                            <a:pt x="438" y="753"/>
                          </a:lnTo>
                          <a:lnTo>
                            <a:pt x="455" y="753"/>
                          </a:lnTo>
                          <a:lnTo>
                            <a:pt x="472" y="748"/>
                          </a:lnTo>
                          <a:lnTo>
                            <a:pt x="484" y="742"/>
                          </a:lnTo>
                          <a:lnTo>
                            <a:pt x="488" y="738"/>
                          </a:lnTo>
                          <a:lnTo>
                            <a:pt x="493" y="738"/>
                          </a:lnTo>
                          <a:lnTo>
                            <a:pt x="499" y="736"/>
                          </a:lnTo>
                          <a:lnTo>
                            <a:pt x="499" y="723"/>
                          </a:lnTo>
                          <a:lnTo>
                            <a:pt x="488" y="711"/>
                          </a:lnTo>
                          <a:lnTo>
                            <a:pt x="470" y="700"/>
                          </a:lnTo>
                          <a:lnTo>
                            <a:pt x="461" y="692"/>
                          </a:lnTo>
                          <a:lnTo>
                            <a:pt x="461" y="684"/>
                          </a:lnTo>
                          <a:lnTo>
                            <a:pt x="466" y="686"/>
                          </a:lnTo>
                          <a:lnTo>
                            <a:pt x="472" y="686"/>
                          </a:lnTo>
                          <a:lnTo>
                            <a:pt x="480" y="688"/>
                          </a:lnTo>
                          <a:lnTo>
                            <a:pt x="484" y="692"/>
                          </a:lnTo>
                          <a:lnTo>
                            <a:pt x="491" y="703"/>
                          </a:lnTo>
                          <a:lnTo>
                            <a:pt x="499" y="703"/>
                          </a:lnTo>
                          <a:lnTo>
                            <a:pt x="511" y="698"/>
                          </a:lnTo>
                          <a:lnTo>
                            <a:pt x="516" y="703"/>
                          </a:lnTo>
                          <a:lnTo>
                            <a:pt x="518" y="707"/>
                          </a:lnTo>
                          <a:lnTo>
                            <a:pt x="522" y="705"/>
                          </a:lnTo>
                          <a:lnTo>
                            <a:pt x="530" y="703"/>
                          </a:lnTo>
                          <a:lnTo>
                            <a:pt x="537" y="703"/>
                          </a:lnTo>
                          <a:lnTo>
                            <a:pt x="534" y="715"/>
                          </a:lnTo>
                          <a:lnTo>
                            <a:pt x="532" y="725"/>
                          </a:lnTo>
                          <a:lnTo>
                            <a:pt x="530" y="736"/>
                          </a:lnTo>
                          <a:lnTo>
                            <a:pt x="545" y="736"/>
                          </a:lnTo>
                          <a:lnTo>
                            <a:pt x="543" y="744"/>
                          </a:lnTo>
                          <a:lnTo>
                            <a:pt x="541" y="750"/>
                          </a:lnTo>
                          <a:lnTo>
                            <a:pt x="545" y="757"/>
                          </a:lnTo>
                          <a:lnTo>
                            <a:pt x="541" y="757"/>
                          </a:lnTo>
                          <a:lnTo>
                            <a:pt x="537" y="765"/>
                          </a:lnTo>
                          <a:lnTo>
                            <a:pt x="534" y="759"/>
                          </a:lnTo>
                          <a:lnTo>
                            <a:pt x="532" y="755"/>
                          </a:lnTo>
                          <a:lnTo>
                            <a:pt x="526" y="753"/>
                          </a:lnTo>
                          <a:lnTo>
                            <a:pt x="526" y="767"/>
                          </a:lnTo>
                          <a:lnTo>
                            <a:pt x="528" y="778"/>
                          </a:lnTo>
                          <a:lnTo>
                            <a:pt x="530" y="788"/>
                          </a:lnTo>
                          <a:lnTo>
                            <a:pt x="520" y="786"/>
                          </a:lnTo>
                          <a:lnTo>
                            <a:pt x="509" y="784"/>
                          </a:lnTo>
                          <a:lnTo>
                            <a:pt x="503" y="784"/>
                          </a:lnTo>
                          <a:lnTo>
                            <a:pt x="499" y="786"/>
                          </a:lnTo>
                          <a:lnTo>
                            <a:pt x="497" y="790"/>
                          </a:lnTo>
                          <a:lnTo>
                            <a:pt x="495" y="796"/>
                          </a:lnTo>
                          <a:lnTo>
                            <a:pt x="482" y="796"/>
                          </a:lnTo>
                          <a:lnTo>
                            <a:pt x="488" y="800"/>
                          </a:lnTo>
                          <a:lnTo>
                            <a:pt x="499" y="803"/>
                          </a:lnTo>
                          <a:lnTo>
                            <a:pt x="512" y="801"/>
                          </a:lnTo>
                          <a:lnTo>
                            <a:pt x="524" y="796"/>
                          </a:lnTo>
                          <a:lnTo>
                            <a:pt x="534" y="792"/>
                          </a:lnTo>
                          <a:lnTo>
                            <a:pt x="534" y="807"/>
                          </a:lnTo>
                          <a:lnTo>
                            <a:pt x="524" y="807"/>
                          </a:lnTo>
                          <a:lnTo>
                            <a:pt x="509" y="809"/>
                          </a:lnTo>
                          <a:lnTo>
                            <a:pt x="499" y="811"/>
                          </a:lnTo>
                          <a:lnTo>
                            <a:pt x="495" y="807"/>
                          </a:lnTo>
                          <a:lnTo>
                            <a:pt x="489" y="803"/>
                          </a:lnTo>
                          <a:lnTo>
                            <a:pt x="480" y="803"/>
                          </a:lnTo>
                          <a:lnTo>
                            <a:pt x="480" y="805"/>
                          </a:lnTo>
                          <a:lnTo>
                            <a:pt x="482" y="807"/>
                          </a:lnTo>
                          <a:lnTo>
                            <a:pt x="484" y="811"/>
                          </a:lnTo>
                          <a:lnTo>
                            <a:pt x="476" y="817"/>
                          </a:lnTo>
                          <a:lnTo>
                            <a:pt x="468" y="821"/>
                          </a:lnTo>
                          <a:lnTo>
                            <a:pt x="461" y="826"/>
                          </a:lnTo>
                          <a:lnTo>
                            <a:pt x="461" y="836"/>
                          </a:lnTo>
                          <a:lnTo>
                            <a:pt x="468" y="836"/>
                          </a:lnTo>
                          <a:lnTo>
                            <a:pt x="472" y="838"/>
                          </a:lnTo>
                          <a:lnTo>
                            <a:pt x="466" y="844"/>
                          </a:lnTo>
                          <a:lnTo>
                            <a:pt x="461" y="848"/>
                          </a:lnTo>
                          <a:lnTo>
                            <a:pt x="463" y="853"/>
                          </a:lnTo>
                          <a:lnTo>
                            <a:pt x="466" y="859"/>
                          </a:lnTo>
                          <a:lnTo>
                            <a:pt x="468" y="863"/>
                          </a:lnTo>
                          <a:lnTo>
                            <a:pt x="476" y="863"/>
                          </a:lnTo>
                          <a:lnTo>
                            <a:pt x="476" y="873"/>
                          </a:lnTo>
                          <a:lnTo>
                            <a:pt x="468" y="888"/>
                          </a:lnTo>
                          <a:lnTo>
                            <a:pt x="476" y="888"/>
                          </a:lnTo>
                          <a:lnTo>
                            <a:pt x="476" y="890"/>
                          </a:lnTo>
                          <a:lnTo>
                            <a:pt x="472" y="892"/>
                          </a:lnTo>
                          <a:lnTo>
                            <a:pt x="468" y="892"/>
                          </a:lnTo>
                          <a:lnTo>
                            <a:pt x="464" y="890"/>
                          </a:lnTo>
                          <a:lnTo>
                            <a:pt x="463" y="894"/>
                          </a:lnTo>
                          <a:lnTo>
                            <a:pt x="461" y="896"/>
                          </a:lnTo>
                          <a:lnTo>
                            <a:pt x="461" y="900"/>
                          </a:lnTo>
                          <a:lnTo>
                            <a:pt x="466" y="900"/>
                          </a:lnTo>
                          <a:lnTo>
                            <a:pt x="472" y="901"/>
                          </a:lnTo>
                          <a:lnTo>
                            <a:pt x="480" y="901"/>
                          </a:lnTo>
                          <a:lnTo>
                            <a:pt x="478" y="905"/>
                          </a:lnTo>
                          <a:lnTo>
                            <a:pt x="476" y="907"/>
                          </a:lnTo>
                          <a:lnTo>
                            <a:pt x="476" y="909"/>
                          </a:lnTo>
                          <a:lnTo>
                            <a:pt x="472" y="909"/>
                          </a:lnTo>
                          <a:lnTo>
                            <a:pt x="470" y="911"/>
                          </a:lnTo>
                          <a:lnTo>
                            <a:pt x="472" y="915"/>
                          </a:lnTo>
                          <a:lnTo>
                            <a:pt x="478" y="915"/>
                          </a:lnTo>
                          <a:lnTo>
                            <a:pt x="488" y="913"/>
                          </a:lnTo>
                          <a:lnTo>
                            <a:pt x="495" y="915"/>
                          </a:lnTo>
                          <a:lnTo>
                            <a:pt x="495" y="934"/>
                          </a:lnTo>
                          <a:lnTo>
                            <a:pt x="499" y="940"/>
                          </a:lnTo>
                          <a:lnTo>
                            <a:pt x="505" y="948"/>
                          </a:lnTo>
                          <a:lnTo>
                            <a:pt x="507" y="951"/>
                          </a:lnTo>
                          <a:lnTo>
                            <a:pt x="503" y="953"/>
                          </a:lnTo>
                          <a:lnTo>
                            <a:pt x="501" y="963"/>
                          </a:lnTo>
                          <a:lnTo>
                            <a:pt x="503" y="967"/>
                          </a:lnTo>
                          <a:lnTo>
                            <a:pt x="514" y="957"/>
                          </a:lnTo>
                          <a:lnTo>
                            <a:pt x="526" y="953"/>
                          </a:lnTo>
                          <a:lnTo>
                            <a:pt x="541" y="948"/>
                          </a:lnTo>
                          <a:lnTo>
                            <a:pt x="539" y="951"/>
                          </a:lnTo>
                          <a:lnTo>
                            <a:pt x="541" y="955"/>
                          </a:lnTo>
                          <a:lnTo>
                            <a:pt x="541" y="959"/>
                          </a:lnTo>
                          <a:lnTo>
                            <a:pt x="534" y="959"/>
                          </a:lnTo>
                          <a:lnTo>
                            <a:pt x="534" y="971"/>
                          </a:lnTo>
                          <a:lnTo>
                            <a:pt x="524" y="973"/>
                          </a:lnTo>
                          <a:lnTo>
                            <a:pt x="518" y="973"/>
                          </a:lnTo>
                          <a:lnTo>
                            <a:pt x="511" y="974"/>
                          </a:lnTo>
                          <a:lnTo>
                            <a:pt x="522" y="978"/>
                          </a:lnTo>
                          <a:lnTo>
                            <a:pt x="522" y="980"/>
                          </a:lnTo>
                          <a:lnTo>
                            <a:pt x="507" y="982"/>
                          </a:lnTo>
                          <a:lnTo>
                            <a:pt x="514" y="994"/>
                          </a:lnTo>
                          <a:lnTo>
                            <a:pt x="514" y="1001"/>
                          </a:lnTo>
                          <a:lnTo>
                            <a:pt x="530" y="1001"/>
                          </a:lnTo>
                          <a:lnTo>
                            <a:pt x="530" y="1007"/>
                          </a:lnTo>
                          <a:lnTo>
                            <a:pt x="528" y="1011"/>
                          </a:lnTo>
                          <a:lnTo>
                            <a:pt x="526" y="1017"/>
                          </a:lnTo>
                          <a:lnTo>
                            <a:pt x="534" y="1028"/>
                          </a:lnTo>
                          <a:lnTo>
                            <a:pt x="535" y="1026"/>
                          </a:lnTo>
                          <a:lnTo>
                            <a:pt x="539" y="1021"/>
                          </a:lnTo>
                          <a:lnTo>
                            <a:pt x="545" y="1021"/>
                          </a:lnTo>
                          <a:lnTo>
                            <a:pt x="547" y="1026"/>
                          </a:lnTo>
                          <a:lnTo>
                            <a:pt x="541" y="1032"/>
                          </a:lnTo>
                          <a:lnTo>
                            <a:pt x="545" y="1040"/>
                          </a:lnTo>
                          <a:lnTo>
                            <a:pt x="553" y="1038"/>
                          </a:lnTo>
                          <a:lnTo>
                            <a:pt x="557" y="1036"/>
                          </a:lnTo>
                          <a:lnTo>
                            <a:pt x="557" y="1044"/>
                          </a:lnTo>
                          <a:lnTo>
                            <a:pt x="555" y="1051"/>
                          </a:lnTo>
                          <a:lnTo>
                            <a:pt x="557" y="1055"/>
                          </a:lnTo>
                          <a:lnTo>
                            <a:pt x="562" y="1051"/>
                          </a:lnTo>
                          <a:lnTo>
                            <a:pt x="570" y="1046"/>
                          </a:lnTo>
                          <a:lnTo>
                            <a:pt x="580" y="1044"/>
                          </a:lnTo>
                          <a:lnTo>
                            <a:pt x="580" y="1047"/>
                          </a:lnTo>
                          <a:lnTo>
                            <a:pt x="578" y="1055"/>
                          </a:lnTo>
                          <a:lnTo>
                            <a:pt x="576" y="1059"/>
                          </a:lnTo>
                          <a:lnTo>
                            <a:pt x="580" y="1061"/>
                          </a:lnTo>
                          <a:lnTo>
                            <a:pt x="583" y="1059"/>
                          </a:lnTo>
                          <a:lnTo>
                            <a:pt x="587" y="1059"/>
                          </a:lnTo>
                          <a:lnTo>
                            <a:pt x="587" y="1082"/>
                          </a:lnTo>
                          <a:lnTo>
                            <a:pt x="593" y="1084"/>
                          </a:lnTo>
                          <a:lnTo>
                            <a:pt x="599" y="1080"/>
                          </a:lnTo>
                          <a:lnTo>
                            <a:pt x="603" y="1078"/>
                          </a:lnTo>
                          <a:lnTo>
                            <a:pt x="601" y="1082"/>
                          </a:lnTo>
                          <a:lnTo>
                            <a:pt x="601" y="1086"/>
                          </a:lnTo>
                          <a:lnTo>
                            <a:pt x="595" y="1086"/>
                          </a:lnTo>
                          <a:lnTo>
                            <a:pt x="595" y="1088"/>
                          </a:lnTo>
                          <a:lnTo>
                            <a:pt x="599" y="1090"/>
                          </a:lnTo>
                          <a:lnTo>
                            <a:pt x="603" y="1090"/>
                          </a:lnTo>
                          <a:lnTo>
                            <a:pt x="601" y="1097"/>
                          </a:lnTo>
                          <a:lnTo>
                            <a:pt x="601" y="1099"/>
                          </a:lnTo>
                          <a:lnTo>
                            <a:pt x="603" y="1101"/>
                          </a:lnTo>
                          <a:lnTo>
                            <a:pt x="605" y="1105"/>
                          </a:lnTo>
                          <a:lnTo>
                            <a:pt x="605" y="1109"/>
                          </a:lnTo>
                          <a:lnTo>
                            <a:pt x="607" y="1113"/>
                          </a:lnTo>
                          <a:lnTo>
                            <a:pt x="626" y="1107"/>
                          </a:lnTo>
                          <a:lnTo>
                            <a:pt x="639" y="1101"/>
                          </a:lnTo>
                          <a:lnTo>
                            <a:pt x="653" y="1086"/>
                          </a:lnTo>
                          <a:lnTo>
                            <a:pt x="653" y="1111"/>
                          </a:lnTo>
                          <a:lnTo>
                            <a:pt x="664" y="1117"/>
                          </a:lnTo>
                          <a:lnTo>
                            <a:pt x="691" y="1113"/>
                          </a:lnTo>
                          <a:lnTo>
                            <a:pt x="681" y="1130"/>
                          </a:lnTo>
                          <a:lnTo>
                            <a:pt x="681" y="1132"/>
                          </a:lnTo>
                          <a:lnTo>
                            <a:pt x="695" y="1120"/>
                          </a:lnTo>
                          <a:lnTo>
                            <a:pt x="691" y="1128"/>
                          </a:lnTo>
                          <a:lnTo>
                            <a:pt x="687" y="1132"/>
                          </a:lnTo>
                          <a:lnTo>
                            <a:pt x="687" y="1134"/>
                          </a:lnTo>
                          <a:lnTo>
                            <a:pt x="693" y="1136"/>
                          </a:lnTo>
                          <a:lnTo>
                            <a:pt x="699" y="1136"/>
                          </a:lnTo>
                          <a:lnTo>
                            <a:pt x="701" y="1130"/>
                          </a:lnTo>
                          <a:lnTo>
                            <a:pt x="701" y="1128"/>
                          </a:lnTo>
                          <a:lnTo>
                            <a:pt x="706" y="1124"/>
                          </a:lnTo>
                          <a:lnTo>
                            <a:pt x="706" y="1136"/>
                          </a:lnTo>
                          <a:lnTo>
                            <a:pt x="710" y="1145"/>
                          </a:lnTo>
                          <a:lnTo>
                            <a:pt x="729" y="1144"/>
                          </a:lnTo>
                          <a:lnTo>
                            <a:pt x="722" y="1136"/>
                          </a:lnTo>
                          <a:lnTo>
                            <a:pt x="733" y="1132"/>
                          </a:lnTo>
                          <a:lnTo>
                            <a:pt x="737" y="1128"/>
                          </a:lnTo>
                          <a:lnTo>
                            <a:pt x="726" y="1124"/>
                          </a:lnTo>
                          <a:lnTo>
                            <a:pt x="731" y="1126"/>
                          </a:lnTo>
                          <a:lnTo>
                            <a:pt x="731" y="1120"/>
                          </a:lnTo>
                          <a:lnTo>
                            <a:pt x="729" y="1117"/>
                          </a:lnTo>
                          <a:lnTo>
                            <a:pt x="724" y="1117"/>
                          </a:lnTo>
                          <a:lnTo>
                            <a:pt x="718" y="1115"/>
                          </a:lnTo>
                          <a:lnTo>
                            <a:pt x="714" y="1113"/>
                          </a:lnTo>
                          <a:lnTo>
                            <a:pt x="716" y="1111"/>
                          </a:lnTo>
                          <a:lnTo>
                            <a:pt x="720" y="1109"/>
                          </a:lnTo>
                          <a:lnTo>
                            <a:pt x="726" y="1109"/>
                          </a:lnTo>
                          <a:lnTo>
                            <a:pt x="727" y="1105"/>
                          </a:lnTo>
                          <a:lnTo>
                            <a:pt x="729" y="1103"/>
                          </a:lnTo>
                          <a:lnTo>
                            <a:pt x="733" y="1101"/>
                          </a:lnTo>
                          <a:lnTo>
                            <a:pt x="729" y="1096"/>
                          </a:lnTo>
                          <a:lnTo>
                            <a:pt x="729" y="1090"/>
                          </a:lnTo>
                          <a:lnTo>
                            <a:pt x="731" y="1088"/>
                          </a:lnTo>
                          <a:lnTo>
                            <a:pt x="737" y="1084"/>
                          </a:lnTo>
                          <a:lnTo>
                            <a:pt x="741" y="1082"/>
                          </a:lnTo>
                          <a:lnTo>
                            <a:pt x="741" y="1076"/>
                          </a:lnTo>
                          <a:lnTo>
                            <a:pt x="737" y="1074"/>
                          </a:lnTo>
                          <a:lnTo>
                            <a:pt x="737" y="1071"/>
                          </a:lnTo>
                          <a:lnTo>
                            <a:pt x="739" y="1067"/>
                          </a:lnTo>
                          <a:lnTo>
                            <a:pt x="745" y="1063"/>
                          </a:lnTo>
                          <a:lnTo>
                            <a:pt x="749" y="1059"/>
                          </a:lnTo>
                          <a:lnTo>
                            <a:pt x="747" y="1055"/>
                          </a:lnTo>
                          <a:lnTo>
                            <a:pt x="745" y="1047"/>
                          </a:lnTo>
                          <a:lnTo>
                            <a:pt x="745" y="1040"/>
                          </a:lnTo>
                          <a:lnTo>
                            <a:pt x="756" y="1036"/>
                          </a:lnTo>
                          <a:lnTo>
                            <a:pt x="756" y="1030"/>
                          </a:lnTo>
                          <a:lnTo>
                            <a:pt x="749" y="1028"/>
                          </a:lnTo>
                          <a:lnTo>
                            <a:pt x="750" y="1026"/>
                          </a:lnTo>
                          <a:lnTo>
                            <a:pt x="752" y="1022"/>
                          </a:lnTo>
                          <a:lnTo>
                            <a:pt x="752" y="1017"/>
                          </a:lnTo>
                          <a:lnTo>
                            <a:pt x="758" y="1017"/>
                          </a:lnTo>
                          <a:lnTo>
                            <a:pt x="758" y="1019"/>
                          </a:lnTo>
                          <a:lnTo>
                            <a:pt x="764" y="1021"/>
                          </a:lnTo>
                          <a:lnTo>
                            <a:pt x="772" y="1013"/>
                          </a:lnTo>
                          <a:lnTo>
                            <a:pt x="772" y="998"/>
                          </a:lnTo>
                          <a:lnTo>
                            <a:pt x="783" y="998"/>
                          </a:lnTo>
                          <a:lnTo>
                            <a:pt x="783" y="992"/>
                          </a:lnTo>
                          <a:lnTo>
                            <a:pt x="779" y="986"/>
                          </a:lnTo>
                          <a:lnTo>
                            <a:pt x="779" y="978"/>
                          </a:lnTo>
                          <a:lnTo>
                            <a:pt x="785" y="973"/>
                          </a:lnTo>
                          <a:lnTo>
                            <a:pt x="787" y="967"/>
                          </a:lnTo>
                          <a:lnTo>
                            <a:pt x="772" y="967"/>
                          </a:lnTo>
                          <a:lnTo>
                            <a:pt x="770" y="965"/>
                          </a:lnTo>
                          <a:lnTo>
                            <a:pt x="768" y="959"/>
                          </a:lnTo>
                          <a:lnTo>
                            <a:pt x="775" y="961"/>
                          </a:lnTo>
                          <a:lnTo>
                            <a:pt x="781" y="961"/>
                          </a:lnTo>
                          <a:lnTo>
                            <a:pt x="791" y="963"/>
                          </a:lnTo>
                          <a:lnTo>
                            <a:pt x="791" y="949"/>
                          </a:lnTo>
                          <a:lnTo>
                            <a:pt x="789" y="940"/>
                          </a:lnTo>
                          <a:lnTo>
                            <a:pt x="783" y="926"/>
                          </a:lnTo>
                          <a:lnTo>
                            <a:pt x="789" y="924"/>
                          </a:lnTo>
                          <a:lnTo>
                            <a:pt x="791" y="924"/>
                          </a:lnTo>
                          <a:lnTo>
                            <a:pt x="798" y="926"/>
                          </a:lnTo>
                          <a:lnTo>
                            <a:pt x="800" y="921"/>
                          </a:lnTo>
                          <a:lnTo>
                            <a:pt x="802" y="917"/>
                          </a:lnTo>
                          <a:lnTo>
                            <a:pt x="806" y="915"/>
                          </a:lnTo>
                          <a:lnTo>
                            <a:pt x="804" y="911"/>
                          </a:lnTo>
                          <a:lnTo>
                            <a:pt x="802" y="909"/>
                          </a:lnTo>
                          <a:lnTo>
                            <a:pt x="802" y="907"/>
                          </a:lnTo>
                          <a:lnTo>
                            <a:pt x="827" y="905"/>
                          </a:lnTo>
                          <a:lnTo>
                            <a:pt x="846" y="901"/>
                          </a:lnTo>
                          <a:lnTo>
                            <a:pt x="864" y="890"/>
                          </a:lnTo>
                          <a:lnTo>
                            <a:pt x="864" y="901"/>
                          </a:lnTo>
                          <a:lnTo>
                            <a:pt x="866" y="905"/>
                          </a:lnTo>
                          <a:lnTo>
                            <a:pt x="871" y="907"/>
                          </a:lnTo>
                          <a:lnTo>
                            <a:pt x="875" y="909"/>
                          </a:lnTo>
                          <a:lnTo>
                            <a:pt x="883" y="900"/>
                          </a:lnTo>
                          <a:lnTo>
                            <a:pt x="887" y="894"/>
                          </a:lnTo>
                          <a:lnTo>
                            <a:pt x="898" y="890"/>
                          </a:lnTo>
                          <a:lnTo>
                            <a:pt x="898" y="894"/>
                          </a:lnTo>
                          <a:lnTo>
                            <a:pt x="900" y="896"/>
                          </a:lnTo>
                          <a:lnTo>
                            <a:pt x="906" y="900"/>
                          </a:lnTo>
                          <a:lnTo>
                            <a:pt x="912" y="886"/>
                          </a:lnTo>
                          <a:lnTo>
                            <a:pt x="917" y="871"/>
                          </a:lnTo>
                          <a:lnTo>
                            <a:pt x="925" y="859"/>
                          </a:lnTo>
                          <a:lnTo>
                            <a:pt x="935" y="855"/>
                          </a:lnTo>
                          <a:lnTo>
                            <a:pt x="944" y="853"/>
                          </a:lnTo>
                          <a:lnTo>
                            <a:pt x="956" y="848"/>
                          </a:lnTo>
                          <a:lnTo>
                            <a:pt x="962" y="842"/>
                          </a:lnTo>
                          <a:lnTo>
                            <a:pt x="965" y="832"/>
                          </a:lnTo>
                          <a:lnTo>
                            <a:pt x="971" y="826"/>
                          </a:lnTo>
                          <a:lnTo>
                            <a:pt x="977" y="825"/>
                          </a:lnTo>
                          <a:lnTo>
                            <a:pt x="985" y="825"/>
                          </a:lnTo>
                          <a:lnTo>
                            <a:pt x="990" y="821"/>
                          </a:lnTo>
                          <a:lnTo>
                            <a:pt x="992" y="817"/>
                          </a:lnTo>
                          <a:lnTo>
                            <a:pt x="992" y="809"/>
                          </a:lnTo>
                          <a:lnTo>
                            <a:pt x="994" y="803"/>
                          </a:lnTo>
                          <a:lnTo>
                            <a:pt x="990" y="798"/>
                          </a:lnTo>
                          <a:lnTo>
                            <a:pt x="987" y="790"/>
                          </a:lnTo>
                          <a:lnTo>
                            <a:pt x="983" y="784"/>
                          </a:lnTo>
                          <a:lnTo>
                            <a:pt x="1000" y="794"/>
                          </a:lnTo>
                          <a:lnTo>
                            <a:pt x="1015" y="798"/>
                          </a:lnTo>
                          <a:lnTo>
                            <a:pt x="1044" y="800"/>
                          </a:lnTo>
                          <a:lnTo>
                            <a:pt x="1040" y="788"/>
                          </a:lnTo>
                          <a:lnTo>
                            <a:pt x="1046" y="788"/>
                          </a:lnTo>
                          <a:lnTo>
                            <a:pt x="1052" y="792"/>
                          </a:lnTo>
                          <a:lnTo>
                            <a:pt x="1059" y="796"/>
                          </a:lnTo>
                          <a:lnTo>
                            <a:pt x="1061" y="792"/>
                          </a:lnTo>
                          <a:lnTo>
                            <a:pt x="1065" y="786"/>
                          </a:lnTo>
                          <a:lnTo>
                            <a:pt x="1067" y="784"/>
                          </a:lnTo>
                          <a:lnTo>
                            <a:pt x="1071" y="784"/>
                          </a:lnTo>
                          <a:lnTo>
                            <a:pt x="1079" y="792"/>
                          </a:lnTo>
                          <a:lnTo>
                            <a:pt x="1086" y="790"/>
                          </a:lnTo>
                          <a:lnTo>
                            <a:pt x="1100" y="786"/>
                          </a:lnTo>
                          <a:lnTo>
                            <a:pt x="1109" y="784"/>
                          </a:lnTo>
                          <a:lnTo>
                            <a:pt x="1109" y="780"/>
                          </a:lnTo>
                          <a:lnTo>
                            <a:pt x="1113" y="777"/>
                          </a:lnTo>
                          <a:lnTo>
                            <a:pt x="1132" y="777"/>
                          </a:lnTo>
                          <a:lnTo>
                            <a:pt x="1136" y="773"/>
                          </a:lnTo>
                          <a:lnTo>
                            <a:pt x="1144" y="769"/>
                          </a:lnTo>
                          <a:lnTo>
                            <a:pt x="1144" y="757"/>
                          </a:lnTo>
                          <a:lnTo>
                            <a:pt x="1150" y="757"/>
                          </a:lnTo>
                          <a:lnTo>
                            <a:pt x="1155" y="761"/>
                          </a:lnTo>
                          <a:lnTo>
                            <a:pt x="1163" y="761"/>
                          </a:lnTo>
                          <a:lnTo>
                            <a:pt x="1163" y="750"/>
                          </a:lnTo>
                          <a:lnTo>
                            <a:pt x="1167" y="748"/>
                          </a:lnTo>
                          <a:lnTo>
                            <a:pt x="1171" y="744"/>
                          </a:lnTo>
                          <a:lnTo>
                            <a:pt x="1177" y="744"/>
                          </a:lnTo>
                          <a:lnTo>
                            <a:pt x="1180" y="748"/>
                          </a:lnTo>
                          <a:lnTo>
                            <a:pt x="1186" y="750"/>
                          </a:lnTo>
                          <a:lnTo>
                            <a:pt x="1188" y="746"/>
                          </a:lnTo>
                          <a:lnTo>
                            <a:pt x="1190" y="740"/>
                          </a:lnTo>
                          <a:lnTo>
                            <a:pt x="1194" y="736"/>
                          </a:lnTo>
                          <a:lnTo>
                            <a:pt x="1202" y="736"/>
                          </a:lnTo>
                          <a:lnTo>
                            <a:pt x="1215" y="738"/>
                          </a:lnTo>
                          <a:lnTo>
                            <a:pt x="1225" y="736"/>
                          </a:lnTo>
                          <a:lnTo>
                            <a:pt x="1226" y="734"/>
                          </a:lnTo>
                          <a:lnTo>
                            <a:pt x="1226" y="728"/>
                          </a:lnTo>
                          <a:lnTo>
                            <a:pt x="1225" y="727"/>
                          </a:lnTo>
                          <a:lnTo>
                            <a:pt x="1228" y="723"/>
                          </a:lnTo>
                          <a:lnTo>
                            <a:pt x="1236" y="723"/>
                          </a:lnTo>
                          <a:lnTo>
                            <a:pt x="1238" y="717"/>
                          </a:lnTo>
                          <a:lnTo>
                            <a:pt x="1240" y="707"/>
                          </a:lnTo>
                          <a:lnTo>
                            <a:pt x="1244" y="703"/>
                          </a:lnTo>
                          <a:lnTo>
                            <a:pt x="1249" y="700"/>
                          </a:lnTo>
                          <a:lnTo>
                            <a:pt x="1257" y="700"/>
                          </a:lnTo>
                          <a:lnTo>
                            <a:pt x="1263" y="698"/>
                          </a:lnTo>
                          <a:lnTo>
                            <a:pt x="1263" y="692"/>
                          </a:lnTo>
                          <a:lnTo>
                            <a:pt x="1249" y="692"/>
                          </a:lnTo>
                          <a:lnTo>
                            <a:pt x="1236" y="694"/>
                          </a:lnTo>
                          <a:lnTo>
                            <a:pt x="1221" y="692"/>
                          </a:lnTo>
                          <a:lnTo>
                            <a:pt x="1215" y="688"/>
                          </a:lnTo>
                          <a:lnTo>
                            <a:pt x="1207" y="682"/>
                          </a:lnTo>
                          <a:lnTo>
                            <a:pt x="1202" y="680"/>
                          </a:lnTo>
                          <a:lnTo>
                            <a:pt x="1192" y="682"/>
                          </a:lnTo>
                          <a:lnTo>
                            <a:pt x="1184" y="688"/>
                          </a:lnTo>
                          <a:lnTo>
                            <a:pt x="1178" y="692"/>
                          </a:lnTo>
                          <a:lnTo>
                            <a:pt x="1169" y="692"/>
                          </a:lnTo>
                          <a:lnTo>
                            <a:pt x="1161" y="690"/>
                          </a:lnTo>
                          <a:lnTo>
                            <a:pt x="1152" y="688"/>
                          </a:lnTo>
                          <a:lnTo>
                            <a:pt x="1155" y="680"/>
                          </a:lnTo>
                          <a:lnTo>
                            <a:pt x="1154" y="675"/>
                          </a:lnTo>
                          <a:lnTo>
                            <a:pt x="1175" y="673"/>
                          </a:lnTo>
                          <a:lnTo>
                            <a:pt x="1175" y="669"/>
                          </a:lnTo>
                          <a:lnTo>
                            <a:pt x="1177" y="661"/>
                          </a:lnTo>
                          <a:lnTo>
                            <a:pt x="1175" y="657"/>
                          </a:lnTo>
                          <a:lnTo>
                            <a:pt x="1155" y="655"/>
                          </a:lnTo>
                          <a:lnTo>
                            <a:pt x="1129" y="659"/>
                          </a:lnTo>
                          <a:lnTo>
                            <a:pt x="1106" y="661"/>
                          </a:lnTo>
                          <a:lnTo>
                            <a:pt x="1107" y="657"/>
                          </a:lnTo>
                          <a:lnTo>
                            <a:pt x="1111" y="652"/>
                          </a:lnTo>
                          <a:lnTo>
                            <a:pt x="1113" y="650"/>
                          </a:lnTo>
                          <a:lnTo>
                            <a:pt x="1134" y="652"/>
                          </a:lnTo>
                          <a:lnTo>
                            <a:pt x="1155" y="652"/>
                          </a:lnTo>
                          <a:lnTo>
                            <a:pt x="1178" y="650"/>
                          </a:lnTo>
                          <a:lnTo>
                            <a:pt x="1178" y="638"/>
                          </a:lnTo>
                          <a:lnTo>
                            <a:pt x="1173" y="636"/>
                          </a:lnTo>
                          <a:lnTo>
                            <a:pt x="1167" y="638"/>
                          </a:lnTo>
                          <a:lnTo>
                            <a:pt x="1163" y="638"/>
                          </a:lnTo>
                          <a:lnTo>
                            <a:pt x="1159" y="630"/>
                          </a:lnTo>
                          <a:lnTo>
                            <a:pt x="1138" y="629"/>
                          </a:lnTo>
                          <a:lnTo>
                            <a:pt x="1119" y="630"/>
                          </a:lnTo>
                          <a:lnTo>
                            <a:pt x="1102" y="634"/>
                          </a:lnTo>
                          <a:lnTo>
                            <a:pt x="1111" y="627"/>
                          </a:lnTo>
                          <a:lnTo>
                            <a:pt x="1107" y="617"/>
                          </a:lnTo>
                          <a:lnTo>
                            <a:pt x="1113" y="615"/>
                          </a:lnTo>
                          <a:lnTo>
                            <a:pt x="1117" y="617"/>
                          </a:lnTo>
                          <a:lnTo>
                            <a:pt x="1119" y="621"/>
                          </a:lnTo>
                          <a:lnTo>
                            <a:pt x="1121" y="623"/>
                          </a:lnTo>
                          <a:lnTo>
                            <a:pt x="1129" y="623"/>
                          </a:lnTo>
                          <a:lnTo>
                            <a:pt x="1134" y="619"/>
                          </a:lnTo>
                          <a:lnTo>
                            <a:pt x="1144" y="619"/>
                          </a:lnTo>
                          <a:lnTo>
                            <a:pt x="1157" y="623"/>
                          </a:lnTo>
                          <a:lnTo>
                            <a:pt x="1182" y="632"/>
                          </a:lnTo>
                          <a:lnTo>
                            <a:pt x="1198" y="638"/>
                          </a:lnTo>
                          <a:lnTo>
                            <a:pt x="1202" y="642"/>
                          </a:lnTo>
                          <a:lnTo>
                            <a:pt x="1202" y="648"/>
                          </a:lnTo>
                          <a:lnTo>
                            <a:pt x="1205" y="654"/>
                          </a:lnTo>
                          <a:lnTo>
                            <a:pt x="1219" y="669"/>
                          </a:lnTo>
                          <a:lnTo>
                            <a:pt x="1238" y="680"/>
                          </a:lnTo>
                          <a:lnTo>
                            <a:pt x="1259" y="684"/>
                          </a:lnTo>
                          <a:lnTo>
                            <a:pt x="1265" y="684"/>
                          </a:lnTo>
                          <a:lnTo>
                            <a:pt x="1263" y="684"/>
                          </a:lnTo>
                          <a:lnTo>
                            <a:pt x="1265" y="684"/>
                          </a:lnTo>
                          <a:lnTo>
                            <a:pt x="1271" y="686"/>
                          </a:lnTo>
                          <a:lnTo>
                            <a:pt x="1274" y="688"/>
                          </a:lnTo>
                          <a:lnTo>
                            <a:pt x="1278" y="677"/>
                          </a:lnTo>
                          <a:lnTo>
                            <a:pt x="1274" y="677"/>
                          </a:lnTo>
                          <a:lnTo>
                            <a:pt x="1271" y="675"/>
                          </a:lnTo>
                          <a:lnTo>
                            <a:pt x="1271" y="673"/>
                          </a:lnTo>
                          <a:lnTo>
                            <a:pt x="1273" y="667"/>
                          </a:lnTo>
                          <a:lnTo>
                            <a:pt x="1276" y="657"/>
                          </a:lnTo>
                          <a:lnTo>
                            <a:pt x="1278" y="654"/>
                          </a:lnTo>
                          <a:lnTo>
                            <a:pt x="1271" y="654"/>
                          </a:lnTo>
                          <a:lnTo>
                            <a:pt x="1269" y="648"/>
                          </a:lnTo>
                          <a:lnTo>
                            <a:pt x="1269" y="640"/>
                          </a:lnTo>
                          <a:lnTo>
                            <a:pt x="1267" y="634"/>
                          </a:lnTo>
                          <a:lnTo>
                            <a:pt x="1263" y="632"/>
                          </a:lnTo>
                          <a:lnTo>
                            <a:pt x="1259" y="634"/>
                          </a:lnTo>
                          <a:lnTo>
                            <a:pt x="1255" y="634"/>
                          </a:lnTo>
                          <a:lnTo>
                            <a:pt x="1255" y="627"/>
                          </a:lnTo>
                          <a:lnTo>
                            <a:pt x="1251" y="625"/>
                          </a:lnTo>
                          <a:lnTo>
                            <a:pt x="1248" y="627"/>
                          </a:lnTo>
                          <a:lnTo>
                            <a:pt x="1244" y="627"/>
                          </a:lnTo>
                          <a:lnTo>
                            <a:pt x="1244" y="625"/>
                          </a:lnTo>
                          <a:lnTo>
                            <a:pt x="1246" y="621"/>
                          </a:lnTo>
                          <a:lnTo>
                            <a:pt x="1248" y="619"/>
                          </a:lnTo>
                          <a:lnTo>
                            <a:pt x="1246" y="615"/>
                          </a:lnTo>
                          <a:lnTo>
                            <a:pt x="1242" y="613"/>
                          </a:lnTo>
                          <a:lnTo>
                            <a:pt x="1240" y="611"/>
                          </a:lnTo>
                          <a:lnTo>
                            <a:pt x="1228" y="607"/>
                          </a:lnTo>
                          <a:lnTo>
                            <a:pt x="1225" y="607"/>
                          </a:lnTo>
                          <a:lnTo>
                            <a:pt x="1223" y="605"/>
                          </a:lnTo>
                          <a:lnTo>
                            <a:pt x="1223" y="602"/>
                          </a:lnTo>
                          <a:lnTo>
                            <a:pt x="1228" y="604"/>
                          </a:lnTo>
                          <a:lnTo>
                            <a:pt x="1251" y="615"/>
                          </a:lnTo>
                          <a:lnTo>
                            <a:pt x="1267" y="617"/>
                          </a:lnTo>
                          <a:lnTo>
                            <a:pt x="1271" y="613"/>
                          </a:lnTo>
                          <a:lnTo>
                            <a:pt x="1259" y="607"/>
                          </a:lnTo>
                          <a:lnTo>
                            <a:pt x="1267" y="600"/>
                          </a:lnTo>
                          <a:lnTo>
                            <a:pt x="1269" y="600"/>
                          </a:lnTo>
                          <a:lnTo>
                            <a:pt x="1263" y="598"/>
                          </a:lnTo>
                          <a:lnTo>
                            <a:pt x="1255" y="596"/>
                          </a:lnTo>
                          <a:lnTo>
                            <a:pt x="1259" y="592"/>
                          </a:lnTo>
                          <a:lnTo>
                            <a:pt x="1271" y="588"/>
                          </a:lnTo>
                          <a:lnTo>
                            <a:pt x="1271" y="584"/>
                          </a:lnTo>
                          <a:lnTo>
                            <a:pt x="1269" y="580"/>
                          </a:lnTo>
                          <a:lnTo>
                            <a:pt x="1271" y="577"/>
                          </a:lnTo>
                          <a:lnTo>
                            <a:pt x="1267" y="575"/>
                          </a:lnTo>
                          <a:lnTo>
                            <a:pt x="1259" y="575"/>
                          </a:lnTo>
                          <a:lnTo>
                            <a:pt x="1255" y="573"/>
                          </a:lnTo>
                          <a:lnTo>
                            <a:pt x="1255" y="569"/>
                          </a:lnTo>
                          <a:lnTo>
                            <a:pt x="1240" y="569"/>
                          </a:lnTo>
                          <a:lnTo>
                            <a:pt x="1248" y="569"/>
                          </a:lnTo>
                          <a:lnTo>
                            <a:pt x="1249" y="567"/>
                          </a:lnTo>
                          <a:lnTo>
                            <a:pt x="1249" y="563"/>
                          </a:lnTo>
                          <a:lnTo>
                            <a:pt x="1251" y="561"/>
                          </a:lnTo>
                          <a:lnTo>
                            <a:pt x="1244" y="557"/>
                          </a:lnTo>
                          <a:lnTo>
                            <a:pt x="1228" y="554"/>
                          </a:lnTo>
                          <a:lnTo>
                            <a:pt x="1223" y="552"/>
                          </a:lnTo>
                          <a:lnTo>
                            <a:pt x="1217" y="548"/>
                          </a:lnTo>
                          <a:lnTo>
                            <a:pt x="1213" y="546"/>
                          </a:lnTo>
                          <a:lnTo>
                            <a:pt x="1278" y="546"/>
                          </a:lnTo>
                          <a:lnTo>
                            <a:pt x="1278" y="538"/>
                          </a:lnTo>
                          <a:lnTo>
                            <a:pt x="1284" y="536"/>
                          </a:lnTo>
                          <a:lnTo>
                            <a:pt x="1290" y="536"/>
                          </a:lnTo>
                          <a:lnTo>
                            <a:pt x="1297" y="534"/>
                          </a:lnTo>
                          <a:lnTo>
                            <a:pt x="1297" y="515"/>
                          </a:lnTo>
                          <a:lnTo>
                            <a:pt x="1288" y="513"/>
                          </a:lnTo>
                          <a:lnTo>
                            <a:pt x="1280" y="513"/>
                          </a:lnTo>
                          <a:lnTo>
                            <a:pt x="1274" y="511"/>
                          </a:lnTo>
                          <a:lnTo>
                            <a:pt x="1271" y="523"/>
                          </a:lnTo>
                          <a:lnTo>
                            <a:pt x="1267" y="527"/>
                          </a:lnTo>
                          <a:lnTo>
                            <a:pt x="1267" y="515"/>
                          </a:lnTo>
                          <a:lnTo>
                            <a:pt x="1261" y="513"/>
                          </a:lnTo>
                          <a:lnTo>
                            <a:pt x="1259" y="513"/>
                          </a:lnTo>
                          <a:lnTo>
                            <a:pt x="1255" y="511"/>
                          </a:lnTo>
                          <a:lnTo>
                            <a:pt x="1255" y="506"/>
                          </a:lnTo>
                          <a:lnTo>
                            <a:pt x="1257" y="500"/>
                          </a:lnTo>
                          <a:lnTo>
                            <a:pt x="1259" y="500"/>
                          </a:lnTo>
                          <a:lnTo>
                            <a:pt x="1259" y="484"/>
                          </a:lnTo>
                          <a:lnTo>
                            <a:pt x="1265" y="484"/>
                          </a:lnTo>
                          <a:lnTo>
                            <a:pt x="1269" y="488"/>
                          </a:lnTo>
                          <a:lnTo>
                            <a:pt x="1271" y="492"/>
                          </a:lnTo>
                          <a:lnTo>
                            <a:pt x="1263" y="492"/>
                          </a:lnTo>
                          <a:lnTo>
                            <a:pt x="1263" y="507"/>
                          </a:lnTo>
                          <a:lnTo>
                            <a:pt x="1271" y="507"/>
                          </a:lnTo>
                          <a:lnTo>
                            <a:pt x="1280" y="506"/>
                          </a:lnTo>
                          <a:lnTo>
                            <a:pt x="1290" y="507"/>
                          </a:lnTo>
                          <a:lnTo>
                            <a:pt x="1290" y="500"/>
                          </a:lnTo>
                          <a:lnTo>
                            <a:pt x="1271" y="490"/>
                          </a:lnTo>
                          <a:lnTo>
                            <a:pt x="1288" y="492"/>
                          </a:lnTo>
                          <a:lnTo>
                            <a:pt x="1309" y="496"/>
                          </a:lnTo>
                          <a:lnTo>
                            <a:pt x="1313" y="504"/>
                          </a:lnTo>
                          <a:lnTo>
                            <a:pt x="1322" y="504"/>
                          </a:lnTo>
                          <a:lnTo>
                            <a:pt x="1330" y="500"/>
                          </a:lnTo>
                          <a:lnTo>
                            <a:pt x="1336" y="500"/>
                          </a:lnTo>
                          <a:lnTo>
                            <a:pt x="1332" y="488"/>
                          </a:lnTo>
                          <a:lnTo>
                            <a:pt x="1319" y="490"/>
                          </a:lnTo>
                          <a:lnTo>
                            <a:pt x="1305" y="490"/>
                          </a:lnTo>
                          <a:lnTo>
                            <a:pt x="1294" y="492"/>
                          </a:lnTo>
                          <a:lnTo>
                            <a:pt x="1296" y="486"/>
                          </a:lnTo>
                          <a:lnTo>
                            <a:pt x="1297" y="477"/>
                          </a:lnTo>
                          <a:lnTo>
                            <a:pt x="1297" y="473"/>
                          </a:lnTo>
                          <a:lnTo>
                            <a:pt x="1292" y="473"/>
                          </a:lnTo>
                          <a:lnTo>
                            <a:pt x="1288" y="477"/>
                          </a:lnTo>
                          <a:lnTo>
                            <a:pt x="1286" y="481"/>
                          </a:lnTo>
                          <a:lnTo>
                            <a:pt x="1282" y="479"/>
                          </a:lnTo>
                          <a:lnTo>
                            <a:pt x="1282" y="475"/>
                          </a:lnTo>
                          <a:lnTo>
                            <a:pt x="1286" y="473"/>
                          </a:lnTo>
                          <a:lnTo>
                            <a:pt x="1286" y="469"/>
                          </a:lnTo>
                          <a:lnTo>
                            <a:pt x="1288" y="459"/>
                          </a:lnTo>
                          <a:lnTo>
                            <a:pt x="1286" y="454"/>
                          </a:lnTo>
                          <a:lnTo>
                            <a:pt x="1278" y="452"/>
                          </a:lnTo>
                          <a:lnTo>
                            <a:pt x="1267" y="450"/>
                          </a:lnTo>
                          <a:lnTo>
                            <a:pt x="1271" y="446"/>
                          </a:lnTo>
                          <a:lnTo>
                            <a:pt x="1301" y="446"/>
                          </a:lnTo>
                          <a:lnTo>
                            <a:pt x="1305" y="454"/>
                          </a:lnTo>
                          <a:lnTo>
                            <a:pt x="1309" y="458"/>
                          </a:lnTo>
                          <a:lnTo>
                            <a:pt x="1315" y="456"/>
                          </a:lnTo>
                          <a:lnTo>
                            <a:pt x="1317" y="452"/>
                          </a:lnTo>
                          <a:lnTo>
                            <a:pt x="1321" y="450"/>
                          </a:lnTo>
                          <a:lnTo>
                            <a:pt x="1317" y="436"/>
                          </a:lnTo>
                          <a:lnTo>
                            <a:pt x="1315" y="427"/>
                          </a:lnTo>
                          <a:lnTo>
                            <a:pt x="1313" y="415"/>
                          </a:lnTo>
                          <a:lnTo>
                            <a:pt x="1305" y="415"/>
                          </a:lnTo>
                          <a:lnTo>
                            <a:pt x="1307" y="409"/>
                          </a:lnTo>
                          <a:lnTo>
                            <a:pt x="1307" y="400"/>
                          </a:lnTo>
                          <a:lnTo>
                            <a:pt x="1290" y="396"/>
                          </a:lnTo>
                          <a:lnTo>
                            <a:pt x="1290" y="404"/>
                          </a:lnTo>
                          <a:lnTo>
                            <a:pt x="1286" y="404"/>
                          </a:lnTo>
                          <a:lnTo>
                            <a:pt x="1282" y="406"/>
                          </a:lnTo>
                          <a:lnTo>
                            <a:pt x="1282" y="404"/>
                          </a:lnTo>
                          <a:lnTo>
                            <a:pt x="1263" y="408"/>
                          </a:lnTo>
                          <a:lnTo>
                            <a:pt x="1276" y="396"/>
                          </a:lnTo>
                          <a:lnTo>
                            <a:pt x="1290" y="388"/>
                          </a:lnTo>
                          <a:lnTo>
                            <a:pt x="1286" y="383"/>
                          </a:lnTo>
                          <a:lnTo>
                            <a:pt x="1284" y="377"/>
                          </a:lnTo>
                          <a:lnTo>
                            <a:pt x="1282" y="369"/>
                          </a:lnTo>
                          <a:lnTo>
                            <a:pt x="1305" y="371"/>
                          </a:lnTo>
                          <a:lnTo>
                            <a:pt x="1328" y="375"/>
                          </a:lnTo>
                          <a:lnTo>
                            <a:pt x="1351" y="381"/>
                          </a:lnTo>
                          <a:lnTo>
                            <a:pt x="1351" y="375"/>
                          </a:lnTo>
                          <a:lnTo>
                            <a:pt x="1349" y="365"/>
                          </a:lnTo>
                          <a:lnTo>
                            <a:pt x="1351" y="361"/>
                          </a:lnTo>
                          <a:lnTo>
                            <a:pt x="1344" y="361"/>
                          </a:lnTo>
                          <a:lnTo>
                            <a:pt x="1340" y="346"/>
                          </a:lnTo>
                          <a:lnTo>
                            <a:pt x="1326" y="346"/>
                          </a:lnTo>
                          <a:lnTo>
                            <a:pt x="1328" y="350"/>
                          </a:lnTo>
                          <a:lnTo>
                            <a:pt x="1319" y="350"/>
                          </a:lnTo>
                          <a:lnTo>
                            <a:pt x="1321" y="350"/>
                          </a:lnTo>
                          <a:lnTo>
                            <a:pt x="1309" y="348"/>
                          </a:lnTo>
                          <a:lnTo>
                            <a:pt x="1299" y="344"/>
                          </a:lnTo>
                          <a:lnTo>
                            <a:pt x="1301" y="342"/>
                          </a:lnTo>
                          <a:lnTo>
                            <a:pt x="1301" y="331"/>
                          </a:lnTo>
                          <a:lnTo>
                            <a:pt x="1309" y="333"/>
                          </a:lnTo>
                          <a:lnTo>
                            <a:pt x="1315" y="335"/>
                          </a:lnTo>
                          <a:lnTo>
                            <a:pt x="1324" y="335"/>
                          </a:lnTo>
                          <a:lnTo>
                            <a:pt x="1322" y="331"/>
                          </a:lnTo>
                          <a:lnTo>
                            <a:pt x="1322" y="327"/>
                          </a:lnTo>
                          <a:lnTo>
                            <a:pt x="1321" y="323"/>
                          </a:lnTo>
                          <a:lnTo>
                            <a:pt x="1311" y="319"/>
                          </a:lnTo>
                          <a:lnTo>
                            <a:pt x="1301" y="319"/>
                          </a:lnTo>
                          <a:lnTo>
                            <a:pt x="1288" y="317"/>
                          </a:lnTo>
                          <a:lnTo>
                            <a:pt x="1276" y="317"/>
                          </a:lnTo>
                          <a:lnTo>
                            <a:pt x="1267" y="315"/>
                          </a:lnTo>
                          <a:lnTo>
                            <a:pt x="1267" y="300"/>
                          </a:lnTo>
                          <a:lnTo>
                            <a:pt x="1278" y="302"/>
                          </a:lnTo>
                          <a:lnTo>
                            <a:pt x="1288" y="302"/>
                          </a:lnTo>
                          <a:lnTo>
                            <a:pt x="1297" y="304"/>
                          </a:lnTo>
                          <a:lnTo>
                            <a:pt x="1297" y="308"/>
                          </a:lnTo>
                          <a:lnTo>
                            <a:pt x="1305" y="311"/>
                          </a:lnTo>
                          <a:lnTo>
                            <a:pt x="1305" y="306"/>
                          </a:lnTo>
                          <a:lnTo>
                            <a:pt x="1307" y="300"/>
                          </a:lnTo>
                          <a:lnTo>
                            <a:pt x="1309" y="292"/>
                          </a:lnTo>
                          <a:lnTo>
                            <a:pt x="1315" y="286"/>
                          </a:lnTo>
                          <a:lnTo>
                            <a:pt x="1322" y="283"/>
                          </a:lnTo>
                          <a:lnTo>
                            <a:pt x="1328" y="277"/>
                          </a:lnTo>
                          <a:lnTo>
                            <a:pt x="1328" y="242"/>
                          </a:lnTo>
                          <a:lnTo>
                            <a:pt x="1363" y="242"/>
                          </a:lnTo>
                          <a:lnTo>
                            <a:pt x="1363" y="227"/>
                          </a:lnTo>
                          <a:lnTo>
                            <a:pt x="1372" y="217"/>
                          </a:lnTo>
                          <a:lnTo>
                            <a:pt x="1357" y="210"/>
                          </a:lnTo>
                          <a:lnTo>
                            <a:pt x="1332" y="208"/>
                          </a:lnTo>
                          <a:lnTo>
                            <a:pt x="1313" y="217"/>
                          </a:lnTo>
                          <a:lnTo>
                            <a:pt x="1305" y="208"/>
                          </a:lnTo>
                          <a:lnTo>
                            <a:pt x="1303" y="204"/>
                          </a:lnTo>
                          <a:lnTo>
                            <a:pt x="1303" y="196"/>
                          </a:lnTo>
                          <a:lnTo>
                            <a:pt x="1313" y="196"/>
                          </a:lnTo>
                          <a:lnTo>
                            <a:pt x="1322" y="192"/>
                          </a:lnTo>
                          <a:lnTo>
                            <a:pt x="1332" y="192"/>
                          </a:lnTo>
                          <a:lnTo>
                            <a:pt x="1355" y="198"/>
                          </a:lnTo>
                          <a:lnTo>
                            <a:pt x="1380" y="202"/>
                          </a:lnTo>
                          <a:lnTo>
                            <a:pt x="1401" y="196"/>
                          </a:lnTo>
                          <a:lnTo>
                            <a:pt x="1403" y="192"/>
                          </a:lnTo>
                          <a:lnTo>
                            <a:pt x="1407" y="188"/>
                          </a:lnTo>
                          <a:lnTo>
                            <a:pt x="1409" y="185"/>
                          </a:lnTo>
                          <a:lnTo>
                            <a:pt x="1411" y="185"/>
                          </a:lnTo>
                          <a:lnTo>
                            <a:pt x="1415" y="183"/>
                          </a:lnTo>
                          <a:lnTo>
                            <a:pt x="1416" y="181"/>
                          </a:lnTo>
                          <a:lnTo>
                            <a:pt x="1416" y="173"/>
                          </a:lnTo>
                          <a:lnTo>
                            <a:pt x="1411" y="171"/>
                          </a:lnTo>
                          <a:lnTo>
                            <a:pt x="1405" y="171"/>
                          </a:lnTo>
                          <a:lnTo>
                            <a:pt x="1401" y="169"/>
                          </a:lnTo>
                          <a:lnTo>
                            <a:pt x="1392" y="173"/>
                          </a:lnTo>
                          <a:lnTo>
                            <a:pt x="1374" y="177"/>
                          </a:lnTo>
                          <a:lnTo>
                            <a:pt x="1363" y="181"/>
                          </a:lnTo>
                          <a:lnTo>
                            <a:pt x="1342" y="179"/>
                          </a:lnTo>
                          <a:lnTo>
                            <a:pt x="1340" y="175"/>
                          </a:lnTo>
                          <a:lnTo>
                            <a:pt x="1359" y="169"/>
                          </a:lnTo>
                          <a:lnTo>
                            <a:pt x="1424" y="169"/>
                          </a:lnTo>
                          <a:lnTo>
                            <a:pt x="1424" y="162"/>
                          </a:lnTo>
                          <a:lnTo>
                            <a:pt x="1434" y="160"/>
                          </a:lnTo>
                          <a:lnTo>
                            <a:pt x="1441" y="160"/>
                          </a:lnTo>
                          <a:lnTo>
                            <a:pt x="1451" y="158"/>
                          </a:lnTo>
                          <a:lnTo>
                            <a:pt x="1451" y="156"/>
                          </a:lnTo>
                          <a:lnTo>
                            <a:pt x="1453" y="150"/>
                          </a:lnTo>
                          <a:lnTo>
                            <a:pt x="1455" y="146"/>
                          </a:lnTo>
                          <a:lnTo>
                            <a:pt x="1468" y="142"/>
                          </a:lnTo>
                          <a:lnTo>
                            <a:pt x="1480" y="142"/>
                          </a:lnTo>
                          <a:lnTo>
                            <a:pt x="1493" y="139"/>
                          </a:lnTo>
                          <a:lnTo>
                            <a:pt x="1497" y="131"/>
                          </a:lnTo>
                          <a:lnTo>
                            <a:pt x="1486" y="119"/>
                          </a:lnTo>
                          <a:lnTo>
                            <a:pt x="1453" y="115"/>
                          </a:lnTo>
                          <a:lnTo>
                            <a:pt x="1367" y="115"/>
                          </a:lnTo>
                          <a:lnTo>
                            <a:pt x="1367" y="123"/>
                          </a:lnTo>
                          <a:lnTo>
                            <a:pt x="1344" y="129"/>
                          </a:lnTo>
                          <a:lnTo>
                            <a:pt x="1332" y="129"/>
                          </a:lnTo>
                          <a:lnTo>
                            <a:pt x="1313" y="127"/>
                          </a:lnTo>
                          <a:lnTo>
                            <a:pt x="1313" y="135"/>
                          </a:lnTo>
                          <a:lnTo>
                            <a:pt x="1309" y="135"/>
                          </a:lnTo>
                          <a:lnTo>
                            <a:pt x="1305" y="123"/>
                          </a:lnTo>
                          <a:lnTo>
                            <a:pt x="1301" y="119"/>
                          </a:lnTo>
                          <a:lnTo>
                            <a:pt x="1282" y="139"/>
                          </a:lnTo>
                          <a:lnTo>
                            <a:pt x="1267" y="139"/>
                          </a:lnTo>
                          <a:lnTo>
                            <a:pt x="1263" y="142"/>
                          </a:lnTo>
                          <a:lnTo>
                            <a:pt x="1259" y="150"/>
                          </a:lnTo>
                          <a:lnTo>
                            <a:pt x="1255" y="154"/>
                          </a:lnTo>
                          <a:lnTo>
                            <a:pt x="1236" y="158"/>
                          </a:lnTo>
                          <a:lnTo>
                            <a:pt x="1198" y="158"/>
                          </a:lnTo>
                          <a:lnTo>
                            <a:pt x="1198" y="156"/>
                          </a:lnTo>
                          <a:lnTo>
                            <a:pt x="1196" y="152"/>
                          </a:lnTo>
                          <a:lnTo>
                            <a:pt x="1194" y="150"/>
                          </a:lnTo>
                          <a:lnTo>
                            <a:pt x="1198" y="148"/>
                          </a:lnTo>
                          <a:lnTo>
                            <a:pt x="1202" y="144"/>
                          </a:lnTo>
                          <a:lnTo>
                            <a:pt x="1205" y="142"/>
                          </a:lnTo>
                          <a:lnTo>
                            <a:pt x="1213" y="142"/>
                          </a:lnTo>
                          <a:lnTo>
                            <a:pt x="1217" y="146"/>
                          </a:lnTo>
                          <a:lnTo>
                            <a:pt x="1225" y="146"/>
                          </a:lnTo>
                          <a:lnTo>
                            <a:pt x="1228" y="139"/>
                          </a:lnTo>
                          <a:lnTo>
                            <a:pt x="1238" y="133"/>
                          </a:lnTo>
                          <a:lnTo>
                            <a:pt x="1244" y="129"/>
                          </a:lnTo>
                          <a:lnTo>
                            <a:pt x="1248" y="127"/>
                          </a:lnTo>
                          <a:lnTo>
                            <a:pt x="1249" y="123"/>
                          </a:lnTo>
                          <a:lnTo>
                            <a:pt x="1253" y="117"/>
                          </a:lnTo>
                          <a:lnTo>
                            <a:pt x="1259" y="108"/>
                          </a:lnTo>
                          <a:lnTo>
                            <a:pt x="1246" y="106"/>
                          </a:lnTo>
                          <a:lnTo>
                            <a:pt x="1226" y="102"/>
                          </a:lnTo>
                          <a:lnTo>
                            <a:pt x="1209" y="104"/>
                          </a:lnTo>
                          <a:lnTo>
                            <a:pt x="1207" y="110"/>
                          </a:lnTo>
                          <a:lnTo>
                            <a:pt x="1207" y="117"/>
                          </a:lnTo>
                          <a:lnTo>
                            <a:pt x="1198" y="123"/>
                          </a:lnTo>
                          <a:lnTo>
                            <a:pt x="1182" y="125"/>
                          </a:lnTo>
                          <a:lnTo>
                            <a:pt x="1167" y="123"/>
                          </a:lnTo>
                          <a:lnTo>
                            <a:pt x="1152" y="123"/>
                          </a:lnTo>
                          <a:lnTo>
                            <a:pt x="1154" y="119"/>
                          </a:lnTo>
                          <a:lnTo>
                            <a:pt x="1154" y="110"/>
                          </a:lnTo>
                          <a:lnTo>
                            <a:pt x="1152" y="104"/>
                          </a:lnTo>
                          <a:lnTo>
                            <a:pt x="1129" y="102"/>
                          </a:lnTo>
                          <a:lnTo>
                            <a:pt x="1104" y="106"/>
                          </a:lnTo>
                          <a:lnTo>
                            <a:pt x="1086" y="108"/>
                          </a:lnTo>
                          <a:lnTo>
                            <a:pt x="1073" y="108"/>
                          </a:lnTo>
                          <a:lnTo>
                            <a:pt x="1059" y="106"/>
                          </a:lnTo>
                          <a:lnTo>
                            <a:pt x="1048" y="104"/>
                          </a:lnTo>
                          <a:lnTo>
                            <a:pt x="1033" y="108"/>
                          </a:lnTo>
                          <a:lnTo>
                            <a:pt x="1017" y="115"/>
                          </a:lnTo>
                          <a:lnTo>
                            <a:pt x="1006" y="119"/>
                          </a:lnTo>
                          <a:lnTo>
                            <a:pt x="983" y="119"/>
                          </a:lnTo>
                          <a:lnTo>
                            <a:pt x="998" y="115"/>
                          </a:lnTo>
                          <a:lnTo>
                            <a:pt x="1029" y="104"/>
                          </a:lnTo>
                          <a:lnTo>
                            <a:pt x="1029" y="96"/>
                          </a:lnTo>
                          <a:lnTo>
                            <a:pt x="1040" y="94"/>
                          </a:lnTo>
                          <a:lnTo>
                            <a:pt x="1044" y="92"/>
                          </a:lnTo>
                          <a:lnTo>
                            <a:pt x="1081" y="90"/>
                          </a:lnTo>
                          <a:lnTo>
                            <a:pt x="1117" y="92"/>
                          </a:lnTo>
                          <a:lnTo>
                            <a:pt x="1144" y="96"/>
                          </a:lnTo>
                          <a:lnTo>
                            <a:pt x="1150" y="96"/>
                          </a:lnTo>
                          <a:lnTo>
                            <a:pt x="1157" y="94"/>
                          </a:lnTo>
                          <a:lnTo>
                            <a:pt x="1159" y="92"/>
                          </a:lnTo>
                          <a:lnTo>
                            <a:pt x="1171" y="94"/>
                          </a:lnTo>
                          <a:lnTo>
                            <a:pt x="1184" y="94"/>
                          </a:lnTo>
                          <a:lnTo>
                            <a:pt x="1190" y="96"/>
                          </a:lnTo>
                          <a:lnTo>
                            <a:pt x="1202" y="94"/>
                          </a:lnTo>
                          <a:lnTo>
                            <a:pt x="1215" y="94"/>
                          </a:lnTo>
                          <a:lnTo>
                            <a:pt x="1221" y="92"/>
                          </a:lnTo>
                          <a:lnTo>
                            <a:pt x="1236" y="94"/>
                          </a:lnTo>
                          <a:lnTo>
                            <a:pt x="1255" y="94"/>
                          </a:lnTo>
                          <a:lnTo>
                            <a:pt x="1271" y="92"/>
                          </a:lnTo>
                          <a:lnTo>
                            <a:pt x="1276" y="89"/>
                          </a:lnTo>
                          <a:lnTo>
                            <a:pt x="1288" y="79"/>
                          </a:lnTo>
                          <a:lnTo>
                            <a:pt x="1297" y="73"/>
                          </a:lnTo>
                          <a:lnTo>
                            <a:pt x="1290" y="69"/>
                          </a:lnTo>
                          <a:lnTo>
                            <a:pt x="1280" y="62"/>
                          </a:lnTo>
                          <a:lnTo>
                            <a:pt x="1274" y="58"/>
                          </a:lnTo>
                          <a:lnTo>
                            <a:pt x="1263" y="58"/>
                          </a:lnTo>
                          <a:lnTo>
                            <a:pt x="1251" y="62"/>
                          </a:lnTo>
                          <a:lnTo>
                            <a:pt x="1244" y="62"/>
                          </a:lnTo>
                          <a:lnTo>
                            <a:pt x="1242" y="60"/>
                          </a:lnTo>
                          <a:lnTo>
                            <a:pt x="1240" y="54"/>
                          </a:lnTo>
                          <a:lnTo>
                            <a:pt x="1240" y="50"/>
                          </a:lnTo>
                          <a:lnTo>
                            <a:pt x="1219" y="50"/>
                          </a:lnTo>
                          <a:lnTo>
                            <a:pt x="1202" y="52"/>
                          </a:lnTo>
                          <a:lnTo>
                            <a:pt x="1178" y="58"/>
                          </a:lnTo>
                          <a:lnTo>
                            <a:pt x="1182" y="56"/>
                          </a:lnTo>
                          <a:lnTo>
                            <a:pt x="1202" y="50"/>
                          </a:lnTo>
                          <a:lnTo>
                            <a:pt x="1198" y="31"/>
                          </a:lnTo>
                          <a:lnTo>
                            <a:pt x="1194" y="29"/>
                          </a:lnTo>
                          <a:lnTo>
                            <a:pt x="1188" y="25"/>
                          </a:lnTo>
                          <a:lnTo>
                            <a:pt x="1186" y="23"/>
                          </a:lnTo>
                          <a:lnTo>
                            <a:pt x="1175" y="25"/>
                          </a:lnTo>
                          <a:lnTo>
                            <a:pt x="1169" y="31"/>
                          </a:lnTo>
                          <a:lnTo>
                            <a:pt x="1163" y="35"/>
                          </a:lnTo>
                          <a:lnTo>
                            <a:pt x="1152" y="37"/>
                          </a:lnTo>
                          <a:lnTo>
                            <a:pt x="1142" y="39"/>
                          </a:lnTo>
                          <a:lnTo>
                            <a:pt x="1132" y="39"/>
                          </a:lnTo>
                          <a:lnTo>
                            <a:pt x="1140" y="33"/>
                          </a:lnTo>
                          <a:lnTo>
                            <a:pt x="1150" y="27"/>
                          </a:lnTo>
                          <a:lnTo>
                            <a:pt x="1159" y="19"/>
                          </a:lnTo>
                          <a:lnTo>
                            <a:pt x="1159" y="12"/>
                          </a:lnTo>
                          <a:lnTo>
                            <a:pt x="1140" y="14"/>
                          </a:lnTo>
                          <a:lnTo>
                            <a:pt x="1123" y="14"/>
                          </a:lnTo>
                          <a:lnTo>
                            <a:pt x="1106" y="12"/>
                          </a:lnTo>
                          <a:lnTo>
                            <a:pt x="1098" y="10"/>
                          </a:lnTo>
                          <a:lnTo>
                            <a:pt x="1088" y="6"/>
                          </a:lnTo>
                          <a:lnTo>
                            <a:pt x="1083" y="4"/>
                          </a:lnTo>
                          <a:lnTo>
                            <a:pt x="1071" y="6"/>
                          </a:lnTo>
                          <a:lnTo>
                            <a:pt x="1056" y="12"/>
                          </a:lnTo>
                          <a:lnTo>
                            <a:pt x="1040" y="12"/>
                          </a:lnTo>
                          <a:lnTo>
                            <a:pt x="1040" y="8"/>
                          </a:lnTo>
                          <a:lnTo>
                            <a:pt x="1021" y="8"/>
                          </a:lnTo>
                          <a:lnTo>
                            <a:pt x="1017" y="0"/>
                          </a:lnTo>
                          <a:lnTo>
                            <a:pt x="983" y="0"/>
                          </a:lnTo>
                          <a:lnTo>
                            <a:pt x="946" y="4"/>
                          </a:lnTo>
                          <a:lnTo>
                            <a:pt x="906" y="4"/>
                          </a:lnTo>
                          <a:lnTo>
                            <a:pt x="898" y="2"/>
                          </a:lnTo>
                          <a:lnTo>
                            <a:pt x="889" y="0"/>
                          </a:lnTo>
                          <a:lnTo>
                            <a:pt x="879" y="0"/>
                          </a:lnTo>
                          <a:lnTo>
                            <a:pt x="877" y="2"/>
                          </a:lnTo>
                          <a:lnTo>
                            <a:pt x="875" y="8"/>
                          </a:lnTo>
                          <a:lnTo>
                            <a:pt x="875" y="12"/>
                          </a:lnTo>
                          <a:lnTo>
                            <a:pt x="866" y="10"/>
                          </a:lnTo>
                          <a:lnTo>
                            <a:pt x="858" y="6"/>
                          </a:lnTo>
                          <a:lnTo>
                            <a:pt x="852" y="4"/>
                          </a:lnTo>
                          <a:lnTo>
                            <a:pt x="852" y="19"/>
                          </a:lnTo>
                          <a:lnTo>
                            <a:pt x="845" y="19"/>
                          </a:lnTo>
                          <a:lnTo>
                            <a:pt x="833" y="16"/>
                          </a:lnTo>
                          <a:lnTo>
                            <a:pt x="821" y="16"/>
                          </a:lnTo>
                          <a:lnTo>
                            <a:pt x="818" y="27"/>
                          </a:lnTo>
                          <a:lnTo>
                            <a:pt x="821" y="27"/>
                          </a:lnTo>
                          <a:lnTo>
                            <a:pt x="825" y="31"/>
                          </a:lnTo>
                          <a:lnTo>
                            <a:pt x="806" y="31"/>
                          </a:lnTo>
                          <a:lnTo>
                            <a:pt x="804" y="35"/>
                          </a:lnTo>
                          <a:lnTo>
                            <a:pt x="802" y="40"/>
                          </a:lnTo>
                          <a:lnTo>
                            <a:pt x="806" y="42"/>
                          </a:lnTo>
                          <a:lnTo>
                            <a:pt x="808" y="44"/>
                          </a:lnTo>
                          <a:lnTo>
                            <a:pt x="810" y="48"/>
                          </a:lnTo>
                          <a:lnTo>
                            <a:pt x="810" y="50"/>
                          </a:lnTo>
                          <a:lnTo>
                            <a:pt x="802" y="48"/>
                          </a:lnTo>
                          <a:lnTo>
                            <a:pt x="798" y="44"/>
                          </a:lnTo>
                          <a:lnTo>
                            <a:pt x="795" y="39"/>
                          </a:lnTo>
                          <a:lnTo>
                            <a:pt x="789" y="42"/>
                          </a:lnTo>
                          <a:lnTo>
                            <a:pt x="787" y="42"/>
                          </a:lnTo>
                          <a:lnTo>
                            <a:pt x="779" y="46"/>
                          </a:lnTo>
                          <a:lnTo>
                            <a:pt x="781" y="48"/>
                          </a:lnTo>
                          <a:lnTo>
                            <a:pt x="781" y="54"/>
                          </a:lnTo>
                          <a:lnTo>
                            <a:pt x="783" y="58"/>
                          </a:lnTo>
                          <a:lnTo>
                            <a:pt x="775" y="56"/>
                          </a:lnTo>
                          <a:lnTo>
                            <a:pt x="770" y="54"/>
                          </a:lnTo>
                          <a:lnTo>
                            <a:pt x="760" y="50"/>
                          </a:lnTo>
                          <a:lnTo>
                            <a:pt x="758" y="42"/>
                          </a:lnTo>
                          <a:lnTo>
                            <a:pt x="758" y="37"/>
                          </a:lnTo>
                          <a:lnTo>
                            <a:pt x="756" y="31"/>
                          </a:lnTo>
                          <a:lnTo>
                            <a:pt x="731" y="35"/>
                          </a:lnTo>
                          <a:lnTo>
                            <a:pt x="702" y="35"/>
                          </a:lnTo>
                          <a:lnTo>
                            <a:pt x="702" y="42"/>
                          </a:lnTo>
                          <a:lnTo>
                            <a:pt x="706" y="40"/>
                          </a:lnTo>
                          <a:lnTo>
                            <a:pt x="706" y="46"/>
                          </a:lnTo>
                          <a:lnTo>
                            <a:pt x="708" y="44"/>
                          </a:lnTo>
                          <a:lnTo>
                            <a:pt x="710" y="48"/>
                          </a:lnTo>
                          <a:lnTo>
                            <a:pt x="710" y="50"/>
                          </a:lnTo>
                          <a:lnTo>
                            <a:pt x="702" y="50"/>
                          </a:lnTo>
                          <a:lnTo>
                            <a:pt x="702" y="62"/>
                          </a:lnTo>
                          <a:lnTo>
                            <a:pt x="716" y="62"/>
                          </a:lnTo>
                          <a:lnTo>
                            <a:pt x="702" y="64"/>
                          </a:lnTo>
                          <a:lnTo>
                            <a:pt x="683" y="65"/>
                          </a:lnTo>
                          <a:lnTo>
                            <a:pt x="683" y="71"/>
                          </a:lnTo>
                          <a:lnTo>
                            <a:pt x="687" y="77"/>
                          </a:lnTo>
                          <a:lnTo>
                            <a:pt x="687" y="81"/>
                          </a:lnTo>
                          <a:lnTo>
                            <a:pt x="679" y="79"/>
                          </a:lnTo>
                          <a:lnTo>
                            <a:pt x="660" y="69"/>
                          </a:lnTo>
                          <a:lnTo>
                            <a:pt x="653" y="71"/>
                          </a:lnTo>
                          <a:lnTo>
                            <a:pt x="641" y="77"/>
                          </a:lnTo>
                          <a:lnTo>
                            <a:pt x="635" y="77"/>
                          </a:lnTo>
                          <a:lnTo>
                            <a:pt x="630" y="75"/>
                          </a:lnTo>
                          <a:lnTo>
                            <a:pt x="622" y="73"/>
                          </a:lnTo>
                          <a:lnTo>
                            <a:pt x="622" y="85"/>
                          </a:lnTo>
                          <a:lnTo>
                            <a:pt x="630" y="85"/>
                          </a:lnTo>
                          <a:lnTo>
                            <a:pt x="631" y="89"/>
                          </a:lnTo>
                          <a:lnTo>
                            <a:pt x="633" y="96"/>
                          </a:lnTo>
                          <a:lnTo>
                            <a:pt x="637" y="100"/>
                          </a:lnTo>
                          <a:lnTo>
                            <a:pt x="656" y="115"/>
                          </a:lnTo>
                          <a:lnTo>
                            <a:pt x="702" y="142"/>
                          </a:lnTo>
                          <a:lnTo>
                            <a:pt x="691" y="140"/>
                          </a:lnTo>
                          <a:lnTo>
                            <a:pt x="679" y="137"/>
                          </a:lnTo>
                          <a:lnTo>
                            <a:pt x="672" y="135"/>
                          </a:lnTo>
                          <a:lnTo>
                            <a:pt x="662" y="144"/>
                          </a:lnTo>
                          <a:lnTo>
                            <a:pt x="660" y="150"/>
                          </a:lnTo>
                          <a:lnTo>
                            <a:pt x="654" y="148"/>
                          </a:lnTo>
                          <a:lnTo>
                            <a:pt x="647" y="144"/>
                          </a:lnTo>
                          <a:lnTo>
                            <a:pt x="645" y="142"/>
                          </a:lnTo>
                          <a:lnTo>
                            <a:pt x="633" y="142"/>
                          </a:lnTo>
                          <a:lnTo>
                            <a:pt x="626" y="137"/>
                          </a:lnTo>
                          <a:lnTo>
                            <a:pt x="616" y="125"/>
                          </a:lnTo>
                          <a:lnTo>
                            <a:pt x="610" y="115"/>
                          </a:lnTo>
                          <a:lnTo>
                            <a:pt x="610" y="104"/>
                          </a:lnTo>
                          <a:lnTo>
                            <a:pt x="595" y="90"/>
                          </a:lnTo>
                          <a:lnTo>
                            <a:pt x="576" y="81"/>
                          </a:lnTo>
                          <a:lnTo>
                            <a:pt x="557" y="73"/>
                          </a:lnTo>
                          <a:lnTo>
                            <a:pt x="549" y="73"/>
                          </a:lnTo>
                          <a:lnTo>
                            <a:pt x="549" y="100"/>
                          </a:lnTo>
                          <a:lnTo>
                            <a:pt x="545" y="142"/>
                          </a:lnTo>
                          <a:close/>
                        </a:path>
                      </a:pathLst>
                    </a:custGeom>
                    <a:grpFill/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anchor="ctr"/>
                    <a:lstStyle/>
                    <a:p>
                      <a:pPr algn="r" defTabSz="913948" eaLnBrk="0" fontAlgn="base" hangingPunct="0">
                        <a:spcBef>
                          <a:spcPct val="50000"/>
                        </a:spcBef>
                        <a:spcAft>
                          <a:spcPct val="0"/>
                        </a:spcAft>
                        <a:defRPr/>
                      </a:pPr>
                      <a:endParaRPr lang="en-US" sz="1000" b="1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55" name="Freeform 237"/>
                <p:cNvSpPr>
                  <a:spLocks/>
                </p:cNvSpPr>
                <p:nvPr/>
              </p:nvSpPr>
              <p:spPr bwMode="auto">
                <a:xfrm>
                  <a:off x="4806934" y="3422650"/>
                  <a:ext cx="57150" cy="19050"/>
                </a:xfrm>
                <a:custGeom>
                  <a:avLst/>
                  <a:gdLst>
                    <a:gd name="T0" fmla="*/ 1 w 65"/>
                    <a:gd name="T1" fmla="*/ 0 h 23"/>
                    <a:gd name="T2" fmla="*/ 0 w 65"/>
                    <a:gd name="T3" fmla="*/ 3 h 23"/>
                    <a:gd name="T4" fmla="*/ 6 w 65"/>
                    <a:gd name="T5" fmla="*/ 5 h 23"/>
                    <a:gd name="T6" fmla="*/ 10 w 65"/>
                    <a:gd name="T7" fmla="*/ 6 h 23"/>
                    <a:gd name="T8" fmla="*/ 17 w 65"/>
                    <a:gd name="T9" fmla="*/ 6 h 23"/>
                    <a:gd name="T10" fmla="*/ 16 w 65"/>
                    <a:gd name="T11" fmla="*/ 5 h 23"/>
                    <a:gd name="T12" fmla="*/ 16 w 65"/>
                    <a:gd name="T13" fmla="*/ 3 h 23"/>
                    <a:gd name="T14" fmla="*/ 16 w 65"/>
                    <a:gd name="T15" fmla="*/ 2 h 23"/>
                    <a:gd name="T16" fmla="*/ 10 w 65"/>
                    <a:gd name="T17" fmla="*/ 2 h 23"/>
                    <a:gd name="T18" fmla="*/ 6 w 65"/>
                    <a:gd name="T19" fmla="*/ 2 h 23"/>
                    <a:gd name="T20" fmla="*/ 1 w 65"/>
                    <a:gd name="T21" fmla="*/ 0 h 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5"/>
                    <a:gd name="T34" fmla="*/ 0 h 23"/>
                    <a:gd name="T35" fmla="*/ 65 w 65"/>
                    <a:gd name="T36" fmla="*/ 23 h 2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5" h="23">
                      <a:moveTo>
                        <a:pt x="4" y="0"/>
                      </a:moveTo>
                      <a:lnTo>
                        <a:pt x="0" y="11"/>
                      </a:lnTo>
                      <a:lnTo>
                        <a:pt x="21" y="17"/>
                      </a:lnTo>
                      <a:lnTo>
                        <a:pt x="40" y="21"/>
                      </a:lnTo>
                      <a:lnTo>
                        <a:pt x="65" y="23"/>
                      </a:lnTo>
                      <a:lnTo>
                        <a:pt x="63" y="19"/>
                      </a:lnTo>
                      <a:lnTo>
                        <a:pt x="61" y="11"/>
                      </a:lnTo>
                      <a:lnTo>
                        <a:pt x="61" y="7"/>
                      </a:lnTo>
                      <a:lnTo>
                        <a:pt x="40" y="7"/>
                      </a:lnTo>
                      <a:lnTo>
                        <a:pt x="23" y="6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6" name="Freeform 241"/>
                <p:cNvSpPr>
                  <a:spLocks/>
                </p:cNvSpPr>
                <p:nvPr/>
              </p:nvSpPr>
              <p:spPr bwMode="auto">
                <a:xfrm>
                  <a:off x="4730734" y="3243263"/>
                  <a:ext cx="160339" cy="138112"/>
                </a:xfrm>
                <a:custGeom>
                  <a:avLst/>
                  <a:gdLst>
                    <a:gd name="T0" fmla="*/ 4 w 183"/>
                    <a:gd name="T1" fmla="*/ 26 h 166"/>
                    <a:gd name="T2" fmla="*/ 8 w 183"/>
                    <a:gd name="T3" fmla="*/ 27 h 166"/>
                    <a:gd name="T4" fmla="*/ 7 w 183"/>
                    <a:gd name="T5" fmla="*/ 29 h 166"/>
                    <a:gd name="T6" fmla="*/ 8 w 183"/>
                    <a:gd name="T7" fmla="*/ 34 h 166"/>
                    <a:gd name="T8" fmla="*/ 16 w 183"/>
                    <a:gd name="T9" fmla="*/ 35 h 166"/>
                    <a:gd name="T10" fmla="*/ 9 w 183"/>
                    <a:gd name="T11" fmla="*/ 36 h 166"/>
                    <a:gd name="T12" fmla="*/ 12 w 183"/>
                    <a:gd name="T13" fmla="*/ 46 h 166"/>
                    <a:gd name="T14" fmla="*/ 18 w 183"/>
                    <a:gd name="T15" fmla="*/ 45 h 166"/>
                    <a:gd name="T16" fmla="*/ 19 w 183"/>
                    <a:gd name="T17" fmla="*/ 42 h 166"/>
                    <a:gd name="T18" fmla="*/ 21 w 183"/>
                    <a:gd name="T19" fmla="*/ 39 h 166"/>
                    <a:gd name="T20" fmla="*/ 22 w 183"/>
                    <a:gd name="T21" fmla="*/ 37 h 166"/>
                    <a:gd name="T22" fmla="*/ 26 w 183"/>
                    <a:gd name="T23" fmla="*/ 35 h 166"/>
                    <a:gd name="T24" fmla="*/ 25 w 183"/>
                    <a:gd name="T25" fmla="*/ 34 h 166"/>
                    <a:gd name="T26" fmla="*/ 29 w 183"/>
                    <a:gd name="T27" fmla="*/ 35 h 166"/>
                    <a:gd name="T28" fmla="*/ 30 w 183"/>
                    <a:gd name="T29" fmla="*/ 35 h 166"/>
                    <a:gd name="T30" fmla="*/ 28 w 183"/>
                    <a:gd name="T31" fmla="*/ 31 h 166"/>
                    <a:gd name="T32" fmla="*/ 23 w 183"/>
                    <a:gd name="T33" fmla="*/ 27 h 166"/>
                    <a:gd name="T34" fmla="*/ 20 w 183"/>
                    <a:gd name="T35" fmla="*/ 27 h 166"/>
                    <a:gd name="T36" fmla="*/ 18 w 183"/>
                    <a:gd name="T37" fmla="*/ 25 h 166"/>
                    <a:gd name="T38" fmla="*/ 19 w 183"/>
                    <a:gd name="T39" fmla="*/ 20 h 166"/>
                    <a:gd name="T40" fmla="*/ 18 w 183"/>
                    <a:gd name="T41" fmla="*/ 13 h 166"/>
                    <a:gd name="T42" fmla="*/ 20 w 183"/>
                    <a:gd name="T43" fmla="*/ 13 h 166"/>
                    <a:gd name="T44" fmla="*/ 22 w 183"/>
                    <a:gd name="T45" fmla="*/ 15 h 166"/>
                    <a:gd name="T46" fmla="*/ 27 w 183"/>
                    <a:gd name="T47" fmla="*/ 12 h 166"/>
                    <a:gd name="T48" fmla="*/ 34 w 183"/>
                    <a:gd name="T49" fmla="*/ 7 h 166"/>
                    <a:gd name="T50" fmla="*/ 40 w 183"/>
                    <a:gd name="T51" fmla="*/ 10 h 166"/>
                    <a:gd name="T52" fmla="*/ 43 w 183"/>
                    <a:gd name="T53" fmla="*/ 5 h 166"/>
                    <a:gd name="T54" fmla="*/ 46 w 183"/>
                    <a:gd name="T55" fmla="*/ 5 h 166"/>
                    <a:gd name="T56" fmla="*/ 47 w 183"/>
                    <a:gd name="T57" fmla="*/ 2 h 166"/>
                    <a:gd name="T58" fmla="*/ 42 w 183"/>
                    <a:gd name="T59" fmla="*/ 0 h 166"/>
                    <a:gd name="T60" fmla="*/ 41 w 183"/>
                    <a:gd name="T61" fmla="*/ 3 h 166"/>
                    <a:gd name="T62" fmla="*/ 37 w 183"/>
                    <a:gd name="T63" fmla="*/ 3 h 166"/>
                    <a:gd name="T64" fmla="*/ 35 w 183"/>
                    <a:gd name="T65" fmla="*/ 1 h 166"/>
                    <a:gd name="T66" fmla="*/ 29 w 183"/>
                    <a:gd name="T67" fmla="*/ 3 h 166"/>
                    <a:gd name="T68" fmla="*/ 23 w 183"/>
                    <a:gd name="T69" fmla="*/ 3 h 166"/>
                    <a:gd name="T70" fmla="*/ 22 w 183"/>
                    <a:gd name="T71" fmla="*/ 5 h 166"/>
                    <a:gd name="T72" fmla="*/ 18 w 183"/>
                    <a:gd name="T73" fmla="*/ 6 h 166"/>
                    <a:gd name="T74" fmla="*/ 14 w 183"/>
                    <a:gd name="T75" fmla="*/ 8 h 166"/>
                    <a:gd name="T76" fmla="*/ 12 w 183"/>
                    <a:gd name="T77" fmla="*/ 10 h 166"/>
                    <a:gd name="T78" fmla="*/ 6 w 183"/>
                    <a:gd name="T79" fmla="*/ 12 h 166"/>
                    <a:gd name="T80" fmla="*/ 5 w 183"/>
                    <a:gd name="T81" fmla="*/ 19 h 166"/>
                    <a:gd name="T82" fmla="*/ 4 w 183"/>
                    <a:gd name="T83" fmla="*/ 20 h 16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3"/>
                    <a:gd name="T127" fmla="*/ 0 h 166"/>
                    <a:gd name="T128" fmla="*/ 183 w 183"/>
                    <a:gd name="T129" fmla="*/ 166 h 16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3" h="166">
                      <a:moveTo>
                        <a:pt x="0" y="73"/>
                      </a:moveTo>
                      <a:lnTo>
                        <a:pt x="8" y="85"/>
                      </a:lnTo>
                      <a:lnTo>
                        <a:pt x="14" y="93"/>
                      </a:lnTo>
                      <a:lnTo>
                        <a:pt x="18" y="97"/>
                      </a:lnTo>
                      <a:lnTo>
                        <a:pt x="18" y="98"/>
                      </a:lnTo>
                      <a:lnTo>
                        <a:pt x="29" y="98"/>
                      </a:lnTo>
                      <a:lnTo>
                        <a:pt x="27" y="102"/>
                      </a:lnTo>
                      <a:lnTo>
                        <a:pt x="29" y="104"/>
                      </a:lnTo>
                      <a:lnTo>
                        <a:pt x="25" y="104"/>
                      </a:lnTo>
                      <a:lnTo>
                        <a:pt x="25" y="125"/>
                      </a:lnTo>
                      <a:lnTo>
                        <a:pt x="29" y="123"/>
                      </a:lnTo>
                      <a:lnTo>
                        <a:pt x="31" y="122"/>
                      </a:lnTo>
                      <a:lnTo>
                        <a:pt x="33" y="118"/>
                      </a:lnTo>
                      <a:lnTo>
                        <a:pt x="48" y="120"/>
                      </a:lnTo>
                      <a:lnTo>
                        <a:pt x="62" y="127"/>
                      </a:lnTo>
                      <a:lnTo>
                        <a:pt x="71" y="133"/>
                      </a:lnTo>
                      <a:lnTo>
                        <a:pt x="56" y="131"/>
                      </a:lnTo>
                      <a:lnTo>
                        <a:pt x="33" y="131"/>
                      </a:lnTo>
                      <a:lnTo>
                        <a:pt x="37" y="143"/>
                      </a:lnTo>
                      <a:lnTo>
                        <a:pt x="41" y="166"/>
                      </a:lnTo>
                      <a:lnTo>
                        <a:pt x="48" y="166"/>
                      </a:lnTo>
                      <a:lnTo>
                        <a:pt x="60" y="164"/>
                      </a:lnTo>
                      <a:lnTo>
                        <a:pt x="71" y="166"/>
                      </a:lnTo>
                      <a:lnTo>
                        <a:pt x="70" y="162"/>
                      </a:lnTo>
                      <a:lnTo>
                        <a:pt x="66" y="156"/>
                      </a:lnTo>
                      <a:lnTo>
                        <a:pt x="68" y="152"/>
                      </a:lnTo>
                      <a:lnTo>
                        <a:pt x="73" y="152"/>
                      </a:lnTo>
                      <a:lnTo>
                        <a:pt x="79" y="154"/>
                      </a:lnTo>
                      <a:lnTo>
                        <a:pt x="87" y="152"/>
                      </a:lnTo>
                      <a:lnTo>
                        <a:pt x="83" y="143"/>
                      </a:lnTo>
                      <a:lnTo>
                        <a:pt x="79" y="141"/>
                      </a:lnTo>
                      <a:lnTo>
                        <a:pt x="75" y="141"/>
                      </a:lnTo>
                      <a:lnTo>
                        <a:pt x="87" y="135"/>
                      </a:lnTo>
                      <a:lnTo>
                        <a:pt x="93" y="139"/>
                      </a:lnTo>
                      <a:lnTo>
                        <a:pt x="102" y="143"/>
                      </a:lnTo>
                      <a:lnTo>
                        <a:pt x="102" y="125"/>
                      </a:lnTo>
                      <a:lnTo>
                        <a:pt x="96" y="123"/>
                      </a:lnTo>
                      <a:lnTo>
                        <a:pt x="94" y="123"/>
                      </a:lnTo>
                      <a:lnTo>
                        <a:pt x="98" y="123"/>
                      </a:lnTo>
                      <a:lnTo>
                        <a:pt x="104" y="122"/>
                      </a:lnTo>
                      <a:lnTo>
                        <a:pt x="110" y="123"/>
                      </a:lnTo>
                      <a:lnTo>
                        <a:pt x="114" y="127"/>
                      </a:lnTo>
                      <a:lnTo>
                        <a:pt x="118" y="135"/>
                      </a:lnTo>
                      <a:lnTo>
                        <a:pt x="118" y="131"/>
                      </a:lnTo>
                      <a:lnTo>
                        <a:pt x="116" y="125"/>
                      </a:lnTo>
                      <a:lnTo>
                        <a:pt x="116" y="120"/>
                      </a:lnTo>
                      <a:lnTo>
                        <a:pt x="114" y="114"/>
                      </a:lnTo>
                      <a:lnTo>
                        <a:pt x="108" y="112"/>
                      </a:lnTo>
                      <a:lnTo>
                        <a:pt x="98" y="112"/>
                      </a:lnTo>
                      <a:lnTo>
                        <a:pt x="94" y="106"/>
                      </a:lnTo>
                      <a:lnTo>
                        <a:pt x="91" y="98"/>
                      </a:lnTo>
                      <a:lnTo>
                        <a:pt x="87" y="97"/>
                      </a:lnTo>
                      <a:lnTo>
                        <a:pt x="81" y="97"/>
                      </a:lnTo>
                      <a:lnTo>
                        <a:pt x="79" y="98"/>
                      </a:lnTo>
                      <a:lnTo>
                        <a:pt x="73" y="98"/>
                      </a:lnTo>
                      <a:lnTo>
                        <a:pt x="73" y="95"/>
                      </a:lnTo>
                      <a:lnTo>
                        <a:pt x="71" y="91"/>
                      </a:lnTo>
                      <a:lnTo>
                        <a:pt x="71" y="85"/>
                      </a:lnTo>
                      <a:lnTo>
                        <a:pt x="81" y="83"/>
                      </a:lnTo>
                      <a:lnTo>
                        <a:pt x="75" y="72"/>
                      </a:lnTo>
                      <a:lnTo>
                        <a:pt x="68" y="62"/>
                      </a:lnTo>
                      <a:lnTo>
                        <a:pt x="64" y="54"/>
                      </a:lnTo>
                      <a:lnTo>
                        <a:pt x="68" y="47"/>
                      </a:lnTo>
                      <a:lnTo>
                        <a:pt x="75" y="37"/>
                      </a:lnTo>
                      <a:lnTo>
                        <a:pt x="75" y="47"/>
                      </a:lnTo>
                      <a:lnTo>
                        <a:pt x="79" y="48"/>
                      </a:lnTo>
                      <a:lnTo>
                        <a:pt x="81" y="52"/>
                      </a:lnTo>
                      <a:lnTo>
                        <a:pt x="83" y="58"/>
                      </a:lnTo>
                      <a:lnTo>
                        <a:pt x="87" y="56"/>
                      </a:lnTo>
                      <a:lnTo>
                        <a:pt x="87" y="50"/>
                      </a:lnTo>
                      <a:lnTo>
                        <a:pt x="104" y="48"/>
                      </a:lnTo>
                      <a:lnTo>
                        <a:pt x="106" y="43"/>
                      </a:lnTo>
                      <a:lnTo>
                        <a:pt x="94" y="27"/>
                      </a:lnTo>
                      <a:lnTo>
                        <a:pt x="118" y="29"/>
                      </a:lnTo>
                      <a:lnTo>
                        <a:pt x="131" y="27"/>
                      </a:lnTo>
                      <a:lnTo>
                        <a:pt x="152" y="27"/>
                      </a:lnTo>
                      <a:lnTo>
                        <a:pt x="152" y="31"/>
                      </a:lnTo>
                      <a:lnTo>
                        <a:pt x="156" y="39"/>
                      </a:lnTo>
                      <a:lnTo>
                        <a:pt x="158" y="35"/>
                      </a:lnTo>
                      <a:lnTo>
                        <a:pt x="164" y="27"/>
                      </a:lnTo>
                      <a:lnTo>
                        <a:pt x="166" y="20"/>
                      </a:lnTo>
                      <a:lnTo>
                        <a:pt x="167" y="16"/>
                      </a:lnTo>
                      <a:lnTo>
                        <a:pt x="173" y="18"/>
                      </a:lnTo>
                      <a:lnTo>
                        <a:pt x="179" y="18"/>
                      </a:lnTo>
                      <a:lnTo>
                        <a:pt x="183" y="12"/>
                      </a:lnTo>
                      <a:lnTo>
                        <a:pt x="183" y="8"/>
                      </a:lnTo>
                      <a:lnTo>
                        <a:pt x="181" y="6"/>
                      </a:lnTo>
                      <a:lnTo>
                        <a:pt x="171" y="2"/>
                      </a:lnTo>
                      <a:lnTo>
                        <a:pt x="169" y="0"/>
                      </a:lnTo>
                      <a:lnTo>
                        <a:pt x="162" y="0"/>
                      </a:lnTo>
                      <a:lnTo>
                        <a:pt x="162" y="6"/>
                      </a:lnTo>
                      <a:lnTo>
                        <a:pt x="164" y="12"/>
                      </a:lnTo>
                      <a:lnTo>
                        <a:pt x="160" y="12"/>
                      </a:lnTo>
                      <a:lnTo>
                        <a:pt x="154" y="10"/>
                      </a:lnTo>
                      <a:lnTo>
                        <a:pt x="148" y="12"/>
                      </a:lnTo>
                      <a:lnTo>
                        <a:pt x="142" y="12"/>
                      </a:lnTo>
                      <a:lnTo>
                        <a:pt x="142" y="10"/>
                      </a:lnTo>
                      <a:lnTo>
                        <a:pt x="141" y="4"/>
                      </a:lnTo>
                      <a:lnTo>
                        <a:pt x="135" y="2"/>
                      </a:lnTo>
                      <a:lnTo>
                        <a:pt x="121" y="2"/>
                      </a:lnTo>
                      <a:lnTo>
                        <a:pt x="118" y="6"/>
                      </a:lnTo>
                      <a:lnTo>
                        <a:pt x="114" y="12"/>
                      </a:lnTo>
                      <a:lnTo>
                        <a:pt x="110" y="14"/>
                      </a:lnTo>
                      <a:lnTo>
                        <a:pt x="96" y="14"/>
                      </a:lnTo>
                      <a:lnTo>
                        <a:pt x="91" y="12"/>
                      </a:lnTo>
                      <a:lnTo>
                        <a:pt x="89" y="10"/>
                      </a:lnTo>
                      <a:lnTo>
                        <a:pt x="85" y="14"/>
                      </a:lnTo>
                      <a:lnTo>
                        <a:pt x="85" y="18"/>
                      </a:lnTo>
                      <a:lnTo>
                        <a:pt x="83" y="22"/>
                      </a:lnTo>
                      <a:lnTo>
                        <a:pt x="79" y="23"/>
                      </a:lnTo>
                      <a:lnTo>
                        <a:pt x="70" y="23"/>
                      </a:lnTo>
                      <a:lnTo>
                        <a:pt x="64" y="29"/>
                      </a:lnTo>
                      <a:lnTo>
                        <a:pt x="60" y="29"/>
                      </a:lnTo>
                      <a:lnTo>
                        <a:pt x="56" y="31"/>
                      </a:lnTo>
                      <a:lnTo>
                        <a:pt x="54" y="37"/>
                      </a:lnTo>
                      <a:lnTo>
                        <a:pt x="52" y="37"/>
                      </a:lnTo>
                      <a:lnTo>
                        <a:pt x="48" y="39"/>
                      </a:lnTo>
                      <a:lnTo>
                        <a:pt x="39" y="39"/>
                      </a:lnTo>
                      <a:lnTo>
                        <a:pt x="29" y="43"/>
                      </a:lnTo>
                      <a:lnTo>
                        <a:pt x="23" y="43"/>
                      </a:lnTo>
                      <a:lnTo>
                        <a:pt x="25" y="54"/>
                      </a:lnTo>
                      <a:lnTo>
                        <a:pt x="20" y="64"/>
                      </a:lnTo>
                      <a:lnTo>
                        <a:pt x="18" y="68"/>
                      </a:lnTo>
                      <a:lnTo>
                        <a:pt x="12" y="68"/>
                      </a:lnTo>
                      <a:lnTo>
                        <a:pt x="14" y="70"/>
                      </a:lnTo>
                      <a:lnTo>
                        <a:pt x="14" y="72"/>
                      </a:lnTo>
                      <a:lnTo>
                        <a:pt x="12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57" name="Freeform 269"/>
                <p:cNvSpPr>
                  <a:spLocks noEditPoints="1"/>
                </p:cNvSpPr>
                <p:nvPr/>
              </p:nvSpPr>
              <p:spPr bwMode="auto">
                <a:xfrm>
                  <a:off x="4997435" y="3419475"/>
                  <a:ext cx="50800" cy="30163"/>
                </a:xfrm>
                <a:custGeom>
                  <a:avLst/>
                  <a:gdLst>
                    <a:gd name="T0" fmla="*/ 10 w 57"/>
                    <a:gd name="T1" fmla="*/ 8 h 34"/>
                    <a:gd name="T2" fmla="*/ 9 w 57"/>
                    <a:gd name="T3" fmla="*/ 10 h 34"/>
                    <a:gd name="T4" fmla="*/ 8 w 57"/>
                    <a:gd name="T5" fmla="*/ 10 h 34"/>
                    <a:gd name="T6" fmla="*/ 8 w 57"/>
                    <a:gd name="T7" fmla="*/ 11 h 34"/>
                    <a:gd name="T8" fmla="*/ 2 w 57"/>
                    <a:gd name="T9" fmla="*/ 11 h 34"/>
                    <a:gd name="T10" fmla="*/ 2 w 57"/>
                    <a:gd name="T11" fmla="*/ 10 h 34"/>
                    <a:gd name="T12" fmla="*/ 1 w 57"/>
                    <a:gd name="T13" fmla="*/ 9 h 34"/>
                    <a:gd name="T14" fmla="*/ 0 w 57"/>
                    <a:gd name="T15" fmla="*/ 8 h 34"/>
                    <a:gd name="T16" fmla="*/ 1 w 57"/>
                    <a:gd name="T17" fmla="*/ 7 h 34"/>
                    <a:gd name="T18" fmla="*/ 2 w 57"/>
                    <a:gd name="T19" fmla="*/ 8 h 34"/>
                    <a:gd name="T20" fmla="*/ 3 w 57"/>
                    <a:gd name="T21" fmla="*/ 8 h 34"/>
                    <a:gd name="T22" fmla="*/ 4 w 57"/>
                    <a:gd name="T23" fmla="*/ 8 h 34"/>
                    <a:gd name="T24" fmla="*/ 5 w 57"/>
                    <a:gd name="T25" fmla="*/ 7 h 34"/>
                    <a:gd name="T26" fmla="*/ 6 w 57"/>
                    <a:gd name="T27" fmla="*/ 7 h 34"/>
                    <a:gd name="T28" fmla="*/ 6 w 57"/>
                    <a:gd name="T29" fmla="*/ 7 h 34"/>
                    <a:gd name="T30" fmla="*/ 7 w 57"/>
                    <a:gd name="T31" fmla="*/ 7 h 34"/>
                    <a:gd name="T32" fmla="*/ 8 w 57"/>
                    <a:gd name="T33" fmla="*/ 7 h 34"/>
                    <a:gd name="T34" fmla="*/ 8 w 57"/>
                    <a:gd name="T35" fmla="*/ 7 h 34"/>
                    <a:gd name="T36" fmla="*/ 9 w 57"/>
                    <a:gd name="T37" fmla="*/ 8 h 34"/>
                    <a:gd name="T38" fmla="*/ 10 w 57"/>
                    <a:gd name="T39" fmla="*/ 8 h 34"/>
                    <a:gd name="T40" fmla="*/ 10 w 57"/>
                    <a:gd name="T41" fmla="*/ 8 h 34"/>
                    <a:gd name="T42" fmla="*/ 13 w 57"/>
                    <a:gd name="T43" fmla="*/ 4 h 34"/>
                    <a:gd name="T44" fmla="*/ 15 w 57"/>
                    <a:gd name="T45" fmla="*/ 1 h 34"/>
                    <a:gd name="T46" fmla="*/ 16 w 57"/>
                    <a:gd name="T47" fmla="*/ 0 h 34"/>
                    <a:gd name="T48" fmla="*/ 14 w 57"/>
                    <a:gd name="T49" fmla="*/ 1 h 34"/>
                    <a:gd name="T50" fmla="*/ 13 w 57"/>
                    <a:gd name="T51" fmla="*/ 3 h 34"/>
                    <a:gd name="T52" fmla="*/ 12 w 57"/>
                    <a:gd name="T53" fmla="*/ 3 h 34"/>
                    <a:gd name="T54" fmla="*/ 7 w 57"/>
                    <a:gd name="T55" fmla="*/ 4 h 34"/>
                    <a:gd name="T56" fmla="*/ 5 w 57"/>
                    <a:gd name="T57" fmla="*/ 6 h 34"/>
                    <a:gd name="T58" fmla="*/ 1 w 57"/>
                    <a:gd name="T59" fmla="*/ 6 h 34"/>
                    <a:gd name="T60" fmla="*/ 1 w 57"/>
                    <a:gd name="T61" fmla="*/ 7 h 34"/>
                    <a:gd name="T62" fmla="*/ 1 w 57"/>
                    <a:gd name="T63" fmla="*/ 7 h 34"/>
                    <a:gd name="T64" fmla="*/ 2 w 57"/>
                    <a:gd name="T65" fmla="*/ 8 h 34"/>
                    <a:gd name="T66" fmla="*/ 3 w 57"/>
                    <a:gd name="T67" fmla="*/ 8 h 34"/>
                    <a:gd name="T68" fmla="*/ 4 w 57"/>
                    <a:gd name="T69" fmla="*/ 8 h 34"/>
                    <a:gd name="T70" fmla="*/ 5 w 57"/>
                    <a:gd name="T71" fmla="*/ 7 h 34"/>
                    <a:gd name="T72" fmla="*/ 6 w 57"/>
                    <a:gd name="T73" fmla="*/ 7 h 34"/>
                    <a:gd name="T74" fmla="*/ 6 w 57"/>
                    <a:gd name="T75" fmla="*/ 7 h 34"/>
                    <a:gd name="T76" fmla="*/ 7 w 57"/>
                    <a:gd name="T77" fmla="*/ 7 h 34"/>
                    <a:gd name="T78" fmla="*/ 8 w 57"/>
                    <a:gd name="T79" fmla="*/ 7 h 34"/>
                    <a:gd name="T80" fmla="*/ 8 w 57"/>
                    <a:gd name="T81" fmla="*/ 7 h 34"/>
                    <a:gd name="T82" fmla="*/ 9 w 57"/>
                    <a:gd name="T83" fmla="*/ 8 h 34"/>
                    <a:gd name="T84" fmla="*/ 10 w 57"/>
                    <a:gd name="T85" fmla="*/ 8 h 3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57"/>
                    <a:gd name="T130" fmla="*/ 0 h 34"/>
                    <a:gd name="T131" fmla="*/ 57 w 57"/>
                    <a:gd name="T132" fmla="*/ 34 h 3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57" h="34">
                      <a:moveTo>
                        <a:pt x="36" y="27"/>
                      </a:moveTo>
                      <a:lnTo>
                        <a:pt x="34" y="31"/>
                      </a:lnTo>
                      <a:lnTo>
                        <a:pt x="30" y="33"/>
                      </a:lnTo>
                      <a:lnTo>
                        <a:pt x="30" y="34"/>
                      </a:lnTo>
                      <a:lnTo>
                        <a:pt x="7" y="34"/>
                      </a:lnTo>
                      <a:lnTo>
                        <a:pt x="7" y="33"/>
                      </a:lnTo>
                      <a:lnTo>
                        <a:pt x="2" y="29"/>
                      </a:lnTo>
                      <a:lnTo>
                        <a:pt x="0" y="27"/>
                      </a:lnTo>
                      <a:lnTo>
                        <a:pt x="2" y="23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5" y="27"/>
                      </a:lnTo>
                      <a:lnTo>
                        <a:pt x="19" y="23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9" y="23"/>
                      </a:lnTo>
                      <a:lnTo>
                        <a:pt x="30" y="23"/>
                      </a:lnTo>
                      <a:lnTo>
                        <a:pt x="34" y="25"/>
                      </a:lnTo>
                      <a:lnTo>
                        <a:pt x="36" y="27"/>
                      </a:lnTo>
                      <a:close/>
                      <a:moveTo>
                        <a:pt x="36" y="27"/>
                      </a:moveTo>
                      <a:lnTo>
                        <a:pt x="46" y="15"/>
                      </a:lnTo>
                      <a:lnTo>
                        <a:pt x="54" y="4"/>
                      </a:lnTo>
                      <a:lnTo>
                        <a:pt x="57" y="0"/>
                      </a:lnTo>
                      <a:lnTo>
                        <a:pt x="52" y="4"/>
                      </a:lnTo>
                      <a:lnTo>
                        <a:pt x="46" y="10"/>
                      </a:lnTo>
                      <a:lnTo>
                        <a:pt x="42" y="11"/>
                      </a:lnTo>
                      <a:lnTo>
                        <a:pt x="27" y="15"/>
                      </a:lnTo>
                      <a:lnTo>
                        <a:pt x="17" y="17"/>
                      </a:lnTo>
                      <a:lnTo>
                        <a:pt x="4" y="19"/>
                      </a:lnTo>
                      <a:lnTo>
                        <a:pt x="4" y="23"/>
                      </a:lnTo>
                      <a:lnTo>
                        <a:pt x="2" y="23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5" y="27"/>
                      </a:lnTo>
                      <a:lnTo>
                        <a:pt x="19" y="23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5" y="21"/>
                      </a:lnTo>
                      <a:lnTo>
                        <a:pt x="29" y="23"/>
                      </a:lnTo>
                      <a:lnTo>
                        <a:pt x="30" y="23"/>
                      </a:lnTo>
                      <a:lnTo>
                        <a:pt x="34" y="25"/>
                      </a:lnTo>
                      <a:lnTo>
                        <a:pt x="36" y="27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r" defTabSz="913948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endParaRPr lang="en-US" sz="1000" b="1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658" name="Group 341"/>
                <p:cNvGrpSpPr>
                  <a:grpSpLocks/>
                </p:cNvGrpSpPr>
                <p:nvPr/>
              </p:nvGrpSpPr>
              <p:grpSpPr bwMode="auto">
                <a:xfrm>
                  <a:off x="4887897" y="1957388"/>
                  <a:ext cx="3560778" cy="1303337"/>
                  <a:chOff x="4887897" y="1957388"/>
                  <a:chExt cx="3560778" cy="1303337"/>
                </a:xfrm>
                <a:grpFill/>
              </p:grpSpPr>
              <p:sp>
                <p:nvSpPr>
                  <p:cNvPr id="659" name="Freeform 113"/>
                  <p:cNvSpPr>
                    <a:spLocks/>
                  </p:cNvSpPr>
                  <p:nvPr/>
                </p:nvSpPr>
                <p:spPr bwMode="auto">
                  <a:xfrm>
                    <a:off x="5365736" y="2292350"/>
                    <a:ext cx="25400" cy="28575"/>
                  </a:xfrm>
                  <a:custGeom>
                    <a:avLst/>
                    <a:gdLst>
                      <a:gd name="T0" fmla="*/ 3 w 31"/>
                      <a:gd name="T1" fmla="*/ 0 h 35"/>
                      <a:gd name="T2" fmla="*/ 2 w 31"/>
                      <a:gd name="T3" fmla="*/ 1 h 35"/>
                      <a:gd name="T4" fmla="*/ 1 w 31"/>
                      <a:gd name="T5" fmla="*/ 2 h 35"/>
                      <a:gd name="T6" fmla="*/ 0 w 31"/>
                      <a:gd name="T7" fmla="*/ 2 h 35"/>
                      <a:gd name="T8" fmla="*/ 0 w 31"/>
                      <a:gd name="T9" fmla="*/ 7 h 35"/>
                      <a:gd name="T10" fmla="*/ 1 w 31"/>
                      <a:gd name="T11" fmla="*/ 8 h 35"/>
                      <a:gd name="T12" fmla="*/ 1 w 31"/>
                      <a:gd name="T13" fmla="*/ 8 h 35"/>
                      <a:gd name="T14" fmla="*/ 2 w 31"/>
                      <a:gd name="T15" fmla="*/ 9 h 35"/>
                      <a:gd name="T16" fmla="*/ 3 w 31"/>
                      <a:gd name="T17" fmla="*/ 9 h 35"/>
                      <a:gd name="T18" fmla="*/ 4 w 31"/>
                      <a:gd name="T19" fmla="*/ 9 h 35"/>
                      <a:gd name="T20" fmla="*/ 4 w 31"/>
                      <a:gd name="T21" fmla="*/ 8 h 35"/>
                      <a:gd name="T22" fmla="*/ 5 w 31"/>
                      <a:gd name="T23" fmla="*/ 7 h 35"/>
                      <a:gd name="T24" fmla="*/ 6 w 31"/>
                      <a:gd name="T25" fmla="*/ 7 h 35"/>
                      <a:gd name="T26" fmla="*/ 7 w 31"/>
                      <a:gd name="T27" fmla="*/ 6 h 35"/>
                      <a:gd name="T28" fmla="*/ 7 w 31"/>
                      <a:gd name="T29" fmla="*/ 5 h 35"/>
                      <a:gd name="T30" fmla="*/ 7 w 31"/>
                      <a:gd name="T31" fmla="*/ 3 h 35"/>
                      <a:gd name="T32" fmla="*/ 7 w 31"/>
                      <a:gd name="T33" fmla="*/ 2 h 35"/>
                      <a:gd name="T34" fmla="*/ 5 w 31"/>
                      <a:gd name="T35" fmla="*/ 1 h 35"/>
                      <a:gd name="T36" fmla="*/ 3 w 31"/>
                      <a:gd name="T37" fmla="*/ 0 h 3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1"/>
                      <a:gd name="T58" fmla="*/ 0 h 35"/>
                      <a:gd name="T59" fmla="*/ 31 w 31"/>
                      <a:gd name="T60" fmla="*/ 35 h 3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1" h="35">
                        <a:moveTo>
                          <a:pt x="12" y="0"/>
                        </a:moveTo>
                        <a:lnTo>
                          <a:pt x="8" y="4"/>
                        </a:lnTo>
                        <a:lnTo>
                          <a:pt x="4" y="6"/>
                        </a:lnTo>
                        <a:lnTo>
                          <a:pt x="0" y="6"/>
                        </a:lnTo>
                        <a:lnTo>
                          <a:pt x="0" y="27"/>
                        </a:lnTo>
                        <a:lnTo>
                          <a:pt x="4" y="29"/>
                        </a:lnTo>
                        <a:lnTo>
                          <a:pt x="6" y="31"/>
                        </a:lnTo>
                        <a:lnTo>
                          <a:pt x="8" y="35"/>
                        </a:lnTo>
                        <a:lnTo>
                          <a:pt x="14" y="35"/>
                        </a:lnTo>
                        <a:lnTo>
                          <a:pt x="17" y="33"/>
                        </a:lnTo>
                        <a:lnTo>
                          <a:pt x="19" y="31"/>
                        </a:lnTo>
                        <a:lnTo>
                          <a:pt x="21" y="27"/>
                        </a:lnTo>
                        <a:lnTo>
                          <a:pt x="27" y="25"/>
                        </a:lnTo>
                        <a:lnTo>
                          <a:pt x="31" y="23"/>
                        </a:lnTo>
                        <a:lnTo>
                          <a:pt x="31" y="18"/>
                        </a:lnTo>
                        <a:lnTo>
                          <a:pt x="29" y="12"/>
                        </a:lnTo>
                        <a:lnTo>
                          <a:pt x="31" y="6"/>
                        </a:lnTo>
                        <a:lnTo>
                          <a:pt x="23" y="4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 defTabSz="91394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endParaRPr lang="en-US" sz="10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0" name="Freeform 114"/>
                  <p:cNvSpPr>
                    <a:spLocks/>
                  </p:cNvSpPr>
                  <p:nvPr/>
                </p:nvSpPr>
                <p:spPr bwMode="auto">
                  <a:xfrm>
                    <a:off x="5581637" y="2262188"/>
                    <a:ext cx="38100" cy="30162"/>
                  </a:xfrm>
                  <a:custGeom>
                    <a:avLst/>
                    <a:gdLst>
                      <a:gd name="T0" fmla="*/ 0 w 42"/>
                      <a:gd name="T1" fmla="*/ 0 h 34"/>
                      <a:gd name="T2" fmla="*/ 0 w 42"/>
                      <a:gd name="T3" fmla="*/ 7 h 34"/>
                      <a:gd name="T4" fmla="*/ 2 w 42"/>
                      <a:gd name="T5" fmla="*/ 8 h 34"/>
                      <a:gd name="T6" fmla="*/ 4 w 42"/>
                      <a:gd name="T7" fmla="*/ 8 h 34"/>
                      <a:gd name="T8" fmla="*/ 6 w 42"/>
                      <a:gd name="T9" fmla="*/ 8 h 34"/>
                      <a:gd name="T10" fmla="*/ 6 w 42"/>
                      <a:gd name="T11" fmla="*/ 11 h 34"/>
                      <a:gd name="T12" fmla="*/ 8 w 42"/>
                      <a:gd name="T13" fmla="*/ 11 h 34"/>
                      <a:gd name="T14" fmla="*/ 10 w 42"/>
                      <a:gd name="T15" fmla="*/ 10 h 34"/>
                      <a:gd name="T16" fmla="*/ 12 w 42"/>
                      <a:gd name="T17" fmla="*/ 11 h 34"/>
                      <a:gd name="T18" fmla="*/ 12 w 42"/>
                      <a:gd name="T19" fmla="*/ 6 h 34"/>
                      <a:gd name="T20" fmla="*/ 9 w 42"/>
                      <a:gd name="T21" fmla="*/ 3 h 34"/>
                      <a:gd name="T22" fmla="*/ 4 w 42"/>
                      <a:gd name="T23" fmla="*/ 0 h 34"/>
                      <a:gd name="T24" fmla="*/ 0 w 42"/>
                      <a:gd name="T25" fmla="*/ 0 h 3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42"/>
                      <a:gd name="T40" fmla="*/ 0 h 34"/>
                      <a:gd name="T41" fmla="*/ 42 w 42"/>
                      <a:gd name="T42" fmla="*/ 34 h 3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42" h="34">
                        <a:moveTo>
                          <a:pt x="0" y="0"/>
                        </a:moveTo>
                        <a:lnTo>
                          <a:pt x="0" y="21"/>
                        </a:lnTo>
                        <a:lnTo>
                          <a:pt x="8" y="25"/>
                        </a:lnTo>
                        <a:lnTo>
                          <a:pt x="15" y="25"/>
                        </a:lnTo>
                        <a:lnTo>
                          <a:pt x="23" y="27"/>
                        </a:lnTo>
                        <a:lnTo>
                          <a:pt x="23" y="34"/>
                        </a:lnTo>
                        <a:lnTo>
                          <a:pt x="29" y="34"/>
                        </a:lnTo>
                        <a:lnTo>
                          <a:pt x="36" y="32"/>
                        </a:lnTo>
                        <a:lnTo>
                          <a:pt x="42" y="34"/>
                        </a:lnTo>
                        <a:lnTo>
                          <a:pt x="42" y="19"/>
                        </a:lnTo>
                        <a:lnTo>
                          <a:pt x="32" y="11"/>
                        </a:lnTo>
                        <a:lnTo>
                          <a:pt x="15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 defTabSz="91394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endParaRPr lang="en-US" sz="10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1" name="Freeform 115"/>
                  <p:cNvSpPr>
                    <a:spLocks/>
                  </p:cNvSpPr>
                  <p:nvPr/>
                </p:nvSpPr>
                <p:spPr bwMode="auto">
                  <a:xfrm>
                    <a:off x="6007089" y="2249488"/>
                    <a:ext cx="7938" cy="7937"/>
                  </a:xfrm>
                  <a:custGeom>
                    <a:avLst/>
                    <a:gdLst>
                      <a:gd name="T0" fmla="*/ 2 w 5"/>
                      <a:gd name="T1" fmla="*/ 0 h 8"/>
                      <a:gd name="T2" fmla="*/ 3 w 5"/>
                      <a:gd name="T3" fmla="*/ 1 h 8"/>
                      <a:gd name="T4" fmla="*/ 3 w 5"/>
                      <a:gd name="T5" fmla="*/ 3 h 8"/>
                      <a:gd name="T6" fmla="*/ 0 w 5"/>
                      <a:gd name="T7" fmla="*/ 3 h 8"/>
                      <a:gd name="T8" fmla="*/ 0 w 5"/>
                      <a:gd name="T9" fmla="*/ 0 h 8"/>
                      <a:gd name="T10" fmla="*/ 2 w 5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"/>
                      <a:gd name="T19" fmla="*/ 0 h 8"/>
                      <a:gd name="T20" fmla="*/ 5 w 5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" h="8">
                        <a:moveTo>
                          <a:pt x="3" y="0"/>
                        </a:moveTo>
                        <a:lnTo>
                          <a:pt x="5" y="2"/>
                        </a:lnTo>
                        <a:lnTo>
                          <a:pt x="5" y="6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 defTabSz="91394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endParaRPr lang="en-US" sz="10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2" name="Freeform 116"/>
                  <p:cNvSpPr>
                    <a:spLocks/>
                  </p:cNvSpPr>
                  <p:nvPr/>
                </p:nvSpPr>
                <p:spPr bwMode="auto">
                  <a:xfrm>
                    <a:off x="6173778" y="2135188"/>
                    <a:ext cx="12700" cy="17462"/>
                  </a:xfrm>
                  <a:custGeom>
                    <a:avLst/>
                    <a:gdLst>
                      <a:gd name="T0" fmla="*/ 3 w 15"/>
                      <a:gd name="T1" fmla="*/ 0 h 19"/>
                      <a:gd name="T2" fmla="*/ 2 w 15"/>
                      <a:gd name="T3" fmla="*/ 2 h 19"/>
                      <a:gd name="T4" fmla="*/ 2 w 15"/>
                      <a:gd name="T5" fmla="*/ 5 h 19"/>
                      <a:gd name="T6" fmla="*/ 1 w 15"/>
                      <a:gd name="T7" fmla="*/ 6 h 19"/>
                      <a:gd name="T8" fmla="*/ 0 w 15"/>
                      <a:gd name="T9" fmla="*/ 6 h 19"/>
                      <a:gd name="T10" fmla="*/ 0 w 15"/>
                      <a:gd name="T11" fmla="*/ 6 h 19"/>
                      <a:gd name="T12" fmla="*/ 0 w 15"/>
                      <a:gd name="T13" fmla="*/ 5 h 19"/>
                      <a:gd name="T14" fmla="*/ 2 w 15"/>
                      <a:gd name="T15" fmla="*/ 1 h 19"/>
                      <a:gd name="T16" fmla="*/ 3 w 15"/>
                      <a:gd name="T17" fmla="*/ 0 h 1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"/>
                      <a:gd name="T28" fmla="*/ 0 h 19"/>
                      <a:gd name="T29" fmla="*/ 15 w 15"/>
                      <a:gd name="T30" fmla="*/ 19 h 1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" h="19">
                        <a:moveTo>
                          <a:pt x="15" y="0"/>
                        </a:moveTo>
                        <a:lnTo>
                          <a:pt x="11" y="6"/>
                        </a:lnTo>
                        <a:lnTo>
                          <a:pt x="9" y="13"/>
                        </a:lnTo>
                        <a:lnTo>
                          <a:pt x="7" y="19"/>
                        </a:lnTo>
                        <a:lnTo>
                          <a:pt x="2" y="19"/>
                        </a:lnTo>
                        <a:lnTo>
                          <a:pt x="0" y="17"/>
                        </a:lnTo>
                        <a:lnTo>
                          <a:pt x="0" y="15"/>
                        </a:lnTo>
                        <a:lnTo>
                          <a:pt x="9" y="4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 defTabSz="91394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endParaRPr lang="en-US" sz="10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3" name="Freeform 117"/>
                  <p:cNvSpPr>
                    <a:spLocks/>
                  </p:cNvSpPr>
                  <p:nvPr/>
                </p:nvSpPr>
                <p:spPr bwMode="auto">
                  <a:xfrm>
                    <a:off x="5507025" y="2135188"/>
                    <a:ext cx="9525" cy="6350"/>
                  </a:xfrm>
                  <a:custGeom>
                    <a:avLst/>
                    <a:gdLst>
                      <a:gd name="T0" fmla="*/ 1 w 14"/>
                      <a:gd name="T1" fmla="*/ 0 h 8"/>
                      <a:gd name="T2" fmla="*/ 2 w 14"/>
                      <a:gd name="T3" fmla="*/ 1 h 8"/>
                      <a:gd name="T4" fmla="*/ 2 w 14"/>
                      <a:gd name="T5" fmla="*/ 1 h 8"/>
                      <a:gd name="T6" fmla="*/ 3 w 14"/>
                      <a:gd name="T7" fmla="*/ 2 h 8"/>
                      <a:gd name="T8" fmla="*/ 1 w 14"/>
                      <a:gd name="T9" fmla="*/ 1 h 8"/>
                      <a:gd name="T10" fmla="*/ 0 w 14"/>
                      <a:gd name="T11" fmla="*/ 0 h 8"/>
                      <a:gd name="T12" fmla="*/ 1 w 14"/>
                      <a:gd name="T13" fmla="*/ 0 h 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4"/>
                      <a:gd name="T22" fmla="*/ 0 h 8"/>
                      <a:gd name="T23" fmla="*/ 14 w 14"/>
                      <a:gd name="T24" fmla="*/ 8 h 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4" h="8">
                        <a:moveTo>
                          <a:pt x="6" y="0"/>
                        </a:moveTo>
                        <a:lnTo>
                          <a:pt x="10" y="2"/>
                        </a:lnTo>
                        <a:lnTo>
                          <a:pt x="10" y="4"/>
                        </a:lnTo>
                        <a:lnTo>
                          <a:pt x="14" y="8"/>
                        </a:lnTo>
                        <a:lnTo>
                          <a:pt x="6" y="4"/>
                        </a:lnTo>
                        <a:lnTo>
                          <a:pt x="0" y="0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 defTabSz="91394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endParaRPr lang="en-US" sz="10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4" name="Freeform 118"/>
                  <p:cNvSpPr>
                    <a:spLocks/>
                  </p:cNvSpPr>
                  <p:nvPr/>
                </p:nvSpPr>
                <p:spPr bwMode="auto">
                  <a:xfrm>
                    <a:off x="5491150" y="2133600"/>
                    <a:ext cx="3175" cy="4763"/>
                  </a:xfrm>
                  <a:custGeom>
                    <a:avLst/>
                    <a:gdLst>
                      <a:gd name="T0" fmla="*/ 0 w 6"/>
                      <a:gd name="T1" fmla="*/ 0 h 8"/>
                      <a:gd name="T2" fmla="*/ 1 w 6"/>
                      <a:gd name="T3" fmla="*/ 0 h 8"/>
                      <a:gd name="T4" fmla="*/ 1 w 6"/>
                      <a:gd name="T5" fmla="*/ 1 h 8"/>
                      <a:gd name="T6" fmla="*/ 0 w 6"/>
                      <a:gd name="T7" fmla="*/ 1 h 8"/>
                      <a:gd name="T8" fmla="*/ 0 w 6"/>
                      <a:gd name="T9" fmla="*/ 0 h 8"/>
                      <a:gd name="T10" fmla="*/ 0 w 6"/>
                      <a:gd name="T11" fmla="*/ 0 h 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6"/>
                      <a:gd name="T19" fmla="*/ 0 h 8"/>
                      <a:gd name="T20" fmla="*/ 6 w 6"/>
                      <a:gd name="T21" fmla="*/ 8 h 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6" h="8">
                        <a:moveTo>
                          <a:pt x="4" y="0"/>
                        </a:moveTo>
                        <a:lnTo>
                          <a:pt x="6" y="2"/>
                        </a:lnTo>
                        <a:lnTo>
                          <a:pt x="6" y="6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 defTabSz="91394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endParaRPr lang="en-US" sz="10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5" name="Freeform 554"/>
                  <p:cNvSpPr>
                    <a:spLocks/>
                  </p:cNvSpPr>
                  <p:nvPr/>
                </p:nvSpPr>
                <p:spPr bwMode="auto">
                  <a:xfrm>
                    <a:off x="5421299" y="1997075"/>
                    <a:ext cx="352427" cy="265113"/>
                  </a:xfrm>
                  <a:custGeom>
                    <a:avLst/>
                    <a:gdLst>
                      <a:gd name="T0" fmla="*/ 93 w 401"/>
                      <a:gd name="T1" fmla="*/ 5 h 317"/>
                      <a:gd name="T2" fmla="*/ 88 w 401"/>
                      <a:gd name="T3" fmla="*/ 6 h 317"/>
                      <a:gd name="T4" fmla="*/ 74 w 401"/>
                      <a:gd name="T5" fmla="*/ 10 h 317"/>
                      <a:gd name="T6" fmla="*/ 71 w 401"/>
                      <a:gd name="T7" fmla="*/ 9 h 317"/>
                      <a:gd name="T8" fmla="*/ 66 w 401"/>
                      <a:gd name="T9" fmla="*/ 9 h 317"/>
                      <a:gd name="T10" fmla="*/ 52 w 401"/>
                      <a:gd name="T11" fmla="*/ 13 h 317"/>
                      <a:gd name="T12" fmla="*/ 47 w 401"/>
                      <a:gd name="T13" fmla="*/ 15 h 317"/>
                      <a:gd name="T14" fmla="*/ 34 w 401"/>
                      <a:gd name="T15" fmla="*/ 19 h 317"/>
                      <a:gd name="T16" fmla="*/ 30 w 401"/>
                      <a:gd name="T17" fmla="*/ 22 h 317"/>
                      <a:gd name="T18" fmla="*/ 27 w 401"/>
                      <a:gd name="T19" fmla="*/ 23 h 317"/>
                      <a:gd name="T20" fmla="*/ 26 w 401"/>
                      <a:gd name="T21" fmla="*/ 25 h 317"/>
                      <a:gd name="T22" fmla="*/ 24 w 401"/>
                      <a:gd name="T23" fmla="*/ 27 h 317"/>
                      <a:gd name="T24" fmla="*/ 22 w 401"/>
                      <a:gd name="T25" fmla="*/ 29 h 317"/>
                      <a:gd name="T26" fmla="*/ 15 w 401"/>
                      <a:gd name="T27" fmla="*/ 34 h 317"/>
                      <a:gd name="T28" fmla="*/ 11 w 401"/>
                      <a:gd name="T29" fmla="*/ 37 h 317"/>
                      <a:gd name="T30" fmla="*/ 15 w 401"/>
                      <a:gd name="T31" fmla="*/ 42 h 317"/>
                      <a:gd name="T32" fmla="*/ 9 w 401"/>
                      <a:gd name="T33" fmla="*/ 50 h 317"/>
                      <a:gd name="T34" fmla="*/ 7 w 401"/>
                      <a:gd name="T35" fmla="*/ 57 h 317"/>
                      <a:gd name="T36" fmla="*/ 6 w 401"/>
                      <a:gd name="T37" fmla="*/ 58 h 317"/>
                      <a:gd name="T38" fmla="*/ 5 w 401"/>
                      <a:gd name="T39" fmla="*/ 61 h 317"/>
                      <a:gd name="T40" fmla="*/ 2 w 401"/>
                      <a:gd name="T41" fmla="*/ 65 h 317"/>
                      <a:gd name="T42" fmla="*/ 4 w 401"/>
                      <a:gd name="T43" fmla="*/ 74 h 317"/>
                      <a:gd name="T44" fmla="*/ 8 w 401"/>
                      <a:gd name="T45" fmla="*/ 72 h 317"/>
                      <a:gd name="T46" fmla="*/ 9 w 401"/>
                      <a:gd name="T47" fmla="*/ 71 h 317"/>
                      <a:gd name="T48" fmla="*/ 13 w 401"/>
                      <a:gd name="T49" fmla="*/ 72 h 317"/>
                      <a:gd name="T50" fmla="*/ 17 w 401"/>
                      <a:gd name="T51" fmla="*/ 76 h 317"/>
                      <a:gd name="T52" fmla="*/ 18 w 401"/>
                      <a:gd name="T53" fmla="*/ 79 h 317"/>
                      <a:gd name="T54" fmla="*/ 13 w 401"/>
                      <a:gd name="T55" fmla="*/ 82 h 317"/>
                      <a:gd name="T56" fmla="*/ 14 w 401"/>
                      <a:gd name="T57" fmla="*/ 85 h 317"/>
                      <a:gd name="T58" fmla="*/ 24 w 401"/>
                      <a:gd name="T59" fmla="*/ 88 h 317"/>
                      <a:gd name="T60" fmla="*/ 27 w 401"/>
                      <a:gd name="T61" fmla="*/ 85 h 317"/>
                      <a:gd name="T62" fmla="*/ 34 w 401"/>
                      <a:gd name="T63" fmla="*/ 86 h 317"/>
                      <a:gd name="T64" fmla="*/ 38 w 401"/>
                      <a:gd name="T65" fmla="*/ 83 h 317"/>
                      <a:gd name="T66" fmla="*/ 42 w 401"/>
                      <a:gd name="T67" fmla="*/ 84 h 317"/>
                      <a:gd name="T68" fmla="*/ 40 w 401"/>
                      <a:gd name="T69" fmla="*/ 81 h 317"/>
                      <a:gd name="T70" fmla="*/ 27 w 401"/>
                      <a:gd name="T71" fmla="*/ 64 h 317"/>
                      <a:gd name="T72" fmla="*/ 28 w 401"/>
                      <a:gd name="T73" fmla="*/ 58 h 317"/>
                      <a:gd name="T74" fmla="*/ 29 w 401"/>
                      <a:gd name="T75" fmla="*/ 48 h 317"/>
                      <a:gd name="T76" fmla="*/ 34 w 401"/>
                      <a:gd name="T77" fmla="*/ 47 h 317"/>
                      <a:gd name="T78" fmla="*/ 34 w 401"/>
                      <a:gd name="T79" fmla="*/ 41 h 317"/>
                      <a:gd name="T80" fmla="*/ 38 w 401"/>
                      <a:gd name="T81" fmla="*/ 41 h 317"/>
                      <a:gd name="T82" fmla="*/ 39 w 401"/>
                      <a:gd name="T83" fmla="*/ 35 h 317"/>
                      <a:gd name="T84" fmla="*/ 44 w 401"/>
                      <a:gd name="T85" fmla="*/ 33 h 317"/>
                      <a:gd name="T86" fmla="*/ 47 w 401"/>
                      <a:gd name="T87" fmla="*/ 28 h 317"/>
                      <a:gd name="T88" fmla="*/ 60 w 401"/>
                      <a:gd name="T89" fmla="*/ 23 h 317"/>
                      <a:gd name="T90" fmla="*/ 72 w 401"/>
                      <a:gd name="T91" fmla="*/ 20 h 317"/>
                      <a:gd name="T92" fmla="*/ 78 w 401"/>
                      <a:gd name="T93" fmla="*/ 17 h 317"/>
                      <a:gd name="T94" fmla="*/ 99 w 401"/>
                      <a:gd name="T95" fmla="*/ 12 h 317"/>
                      <a:gd name="T96" fmla="*/ 104 w 401"/>
                      <a:gd name="T97" fmla="*/ 0 h 317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401"/>
                      <a:gd name="T148" fmla="*/ 0 h 317"/>
                      <a:gd name="T149" fmla="*/ 401 w 401"/>
                      <a:gd name="T150" fmla="*/ 317 h 317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401" h="317">
                        <a:moveTo>
                          <a:pt x="378" y="0"/>
                        </a:moveTo>
                        <a:lnTo>
                          <a:pt x="370" y="5"/>
                        </a:lnTo>
                        <a:lnTo>
                          <a:pt x="360" y="13"/>
                        </a:lnTo>
                        <a:lnTo>
                          <a:pt x="355" y="19"/>
                        </a:lnTo>
                        <a:lnTo>
                          <a:pt x="351" y="19"/>
                        </a:lnTo>
                        <a:lnTo>
                          <a:pt x="347" y="15"/>
                        </a:lnTo>
                        <a:lnTo>
                          <a:pt x="343" y="15"/>
                        </a:lnTo>
                        <a:lnTo>
                          <a:pt x="332" y="21"/>
                        </a:lnTo>
                        <a:lnTo>
                          <a:pt x="318" y="28"/>
                        </a:lnTo>
                        <a:lnTo>
                          <a:pt x="309" y="34"/>
                        </a:lnTo>
                        <a:lnTo>
                          <a:pt x="286" y="34"/>
                        </a:lnTo>
                        <a:lnTo>
                          <a:pt x="282" y="36"/>
                        </a:lnTo>
                        <a:lnTo>
                          <a:pt x="278" y="40"/>
                        </a:lnTo>
                        <a:lnTo>
                          <a:pt x="272" y="42"/>
                        </a:lnTo>
                        <a:lnTo>
                          <a:pt x="272" y="34"/>
                        </a:lnTo>
                        <a:lnTo>
                          <a:pt x="270" y="34"/>
                        </a:lnTo>
                        <a:lnTo>
                          <a:pt x="266" y="38"/>
                        </a:lnTo>
                        <a:lnTo>
                          <a:pt x="262" y="38"/>
                        </a:lnTo>
                        <a:lnTo>
                          <a:pt x="257" y="34"/>
                        </a:lnTo>
                        <a:lnTo>
                          <a:pt x="249" y="32"/>
                        </a:lnTo>
                        <a:lnTo>
                          <a:pt x="238" y="30"/>
                        </a:lnTo>
                        <a:lnTo>
                          <a:pt x="238" y="42"/>
                        </a:lnTo>
                        <a:lnTo>
                          <a:pt x="211" y="42"/>
                        </a:lnTo>
                        <a:lnTo>
                          <a:pt x="197" y="46"/>
                        </a:lnTo>
                        <a:lnTo>
                          <a:pt x="195" y="48"/>
                        </a:lnTo>
                        <a:lnTo>
                          <a:pt x="193" y="52"/>
                        </a:lnTo>
                        <a:lnTo>
                          <a:pt x="193" y="53"/>
                        </a:lnTo>
                        <a:lnTo>
                          <a:pt x="178" y="53"/>
                        </a:lnTo>
                        <a:lnTo>
                          <a:pt x="172" y="57"/>
                        </a:lnTo>
                        <a:lnTo>
                          <a:pt x="168" y="65"/>
                        </a:lnTo>
                        <a:lnTo>
                          <a:pt x="163" y="69"/>
                        </a:lnTo>
                        <a:lnTo>
                          <a:pt x="128" y="69"/>
                        </a:lnTo>
                        <a:lnTo>
                          <a:pt x="126" y="73"/>
                        </a:lnTo>
                        <a:lnTo>
                          <a:pt x="126" y="77"/>
                        </a:lnTo>
                        <a:lnTo>
                          <a:pt x="124" y="80"/>
                        </a:lnTo>
                        <a:lnTo>
                          <a:pt x="115" y="80"/>
                        </a:lnTo>
                        <a:lnTo>
                          <a:pt x="109" y="77"/>
                        </a:lnTo>
                        <a:lnTo>
                          <a:pt x="105" y="77"/>
                        </a:lnTo>
                        <a:lnTo>
                          <a:pt x="101" y="80"/>
                        </a:lnTo>
                        <a:lnTo>
                          <a:pt x="101" y="84"/>
                        </a:lnTo>
                        <a:lnTo>
                          <a:pt x="105" y="82"/>
                        </a:lnTo>
                        <a:lnTo>
                          <a:pt x="107" y="86"/>
                        </a:lnTo>
                        <a:lnTo>
                          <a:pt x="109" y="88"/>
                        </a:lnTo>
                        <a:lnTo>
                          <a:pt x="99" y="92"/>
                        </a:lnTo>
                        <a:lnTo>
                          <a:pt x="101" y="96"/>
                        </a:lnTo>
                        <a:lnTo>
                          <a:pt x="105" y="100"/>
                        </a:lnTo>
                        <a:lnTo>
                          <a:pt x="97" y="100"/>
                        </a:lnTo>
                        <a:lnTo>
                          <a:pt x="90" y="96"/>
                        </a:lnTo>
                        <a:lnTo>
                          <a:pt x="86" y="100"/>
                        </a:lnTo>
                        <a:lnTo>
                          <a:pt x="82" y="111"/>
                        </a:lnTo>
                        <a:lnTo>
                          <a:pt x="80" y="107"/>
                        </a:lnTo>
                        <a:lnTo>
                          <a:pt x="82" y="105"/>
                        </a:lnTo>
                        <a:lnTo>
                          <a:pt x="78" y="107"/>
                        </a:lnTo>
                        <a:lnTo>
                          <a:pt x="78" y="119"/>
                        </a:lnTo>
                        <a:lnTo>
                          <a:pt x="67" y="119"/>
                        </a:lnTo>
                        <a:lnTo>
                          <a:pt x="59" y="123"/>
                        </a:lnTo>
                        <a:lnTo>
                          <a:pt x="55" y="126"/>
                        </a:lnTo>
                        <a:lnTo>
                          <a:pt x="51" y="134"/>
                        </a:lnTo>
                        <a:lnTo>
                          <a:pt x="46" y="134"/>
                        </a:lnTo>
                        <a:lnTo>
                          <a:pt x="40" y="132"/>
                        </a:lnTo>
                        <a:lnTo>
                          <a:pt x="36" y="134"/>
                        </a:lnTo>
                        <a:lnTo>
                          <a:pt x="36" y="142"/>
                        </a:lnTo>
                        <a:lnTo>
                          <a:pt x="49" y="146"/>
                        </a:lnTo>
                        <a:lnTo>
                          <a:pt x="57" y="151"/>
                        </a:lnTo>
                        <a:lnTo>
                          <a:pt x="48" y="161"/>
                        </a:lnTo>
                        <a:lnTo>
                          <a:pt x="55" y="165"/>
                        </a:lnTo>
                        <a:lnTo>
                          <a:pt x="53" y="171"/>
                        </a:lnTo>
                        <a:lnTo>
                          <a:pt x="36" y="180"/>
                        </a:lnTo>
                        <a:lnTo>
                          <a:pt x="24" y="184"/>
                        </a:lnTo>
                        <a:lnTo>
                          <a:pt x="24" y="192"/>
                        </a:lnTo>
                        <a:lnTo>
                          <a:pt x="26" y="199"/>
                        </a:lnTo>
                        <a:lnTo>
                          <a:pt x="26" y="205"/>
                        </a:lnTo>
                        <a:lnTo>
                          <a:pt x="24" y="209"/>
                        </a:lnTo>
                        <a:lnTo>
                          <a:pt x="24" y="207"/>
                        </a:lnTo>
                        <a:lnTo>
                          <a:pt x="26" y="209"/>
                        </a:lnTo>
                        <a:lnTo>
                          <a:pt x="23" y="211"/>
                        </a:lnTo>
                        <a:lnTo>
                          <a:pt x="26" y="211"/>
                        </a:lnTo>
                        <a:lnTo>
                          <a:pt x="26" y="215"/>
                        </a:lnTo>
                        <a:lnTo>
                          <a:pt x="24" y="215"/>
                        </a:lnTo>
                        <a:lnTo>
                          <a:pt x="19" y="219"/>
                        </a:lnTo>
                        <a:lnTo>
                          <a:pt x="21" y="221"/>
                        </a:lnTo>
                        <a:lnTo>
                          <a:pt x="23" y="224"/>
                        </a:lnTo>
                        <a:lnTo>
                          <a:pt x="24" y="230"/>
                        </a:lnTo>
                        <a:lnTo>
                          <a:pt x="5" y="234"/>
                        </a:lnTo>
                        <a:lnTo>
                          <a:pt x="0" y="246"/>
                        </a:lnTo>
                        <a:lnTo>
                          <a:pt x="5" y="269"/>
                        </a:lnTo>
                        <a:lnTo>
                          <a:pt x="9" y="267"/>
                        </a:lnTo>
                        <a:lnTo>
                          <a:pt x="13" y="267"/>
                        </a:lnTo>
                        <a:lnTo>
                          <a:pt x="17" y="269"/>
                        </a:lnTo>
                        <a:lnTo>
                          <a:pt x="19" y="257"/>
                        </a:lnTo>
                        <a:lnTo>
                          <a:pt x="26" y="257"/>
                        </a:lnTo>
                        <a:lnTo>
                          <a:pt x="30" y="261"/>
                        </a:lnTo>
                        <a:lnTo>
                          <a:pt x="32" y="265"/>
                        </a:lnTo>
                        <a:lnTo>
                          <a:pt x="34" y="263"/>
                        </a:lnTo>
                        <a:lnTo>
                          <a:pt x="36" y="259"/>
                        </a:lnTo>
                        <a:lnTo>
                          <a:pt x="36" y="257"/>
                        </a:lnTo>
                        <a:lnTo>
                          <a:pt x="40" y="257"/>
                        </a:lnTo>
                        <a:lnTo>
                          <a:pt x="46" y="255"/>
                        </a:lnTo>
                        <a:lnTo>
                          <a:pt x="51" y="257"/>
                        </a:lnTo>
                        <a:lnTo>
                          <a:pt x="49" y="261"/>
                        </a:lnTo>
                        <a:lnTo>
                          <a:pt x="49" y="269"/>
                        </a:lnTo>
                        <a:lnTo>
                          <a:pt x="51" y="276"/>
                        </a:lnTo>
                        <a:lnTo>
                          <a:pt x="57" y="276"/>
                        </a:lnTo>
                        <a:lnTo>
                          <a:pt x="65" y="274"/>
                        </a:lnTo>
                        <a:lnTo>
                          <a:pt x="71" y="273"/>
                        </a:lnTo>
                        <a:lnTo>
                          <a:pt x="69" y="274"/>
                        </a:lnTo>
                        <a:lnTo>
                          <a:pt x="69" y="280"/>
                        </a:lnTo>
                        <a:lnTo>
                          <a:pt x="71" y="284"/>
                        </a:lnTo>
                        <a:lnTo>
                          <a:pt x="63" y="286"/>
                        </a:lnTo>
                        <a:lnTo>
                          <a:pt x="57" y="286"/>
                        </a:lnTo>
                        <a:lnTo>
                          <a:pt x="51" y="288"/>
                        </a:lnTo>
                        <a:lnTo>
                          <a:pt x="51" y="296"/>
                        </a:lnTo>
                        <a:lnTo>
                          <a:pt x="59" y="294"/>
                        </a:lnTo>
                        <a:lnTo>
                          <a:pt x="53" y="301"/>
                        </a:lnTo>
                        <a:lnTo>
                          <a:pt x="48" y="307"/>
                        </a:lnTo>
                        <a:lnTo>
                          <a:pt x="55" y="307"/>
                        </a:lnTo>
                        <a:lnTo>
                          <a:pt x="67" y="305"/>
                        </a:lnTo>
                        <a:lnTo>
                          <a:pt x="78" y="307"/>
                        </a:lnTo>
                        <a:lnTo>
                          <a:pt x="86" y="315"/>
                        </a:lnTo>
                        <a:lnTo>
                          <a:pt x="90" y="317"/>
                        </a:lnTo>
                        <a:lnTo>
                          <a:pt x="92" y="315"/>
                        </a:lnTo>
                        <a:lnTo>
                          <a:pt x="94" y="309"/>
                        </a:lnTo>
                        <a:lnTo>
                          <a:pt x="97" y="303"/>
                        </a:lnTo>
                        <a:lnTo>
                          <a:pt x="101" y="305"/>
                        </a:lnTo>
                        <a:lnTo>
                          <a:pt x="103" y="309"/>
                        </a:lnTo>
                        <a:lnTo>
                          <a:pt x="105" y="311"/>
                        </a:lnTo>
                        <a:lnTo>
                          <a:pt x="132" y="311"/>
                        </a:lnTo>
                        <a:lnTo>
                          <a:pt x="130" y="309"/>
                        </a:lnTo>
                        <a:lnTo>
                          <a:pt x="128" y="303"/>
                        </a:lnTo>
                        <a:lnTo>
                          <a:pt x="124" y="296"/>
                        </a:lnTo>
                        <a:lnTo>
                          <a:pt x="136" y="296"/>
                        </a:lnTo>
                        <a:lnTo>
                          <a:pt x="142" y="299"/>
                        </a:lnTo>
                        <a:lnTo>
                          <a:pt x="140" y="303"/>
                        </a:lnTo>
                        <a:lnTo>
                          <a:pt x="147" y="303"/>
                        </a:lnTo>
                        <a:lnTo>
                          <a:pt x="153" y="301"/>
                        </a:lnTo>
                        <a:lnTo>
                          <a:pt x="157" y="301"/>
                        </a:lnTo>
                        <a:lnTo>
                          <a:pt x="163" y="299"/>
                        </a:lnTo>
                        <a:lnTo>
                          <a:pt x="163" y="292"/>
                        </a:lnTo>
                        <a:lnTo>
                          <a:pt x="155" y="290"/>
                        </a:lnTo>
                        <a:lnTo>
                          <a:pt x="149" y="292"/>
                        </a:lnTo>
                        <a:lnTo>
                          <a:pt x="143" y="292"/>
                        </a:lnTo>
                        <a:lnTo>
                          <a:pt x="122" y="276"/>
                        </a:lnTo>
                        <a:lnTo>
                          <a:pt x="107" y="253"/>
                        </a:lnTo>
                        <a:lnTo>
                          <a:pt x="101" y="230"/>
                        </a:lnTo>
                        <a:lnTo>
                          <a:pt x="105" y="226"/>
                        </a:lnTo>
                        <a:lnTo>
                          <a:pt x="113" y="223"/>
                        </a:lnTo>
                        <a:lnTo>
                          <a:pt x="105" y="215"/>
                        </a:lnTo>
                        <a:lnTo>
                          <a:pt x="105" y="211"/>
                        </a:lnTo>
                        <a:lnTo>
                          <a:pt x="120" y="184"/>
                        </a:lnTo>
                        <a:lnTo>
                          <a:pt x="120" y="176"/>
                        </a:lnTo>
                        <a:lnTo>
                          <a:pt x="115" y="175"/>
                        </a:lnTo>
                        <a:lnTo>
                          <a:pt x="111" y="173"/>
                        </a:lnTo>
                        <a:lnTo>
                          <a:pt x="109" y="173"/>
                        </a:lnTo>
                        <a:lnTo>
                          <a:pt x="115" y="171"/>
                        </a:lnTo>
                        <a:lnTo>
                          <a:pt x="122" y="171"/>
                        </a:lnTo>
                        <a:lnTo>
                          <a:pt x="128" y="169"/>
                        </a:lnTo>
                        <a:lnTo>
                          <a:pt x="130" y="161"/>
                        </a:lnTo>
                        <a:lnTo>
                          <a:pt x="128" y="155"/>
                        </a:lnTo>
                        <a:lnTo>
                          <a:pt x="128" y="150"/>
                        </a:lnTo>
                        <a:lnTo>
                          <a:pt x="130" y="148"/>
                        </a:lnTo>
                        <a:lnTo>
                          <a:pt x="132" y="151"/>
                        </a:lnTo>
                        <a:lnTo>
                          <a:pt x="132" y="153"/>
                        </a:lnTo>
                        <a:lnTo>
                          <a:pt x="142" y="153"/>
                        </a:lnTo>
                        <a:lnTo>
                          <a:pt x="142" y="146"/>
                        </a:lnTo>
                        <a:lnTo>
                          <a:pt x="140" y="142"/>
                        </a:lnTo>
                        <a:lnTo>
                          <a:pt x="151" y="142"/>
                        </a:lnTo>
                        <a:lnTo>
                          <a:pt x="149" y="132"/>
                        </a:lnTo>
                        <a:lnTo>
                          <a:pt x="147" y="126"/>
                        </a:lnTo>
                        <a:lnTo>
                          <a:pt x="151" y="123"/>
                        </a:lnTo>
                        <a:lnTo>
                          <a:pt x="163" y="130"/>
                        </a:lnTo>
                        <a:lnTo>
                          <a:pt x="165" y="125"/>
                        </a:lnTo>
                        <a:lnTo>
                          <a:pt x="168" y="119"/>
                        </a:lnTo>
                        <a:lnTo>
                          <a:pt x="170" y="115"/>
                        </a:lnTo>
                        <a:lnTo>
                          <a:pt x="178" y="115"/>
                        </a:lnTo>
                        <a:lnTo>
                          <a:pt x="178" y="111"/>
                        </a:lnTo>
                        <a:lnTo>
                          <a:pt x="180" y="101"/>
                        </a:lnTo>
                        <a:lnTo>
                          <a:pt x="186" y="96"/>
                        </a:lnTo>
                        <a:lnTo>
                          <a:pt x="216" y="96"/>
                        </a:lnTo>
                        <a:lnTo>
                          <a:pt x="220" y="90"/>
                        </a:lnTo>
                        <a:lnTo>
                          <a:pt x="226" y="82"/>
                        </a:lnTo>
                        <a:lnTo>
                          <a:pt x="232" y="77"/>
                        </a:lnTo>
                        <a:lnTo>
                          <a:pt x="245" y="73"/>
                        </a:lnTo>
                        <a:lnTo>
                          <a:pt x="259" y="75"/>
                        </a:lnTo>
                        <a:lnTo>
                          <a:pt x="272" y="73"/>
                        </a:lnTo>
                        <a:lnTo>
                          <a:pt x="280" y="69"/>
                        </a:lnTo>
                        <a:lnTo>
                          <a:pt x="286" y="65"/>
                        </a:lnTo>
                        <a:lnTo>
                          <a:pt x="293" y="61"/>
                        </a:lnTo>
                        <a:lnTo>
                          <a:pt x="293" y="63"/>
                        </a:lnTo>
                        <a:lnTo>
                          <a:pt x="299" y="69"/>
                        </a:lnTo>
                        <a:lnTo>
                          <a:pt x="316" y="57"/>
                        </a:lnTo>
                        <a:lnTo>
                          <a:pt x="347" y="50"/>
                        </a:lnTo>
                        <a:lnTo>
                          <a:pt x="374" y="42"/>
                        </a:lnTo>
                        <a:lnTo>
                          <a:pt x="401" y="30"/>
                        </a:lnTo>
                        <a:lnTo>
                          <a:pt x="397" y="19"/>
                        </a:lnTo>
                        <a:lnTo>
                          <a:pt x="395" y="7"/>
                        </a:lnTo>
                        <a:lnTo>
                          <a:pt x="393" y="0"/>
                        </a:lnTo>
                        <a:lnTo>
                          <a:pt x="378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 defTabSz="91394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endParaRPr lang="en-US" sz="1000" b="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6" name="Freeform 350"/>
                  <p:cNvSpPr>
                    <a:spLocks/>
                  </p:cNvSpPr>
                  <p:nvPr/>
                </p:nvSpPr>
                <p:spPr bwMode="auto">
                  <a:xfrm>
                    <a:off x="4887897" y="1957388"/>
                    <a:ext cx="3560778" cy="1303337"/>
                  </a:xfrm>
                  <a:custGeom>
                    <a:avLst/>
                    <a:gdLst>
                      <a:gd name="T0" fmla="*/ 566 w 4042"/>
                      <a:gd name="T1" fmla="*/ 21 h 1545"/>
                      <a:gd name="T2" fmla="*/ 489 w 4042"/>
                      <a:gd name="T3" fmla="*/ 9 h 1545"/>
                      <a:gd name="T4" fmla="*/ 458 w 4042"/>
                      <a:gd name="T5" fmla="*/ 21 h 1545"/>
                      <a:gd name="T6" fmla="*/ 399 w 4042"/>
                      <a:gd name="T7" fmla="*/ 41 h 1545"/>
                      <a:gd name="T8" fmla="*/ 362 w 4042"/>
                      <a:gd name="T9" fmla="*/ 79 h 1545"/>
                      <a:gd name="T10" fmla="*/ 385 w 4042"/>
                      <a:gd name="T11" fmla="*/ 113 h 1545"/>
                      <a:gd name="T12" fmla="*/ 339 w 4042"/>
                      <a:gd name="T13" fmla="*/ 85 h 1545"/>
                      <a:gd name="T14" fmla="*/ 313 w 4042"/>
                      <a:gd name="T15" fmla="*/ 83 h 1545"/>
                      <a:gd name="T16" fmla="*/ 343 w 4042"/>
                      <a:gd name="T17" fmla="*/ 142 h 1545"/>
                      <a:gd name="T18" fmla="*/ 302 w 4042"/>
                      <a:gd name="T19" fmla="*/ 163 h 1545"/>
                      <a:gd name="T20" fmla="*/ 296 w 4042"/>
                      <a:gd name="T21" fmla="*/ 94 h 1545"/>
                      <a:gd name="T22" fmla="*/ 273 w 4042"/>
                      <a:gd name="T23" fmla="*/ 123 h 1545"/>
                      <a:gd name="T24" fmla="*/ 221 w 4042"/>
                      <a:gd name="T25" fmla="*/ 115 h 1545"/>
                      <a:gd name="T26" fmla="*/ 182 w 4042"/>
                      <a:gd name="T27" fmla="*/ 131 h 1545"/>
                      <a:gd name="T28" fmla="*/ 142 w 4042"/>
                      <a:gd name="T29" fmla="*/ 139 h 1545"/>
                      <a:gd name="T30" fmla="*/ 112 w 4042"/>
                      <a:gd name="T31" fmla="*/ 128 h 1545"/>
                      <a:gd name="T32" fmla="*/ 71 w 4042"/>
                      <a:gd name="T33" fmla="*/ 177 h 1545"/>
                      <a:gd name="T34" fmla="*/ 48 w 4042"/>
                      <a:gd name="T35" fmla="*/ 150 h 1545"/>
                      <a:gd name="T36" fmla="*/ 45 w 4042"/>
                      <a:gd name="T37" fmla="*/ 113 h 1545"/>
                      <a:gd name="T38" fmla="*/ 18 w 4042"/>
                      <a:gd name="T39" fmla="*/ 151 h 1545"/>
                      <a:gd name="T40" fmla="*/ 9 w 4042"/>
                      <a:gd name="T41" fmla="*/ 219 h 1545"/>
                      <a:gd name="T42" fmla="*/ 5 w 4042"/>
                      <a:gd name="T43" fmla="*/ 253 h 1545"/>
                      <a:gd name="T44" fmla="*/ 25 w 4042"/>
                      <a:gd name="T45" fmla="*/ 284 h 1545"/>
                      <a:gd name="T46" fmla="*/ 48 w 4042"/>
                      <a:gd name="T47" fmla="*/ 331 h 1545"/>
                      <a:gd name="T48" fmla="*/ 80 w 4042"/>
                      <a:gd name="T49" fmla="*/ 354 h 1545"/>
                      <a:gd name="T50" fmla="*/ 64 w 4042"/>
                      <a:gd name="T51" fmla="*/ 394 h 1545"/>
                      <a:gd name="T52" fmla="*/ 116 w 4042"/>
                      <a:gd name="T53" fmla="*/ 416 h 1545"/>
                      <a:gd name="T54" fmla="*/ 135 w 4042"/>
                      <a:gd name="T55" fmla="*/ 417 h 1545"/>
                      <a:gd name="T56" fmla="*/ 135 w 4042"/>
                      <a:gd name="T57" fmla="*/ 367 h 1545"/>
                      <a:gd name="T58" fmla="*/ 155 w 4042"/>
                      <a:gd name="T59" fmla="*/ 329 h 1545"/>
                      <a:gd name="T60" fmla="*/ 192 w 4042"/>
                      <a:gd name="T61" fmla="*/ 332 h 1545"/>
                      <a:gd name="T62" fmla="*/ 230 w 4042"/>
                      <a:gd name="T63" fmla="*/ 298 h 1545"/>
                      <a:gd name="T64" fmla="*/ 338 w 4042"/>
                      <a:gd name="T65" fmla="*/ 328 h 1545"/>
                      <a:gd name="T66" fmla="*/ 437 w 4042"/>
                      <a:gd name="T67" fmla="*/ 337 h 1545"/>
                      <a:gd name="T68" fmla="*/ 547 w 4042"/>
                      <a:gd name="T69" fmla="*/ 352 h 1545"/>
                      <a:gd name="T70" fmla="*/ 636 w 4042"/>
                      <a:gd name="T71" fmla="*/ 310 h 1545"/>
                      <a:gd name="T72" fmla="*/ 704 w 4042"/>
                      <a:gd name="T73" fmla="*/ 371 h 1545"/>
                      <a:gd name="T74" fmla="*/ 692 w 4042"/>
                      <a:gd name="T75" fmla="*/ 412 h 1545"/>
                      <a:gd name="T76" fmla="*/ 741 w 4042"/>
                      <a:gd name="T77" fmla="*/ 358 h 1545"/>
                      <a:gd name="T78" fmla="*/ 729 w 4042"/>
                      <a:gd name="T79" fmla="*/ 308 h 1545"/>
                      <a:gd name="T80" fmla="*/ 732 w 4042"/>
                      <a:gd name="T81" fmla="*/ 267 h 1545"/>
                      <a:gd name="T82" fmla="*/ 788 w 4042"/>
                      <a:gd name="T83" fmla="*/ 241 h 1545"/>
                      <a:gd name="T84" fmla="*/ 839 w 4042"/>
                      <a:gd name="T85" fmla="*/ 240 h 1545"/>
                      <a:gd name="T86" fmla="*/ 876 w 4042"/>
                      <a:gd name="T87" fmla="*/ 209 h 1545"/>
                      <a:gd name="T88" fmla="*/ 902 w 4042"/>
                      <a:gd name="T89" fmla="*/ 202 h 1545"/>
                      <a:gd name="T90" fmla="*/ 848 w 4042"/>
                      <a:gd name="T91" fmla="*/ 268 h 1545"/>
                      <a:gd name="T92" fmla="*/ 892 w 4042"/>
                      <a:gd name="T93" fmla="*/ 261 h 1545"/>
                      <a:gd name="T94" fmla="*/ 918 w 4042"/>
                      <a:gd name="T95" fmla="*/ 229 h 1545"/>
                      <a:gd name="T96" fmla="*/ 991 w 4042"/>
                      <a:gd name="T97" fmla="*/ 204 h 1545"/>
                      <a:gd name="T98" fmla="*/ 1006 w 4042"/>
                      <a:gd name="T99" fmla="*/ 172 h 1545"/>
                      <a:gd name="T100" fmla="*/ 1039 w 4042"/>
                      <a:gd name="T101" fmla="*/ 179 h 1545"/>
                      <a:gd name="T102" fmla="*/ 1065 w 4042"/>
                      <a:gd name="T103" fmla="*/ 162 h 1545"/>
                      <a:gd name="T104" fmla="*/ 1012 w 4042"/>
                      <a:gd name="T105" fmla="*/ 129 h 1545"/>
                      <a:gd name="T106" fmla="*/ 945 w 4042"/>
                      <a:gd name="T107" fmla="*/ 113 h 1545"/>
                      <a:gd name="T108" fmla="*/ 903 w 4042"/>
                      <a:gd name="T109" fmla="*/ 111 h 1545"/>
                      <a:gd name="T110" fmla="*/ 830 w 4042"/>
                      <a:gd name="T111" fmla="*/ 97 h 1545"/>
                      <a:gd name="T112" fmla="*/ 788 w 4042"/>
                      <a:gd name="T113" fmla="*/ 79 h 1545"/>
                      <a:gd name="T114" fmla="*/ 748 w 4042"/>
                      <a:gd name="T115" fmla="*/ 69 h 1545"/>
                      <a:gd name="T116" fmla="*/ 710 w 4042"/>
                      <a:gd name="T117" fmla="*/ 87 h 1545"/>
                      <a:gd name="T118" fmla="*/ 667 w 4042"/>
                      <a:gd name="T119" fmla="*/ 90 h 1545"/>
                      <a:gd name="T120" fmla="*/ 642 w 4042"/>
                      <a:gd name="T121" fmla="*/ 71 h 1545"/>
                      <a:gd name="T122" fmla="*/ 632 w 4042"/>
                      <a:gd name="T123" fmla="*/ 69 h 1545"/>
                      <a:gd name="T124" fmla="*/ 562 w 4042"/>
                      <a:gd name="T125" fmla="*/ 56 h 1545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4042"/>
                      <a:gd name="T190" fmla="*/ 0 h 1545"/>
                      <a:gd name="T191" fmla="*/ 4042 w 4042"/>
                      <a:gd name="T192" fmla="*/ 1545 h 1545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4042" h="1545">
                        <a:moveTo>
                          <a:pt x="1979" y="261"/>
                        </a:moveTo>
                        <a:lnTo>
                          <a:pt x="1950" y="263"/>
                        </a:lnTo>
                        <a:lnTo>
                          <a:pt x="1933" y="265"/>
                        </a:lnTo>
                        <a:lnTo>
                          <a:pt x="1944" y="261"/>
                        </a:lnTo>
                        <a:lnTo>
                          <a:pt x="1962" y="257"/>
                        </a:lnTo>
                        <a:lnTo>
                          <a:pt x="1973" y="253"/>
                        </a:lnTo>
                        <a:lnTo>
                          <a:pt x="1977" y="242"/>
                        </a:lnTo>
                        <a:lnTo>
                          <a:pt x="1979" y="238"/>
                        </a:lnTo>
                        <a:lnTo>
                          <a:pt x="1985" y="236"/>
                        </a:lnTo>
                        <a:lnTo>
                          <a:pt x="1992" y="234"/>
                        </a:lnTo>
                        <a:lnTo>
                          <a:pt x="2000" y="234"/>
                        </a:lnTo>
                        <a:lnTo>
                          <a:pt x="2023" y="221"/>
                        </a:lnTo>
                        <a:lnTo>
                          <a:pt x="2036" y="201"/>
                        </a:lnTo>
                        <a:lnTo>
                          <a:pt x="2046" y="176"/>
                        </a:lnTo>
                        <a:lnTo>
                          <a:pt x="2086" y="167"/>
                        </a:lnTo>
                        <a:lnTo>
                          <a:pt x="2123" y="157"/>
                        </a:lnTo>
                        <a:lnTo>
                          <a:pt x="2157" y="146"/>
                        </a:lnTo>
                        <a:lnTo>
                          <a:pt x="2155" y="138"/>
                        </a:lnTo>
                        <a:lnTo>
                          <a:pt x="2155" y="132"/>
                        </a:lnTo>
                        <a:lnTo>
                          <a:pt x="2154" y="126"/>
                        </a:lnTo>
                        <a:lnTo>
                          <a:pt x="2150" y="126"/>
                        </a:lnTo>
                        <a:lnTo>
                          <a:pt x="2142" y="121"/>
                        </a:lnTo>
                        <a:lnTo>
                          <a:pt x="2136" y="113"/>
                        </a:lnTo>
                        <a:lnTo>
                          <a:pt x="2150" y="115"/>
                        </a:lnTo>
                        <a:lnTo>
                          <a:pt x="2148" y="115"/>
                        </a:lnTo>
                        <a:lnTo>
                          <a:pt x="2154" y="113"/>
                        </a:lnTo>
                        <a:lnTo>
                          <a:pt x="2157" y="111"/>
                        </a:lnTo>
                        <a:lnTo>
                          <a:pt x="2155" y="107"/>
                        </a:lnTo>
                        <a:lnTo>
                          <a:pt x="2155" y="101"/>
                        </a:lnTo>
                        <a:lnTo>
                          <a:pt x="2157" y="99"/>
                        </a:lnTo>
                        <a:lnTo>
                          <a:pt x="2146" y="92"/>
                        </a:lnTo>
                        <a:lnTo>
                          <a:pt x="2142" y="88"/>
                        </a:lnTo>
                        <a:lnTo>
                          <a:pt x="2140" y="82"/>
                        </a:lnTo>
                        <a:lnTo>
                          <a:pt x="2142" y="76"/>
                        </a:lnTo>
                        <a:lnTo>
                          <a:pt x="2142" y="73"/>
                        </a:lnTo>
                        <a:lnTo>
                          <a:pt x="2136" y="71"/>
                        </a:lnTo>
                        <a:lnTo>
                          <a:pt x="2127" y="71"/>
                        </a:lnTo>
                        <a:lnTo>
                          <a:pt x="2121" y="69"/>
                        </a:lnTo>
                        <a:lnTo>
                          <a:pt x="2115" y="61"/>
                        </a:lnTo>
                        <a:lnTo>
                          <a:pt x="2107" y="42"/>
                        </a:lnTo>
                        <a:lnTo>
                          <a:pt x="2104" y="40"/>
                        </a:lnTo>
                        <a:lnTo>
                          <a:pt x="2102" y="40"/>
                        </a:lnTo>
                        <a:lnTo>
                          <a:pt x="2098" y="38"/>
                        </a:lnTo>
                        <a:lnTo>
                          <a:pt x="2088" y="40"/>
                        </a:lnTo>
                        <a:lnTo>
                          <a:pt x="2079" y="46"/>
                        </a:lnTo>
                        <a:lnTo>
                          <a:pt x="2071" y="49"/>
                        </a:lnTo>
                        <a:lnTo>
                          <a:pt x="2067" y="42"/>
                        </a:lnTo>
                        <a:lnTo>
                          <a:pt x="2056" y="42"/>
                        </a:lnTo>
                        <a:lnTo>
                          <a:pt x="2046" y="44"/>
                        </a:lnTo>
                        <a:lnTo>
                          <a:pt x="2035" y="46"/>
                        </a:lnTo>
                        <a:lnTo>
                          <a:pt x="2023" y="53"/>
                        </a:lnTo>
                        <a:lnTo>
                          <a:pt x="2008" y="69"/>
                        </a:lnTo>
                        <a:lnTo>
                          <a:pt x="1988" y="69"/>
                        </a:lnTo>
                        <a:lnTo>
                          <a:pt x="1992" y="61"/>
                        </a:lnTo>
                        <a:lnTo>
                          <a:pt x="1998" y="51"/>
                        </a:lnTo>
                        <a:lnTo>
                          <a:pt x="2000" y="42"/>
                        </a:lnTo>
                        <a:lnTo>
                          <a:pt x="1983" y="38"/>
                        </a:lnTo>
                        <a:lnTo>
                          <a:pt x="1967" y="34"/>
                        </a:lnTo>
                        <a:lnTo>
                          <a:pt x="1952" y="34"/>
                        </a:lnTo>
                        <a:lnTo>
                          <a:pt x="1954" y="26"/>
                        </a:lnTo>
                        <a:lnTo>
                          <a:pt x="1962" y="15"/>
                        </a:lnTo>
                        <a:lnTo>
                          <a:pt x="1948" y="7"/>
                        </a:lnTo>
                        <a:lnTo>
                          <a:pt x="1931" y="1"/>
                        </a:lnTo>
                        <a:lnTo>
                          <a:pt x="1914" y="0"/>
                        </a:lnTo>
                        <a:lnTo>
                          <a:pt x="1910" y="11"/>
                        </a:lnTo>
                        <a:lnTo>
                          <a:pt x="1881" y="11"/>
                        </a:lnTo>
                        <a:lnTo>
                          <a:pt x="1869" y="17"/>
                        </a:lnTo>
                        <a:lnTo>
                          <a:pt x="1852" y="30"/>
                        </a:lnTo>
                        <a:lnTo>
                          <a:pt x="1852" y="38"/>
                        </a:lnTo>
                        <a:lnTo>
                          <a:pt x="1846" y="40"/>
                        </a:lnTo>
                        <a:lnTo>
                          <a:pt x="1843" y="40"/>
                        </a:lnTo>
                        <a:lnTo>
                          <a:pt x="1841" y="42"/>
                        </a:lnTo>
                        <a:lnTo>
                          <a:pt x="1839" y="46"/>
                        </a:lnTo>
                        <a:lnTo>
                          <a:pt x="1841" y="49"/>
                        </a:lnTo>
                        <a:lnTo>
                          <a:pt x="1841" y="53"/>
                        </a:lnTo>
                        <a:lnTo>
                          <a:pt x="1856" y="69"/>
                        </a:lnTo>
                        <a:lnTo>
                          <a:pt x="1835" y="63"/>
                        </a:lnTo>
                        <a:lnTo>
                          <a:pt x="1816" y="61"/>
                        </a:lnTo>
                        <a:lnTo>
                          <a:pt x="1795" y="61"/>
                        </a:lnTo>
                        <a:lnTo>
                          <a:pt x="1798" y="73"/>
                        </a:lnTo>
                        <a:lnTo>
                          <a:pt x="1800" y="76"/>
                        </a:lnTo>
                        <a:lnTo>
                          <a:pt x="1785" y="76"/>
                        </a:lnTo>
                        <a:lnTo>
                          <a:pt x="1779" y="80"/>
                        </a:lnTo>
                        <a:lnTo>
                          <a:pt x="1777" y="82"/>
                        </a:lnTo>
                        <a:lnTo>
                          <a:pt x="1777" y="88"/>
                        </a:lnTo>
                        <a:lnTo>
                          <a:pt x="1779" y="92"/>
                        </a:lnTo>
                        <a:lnTo>
                          <a:pt x="1772" y="96"/>
                        </a:lnTo>
                        <a:lnTo>
                          <a:pt x="1762" y="99"/>
                        </a:lnTo>
                        <a:lnTo>
                          <a:pt x="1754" y="103"/>
                        </a:lnTo>
                        <a:lnTo>
                          <a:pt x="1750" y="103"/>
                        </a:lnTo>
                        <a:lnTo>
                          <a:pt x="1750" y="99"/>
                        </a:lnTo>
                        <a:lnTo>
                          <a:pt x="1752" y="96"/>
                        </a:lnTo>
                        <a:lnTo>
                          <a:pt x="1745" y="98"/>
                        </a:lnTo>
                        <a:lnTo>
                          <a:pt x="1741" y="101"/>
                        </a:lnTo>
                        <a:lnTo>
                          <a:pt x="1733" y="103"/>
                        </a:lnTo>
                        <a:lnTo>
                          <a:pt x="1725" y="111"/>
                        </a:lnTo>
                        <a:lnTo>
                          <a:pt x="1720" y="109"/>
                        </a:lnTo>
                        <a:lnTo>
                          <a:pt x="1722" y="103"/>
                        </a:lnTo>
                        <a:lnTo>
                          <a:pt x="1725" y="99"/>
                        </a:lnTo>
                        <a:lnTo>
                          <a:pt x="1735" y="92"/>
                        </a:lnTo>
                        <a:lnTo>
                          <a:pt x="1741" y="86"/>
                        </a:lnTo>
                        <a:lnTo>
                          <a:pt x="1733" y="76"/>
                        </a:lnTo>
                        <a:lnTo>
                          <a:pt x="1743" y="76"/>
                        </a:lnTo>
                        <a:lnTo>
                          <a:pt x="1745" y="74"/>
                        </a:lnTo>
                        <a:lnTo>
                          <a:pt x="1747" y="69"/>
                        </a:lnTo>
                        <a:lnTo>
                          <a:pt x="1747" y="65"/>
                        </a:lnTo>
                        <a:lnTo>
                          <a:pt x="1718" y="65"/>
                        </a:lnTo>
                        <a:lnTo>
                          <a:pt x="1718" y="76"/>
                        </a:lnTo>
                        <a:lnTo>
                          <a:pt x="1729" y="76"/>
                        </a:lnTo>
                        <a:lnTo>
                          <a:pt x="1727" y="78"/>
                        </a:lnTo>
                        <a:lnTo>
                          <a:pt x="1725" y="82"/>
                        </a:lnTo>
                        <a:lnTo>
                          <a:pt x="1725" y="84"/>
                        </a:lnTo>
                        <a:lnTo>
                          <a:pt x="1672" y="84"/>
                        </a:lnTo>
                        <a:lnTo>
                          <a:pt x="1670" y="82"/>
                        </a:lnTo>
                        <a:lnTo>
                          <a:pt x="1666" y="80"/>
                        </a:lnTo>
                        <a:lnTo>
                          <a:pt x="1660" y="80"/>
                        </a:lnTo>
                        <a:lnTo>
                          <a:pt x="1658" y="82"/>
                        </a:lnTo>
                        <a:lnTo>
                          <a:pt x="1658" y="88"/>
                        </a:lnTo>
                        <a:lnTo>
                          <a:pt x="1660" y="92"/>
                        </a:lnTo>
                        <a:lnTo>
                          <a:pt x="1637" y="96"/>
                        </a:lnTo>
                        <a:lnTo>
                          <a:pt x="1620" y="99"/>
                        </a:lnTo>
                        <a:lnTo>
                          <a:pt x="1599" y="103"/>
                        </a:lnTo>
                        <a:lnTo>
                          <a:pt x="1583" y="103"/>
                        </a:lnTo>
                        <a:lnTo>
                          <a:pt x="1574" y="99"/>
                        </a:lnTo>
                        <a:lnTo>
                          <a:pt x="1568" y="99"/>
                        </a:lnTo>
                        <a:lnTo>
                          <a:pt x="1562" y="101"/>
                        </a:lnTo>
                        <a:lnTo>
                          <a:pt x="1555" y="107"/>
                        </a:lnTo>
                        <a:lnTo>
                          <a:pt x="1553" y="111"/>
                        </a:lnTo>
                        <a:lnTo>
                          <a:pt x="1539" y="113"/>
                        </a:lnTo>
                        <a:lnTo>
                          <a:pt x="1526" y="111"/>
                        </a:lnTo>
                        <a:lnTo>
                          <a:pt x="1514" y="111"/>
                        </a:lnTo>
                        <a:lnTo>
                          <a:pt x="1520" y="117"/>
                        </a:lnTo>
                        <a:lnTo>
                          <a:pt x="1524" y="124"/>
                        </a:lnTo>
                        <a:lnTo>
                          <a:pt x="1514" y="130"/>
                        </a:lnTo>
                        <a:lnTo>
                          <a:pt x="1512" y="138"/>
                        </a:lnTo>
                        <a:lnTo>
                          <a:pt x="1511" y="144"/>
                        </a:lnTo>
                        <a:lnTo>
                          <a:pt x="1511" y="149"/>
                        </a:lnTo>
                        <a:lnTo>
                          <a:pt x="1507" y="146"/>
                        </a:lnTo>
                        <a:lnTo>
                          <a:pt x="1505" y="140"/>
                        </a:lnTo>
                        <a:lnTo>
                          <a:pt x="1503" y="138"/>
                        </a:lnTo>
                        <a:lnTo>
                          <a:pt x="1493" y="138"/>
                        </a:lnTo>
                        <a:lnTo>
                          <a:pt x="1488" y="142"/>
                        </a:lnTo>
                        <a:lnTo>
                          <a:pt x="1488" y="146"/>
                        </a:lnTo>
                        <a:lnTo>
                          <a:pt x="1497" y="149"/>
                        </a:lnTo>
                        <a:lnTo>
                          <a:pt x="1499" y="151"/>
                        </a:lnTo>
                        <a:lnTo>
                          <a:pt x="1503" y="157"/>
                        </a:lnTo>
                        <a:lnTo>
                          <a:pt x="1497" y="159"/>
                        </a:lnTo>
                        <a:lnTo>
                          <a:pt x="1491" y="159"/>
                        </a:lnTo>
                        <a:lnTo>
                          <a:pt x="1488" y="161"/>
                        </a:lnTo>
                        <a:lnTo>
                          <a:pt x="1497" y="174"/>
                        </a:lnTo>
                        <a:lnTo>
                          <a:pt x="1505" y="190"/>
                        </a:lnTo>
                        <a:lnTo>
                          <a:pt x="1514" y="207"/>
                        </a:lnTo>
                        <a:lnTo>
                          <a:pt x="1495" y="207"/>
                        </a:lnTo>
                        <a:lnTo>
                          <a:pt x="1497" y="203"/>
                        </a:lnTo>
                        <a:lnTo>
                          <a:pt x="1499" y="196"/>
                        </a:lnTo>
                        <a:lnTo>
                          <a:pt x="1491" y="192"/>
                        </a:lnTo>
                        <a:lnTo>
                          <a:pt x="1491" y="188"/>
                        </a:lnTo>
                        <a:lnTo>
                          <a:pt x="1478" y="188"/>
                        </a:lnTo>
                        <a:lnTo>
                          <a:pt x="1466" y="192"/>
                        </a:lnTo>
                        <a:lnTo>
                          <a:pt x="1457" y="196"/>
                        </a:lnTo>
                        <a:lnTo>
                          <a:pt x="1447" y="194"/>
                        </a:lnTo>
                        <a:lnTo>
                          <a:pt x="1441" y="190"/>
                        </a:lnTo>
                        <a:lnTo>
                          <a:pt x="1438" y="188"/>
                        </a:lnTo>
                        <a:lnTo>
                          <a:pt x="1369" y="199"/>
                        </a:lnTo>
                        <a:lnTo>
                          <a:pt x="1365" y="201"/>
                        </a:lnTo>
                        <a:lnTo>
                          <a:pt x="1359" y="203"/>
                        </a:lnTo>
                        <a:lnTo>
                          <a:pt x="1357" y="207"/>
                        </a:lnTo>
                        <a:lnTo>
                          <a:pt x="1349" y="234"/>
                        </a:lnTo>
                        <a:lnTo>
                          <a:pt x="1353" y="263"/>
                        </a:lnTo>
                        <a:lnTo>
                          <a:pt x="1370" y="280"/>
                        </a:lnTo>
                        <a:lnTo>
                          <a:pt x="1378" y="278"/>
                        </a:lnTo>
                        <a:lnTo>
                          <a:pt x="1384" y="276"/>
                        </a:lnTo>
                        <a:lnTo>
                          <a:pt x="1388" y="276"/>
                        </a:lnTo>
                        <a:lnTo>
                          <a:pt x="1392" y="280"/>
                        </a:lnTo>
                        <a:lnTo>
                          <a:pt x="1395" y="286"/>
                        </a:lnTo>
                        <a:lnTo>
                          <a:pt x="1397" y="292"/>
                        </a:lnTo>
                        <a:lnTo>
                          <a:pt x="1405" y="294"/>
                        </a:lnTo>
                        <a:lnTo>
                          <a:pt x="1411" y="295"/>
                        </a:lnTo>
                        <a:lnTo>
                          <a:pt x="1418" y="299"/>
                        </a:lnTo>
                        <a:lnTo>
                          <a:pt x="1413" y="313"/>
                        </a:lnTo>
                        <a:lnTo>
                          <a:pt x="1411" y="326"/>
                        </a:lnTo>
                        <a:lnTo>
                          <a:pt x="1411" y="345"/>
                        </a:lnTo>
                        <a:lnTo>
                          <a:pt x="1413" y="347"/>
                        </a:lnTo>
                        <a:lnTo>
                          <a:pt x="1413" y="351"/>
                        </a:lnTo>
                        <a:lnTo>
                          <a:pt x="1415" y="357"/>
                        </a:lnTo>
                        <a:lnTo>
                          <a:pt x="1418" y="357"/>
                        </a:lnTo>
                        <a:lnTo>
                          <a:pt x="1415" y="368"/>
                        </a:lnTo>
                        <a:lnTo>
                          <a:pt x="1409" y="368"/>
                        </a:lnTo>
                        <a:lnTo>
                          <a:pt x="1403" y="367"/>
                        </a:lnTo>
                        <a:lnTo>
                          <a:pt x="1397" y="368"/>
                        </a:lnTo>
                        <a:lnTo>
                          <a:pt x="1399" y="370"/>
                        </a:lnTo>
                        <a:lnTo>
                          <a:pt x="1399" y="376"/>
                        </a:lnTo>
                        <a:lnTo>
                          <a:pt x="1397" y="380"/>
                        </a:lnTo>
                        <a:lnTo>
                          <a:pt x="1405" y="384"/>
                        </a:lnTo>
                        <a:lnTo>
                          <a:pt x="1422" y="395"/>
                        </a:lnTo>
                        <a:lnTo>
                          <a:pt x="1430" y="393"/>
                        </a:lnTo>
                        <a:lnTo>
                          <a:pt x="1434" y="390"/>
                        </a:lnTo>
                        <a:lnTo>
                          <a:pt x="1438" y="388"/>
                        </a:lnTo>
                        <a:lnTo>
                          <a:pt x="1447" y="388"/>
                        </a:lnTo>
                        <a:lnTo>
                          <a:pt x="1455" y="390"/>
                        </a:lnTo>
                        <a:lnTo>
                          <a:pt x="1464" y="395"/>
                        </a:lnTo>
                        <a:lnTo>
                          <a:pt x="1468" y="415"/>
                        </a:lnTo>
                        <a:lnTo>
                          <a:pt x="1461" y="415"/>
                        </a:lnTo>
                        <a:lnTo>
                          <a:pt x="1457" y="399"/>
                        </a:lnTo>
                        <a:lnTo>
                          <a:pt x="1440" y="399"/>
                        </a:lnTo>
                        <a:lnTo>
                          <a:pt x="1422" y="397"/>
                        </a:lnTo>
                        <a:lnTo>
                          <a:pt x="1403" y="399"/>
                        </a:lnTo>
                        <a:lnTo>
                          <a:pt x="1397" y="382"/>
                        </a:lnTo>
                        <a:lnTo>
                          <a:pt x="1392" y="380"/>
                        </a:lnTo>
                        <a:lnTo>
                          <a:pt x="1384" y="374"/>
                        </a:lnTo>
                        <a:lnTo>
                          <a:pt x="1380" y="374"/>
                        </a:lnTo>
                        <a:lnTo>
                          <a:pt x="1376" y="376"/>
                        </a:lnTo>
                        <a:lnTo>
                          <a:pt x="1380" y="380"/>
                        </a:lnTo>
                        <a:lnTo>
                          <a:pt x="1376" y="382"/>
                        </a:lnTo>
                        <a:lnTo>
                          <a:pt x="1369" y="382"/>
                        </a:lnTo>
                        <a:lnTo>
                          <a:pt x="1376" y="353"/>
                        </a:lnTo>
                        <a:lnTo>
                          <a:pt x="1384" y="326"/>
                        </a:lnTo>
                        <a:lnTo>
                          <a:pt x="1397" y="303"/>
                        </a:lnTo>
                        <a:lnTo>
                          <a:pt x="1386" y="299"/>
                        </a:lnTo>
                        <a:lnTo>
                          <a:pt x="1369" y="297"/>
                        </a:lnTo>
                        <a:lnTo>
                          <a:pt x="1357" y="295"/>
                        </a:lnTo>
                        <a:lnTo>
                          <a:pt x="1361" y="303"/>
                        </a:lnTo>
                        <a:lnTo>
                          <a:pt x="1353" y="303"/>
                        </a:lnTo>
                        <a:lnTo>
                          <a:pt x="1342" y="280"/>
                        </a:lnTo>
                        <a:lnTo>
                          <a:pt x="1338" y="278"/>
                        </a:lnTo>
                        <a:lnTo>
                          <a:pt x="1336" y="282"/>
                        </a:lnTo>
                        <a:lnTo>
                          <a:pt x="1334" y="284"/>
                        </a:lnTo>
                        <a:lnTo>
                          <a:pt x="1324" y="276"/>
                        </a:lnTo>
                        <a:lnTo>
                          <a:pt x="1309" y="270"/>
                        </a:lnTo>
                        <a:lnTo>
                          <a:pt x="1296" y="270"/>
                        </a:lnTo>
                        <a:lnTo>
                          <a:pt x="1280" y="276"/>
                        </a:lnTo>
                        <a:lnTo>
                          <a:pt x="1273" y="280"/>
                        </a:lnTo>
                        <a:lnTo>
                          <a:pt x="1271" y="286"/>
                        </a:lnTo>
                        <a:lnTo>
                          <a:pt x="1284" y="288"/>
                        </a:lnTo>
                        <a:lnTo>
                          <a:pt x="1284" y="290"/>
                        </a:lnTo>
                        <a:lnTo>
                          <a:pt x="1288" y="295"/>
                        </a:lnTo>
                        <a:lnTo>
                          <a:pt x="1282" y="297"/>
                        </a:lnTo>
                        <a:lnTo>
                          <a:pt x="1282" y="301"/>
                        </a:lnTo>
                        <a:lnTo>
                          <a:pt x="1280" y="307"/>
                        </a:lnTo>
                        <a:lnTo>
                          <a:pt x="1274" y="307"/>
                        </a:lnTo>
                        <a:lnTo>
                          <a:pt x="1269" y="305"/>
                        </a:lnTo>
                        <a:lnTo>
                          <a:pt x="1269" y="303"/>
                        </a:lnTo>
                        <a:lnTo>
                          <a:pt x="1265" y="299"/>
                        </a:lnTo>
                        <a:lnTo>
                          <a:pt x="1259" y="297"/>
                        </a:lnTo>
                        <a:lnTo>
                          <a:pt x="1257" y="295"/>
                        </a:lnTo>
                        <a:lnTo>
                          <a:pt x="1250" y="294"/>
                        </a:lnTo>
                        <a:lnTo>
                          <a:pt x="1244" y="294"/>
                        </a:lnTo>
                        <a:lnTo>
                          <a:pt x="1238" y="299"/>
                        </a:lnTo>
                        <a:lnTo>
                          <a:pt x="1230" y="315"/>
                        </a:lnTo>
                        <a:lnTo>
                          <a:pt x="1232" y="313"/>
                        </a:lnTo>
                        <a:lnTo>
                          <a:pt x="1238" y="313"/>
                        </a:lnTo>
                        <a:lnTo>
                          <a:pt x="1242" y="315"/>
                        </a:lnTo>
                        <a:lnTo>
                          <a:pt x="1248" y="319"/>
                        </a:lnTo>
                        <a:lnTo>
                          <a:pt x="1257" y="324"/>
                        </a:lnTo>
                        <a:lnTo>
                          <a:pt x="1265" y="330"/>
                        </a:lnTo>
                        <a:lnTo>
                          <a:pt x="1271" y="340"/>
                        </a:lnTo>
                        <a:lnTo>
                          <a:pt x="1259" y="344"/>
                        </a:lnTo>
                        <a:lnTo>
                          <a:pt x="1242" y="345"/>
                        </a:lnTo>
                        <a:lnTo>
                          <a:pt x="1234" y="338"/>
                        </a:lnTo>
                        <a:lnTo>
                          <a:pt x="1228" y="340"/>
                        </a:lnTo>
                        <a:lnTo>
                          <a:pt x="1221" y="344"/>
                        </a:lnTo>
                        <a:lnTo>
                          <a:pt x="1215" y="345"/>
                        </a:lnTo>
                        <a:lnTo>
                          <a:pt x="1203" y="334"/>
                        </a:lnTo>
                        <a:lnTo>
                          <a:pt x="1203" y="315"/>
                        </a:lnTo>
                        <a:lnTo>
                          <a:pt x="1196" y="307"/>
                        </a:lnTo>
                        <a:lnTo>
                          <a:pt x="1196" y="292"/>
                        </a:lnTo>
                        <a:lnTo>
                          <a:pt x="1200" y="272"/>
                        </a:lnTo>
                        <a:lnTo>
                          <a:pt x="1200" y="257"/>
                        </a:lnTo>
                        <a:lnTo>
                          <a:pt x="1184" y="245"/>
                        </a:lnTo>
                        <a:lnTo>
                          <a:pt x="1186" y="259"/>
                        </a:lnTo>
                        <a:lnTo>
                          <a:pt x="1188" y="276"/>
                        </a:lnTo>
                        <a:lnTo>
                          <a:pt x="1188" y="295"/>
                        </a:lnTo>
                        <a:lnTo>
                          <a:pt x="1182" y="303"/>
                        </a:lnTo>
                        <a:lnTo>
                          <a:pt x="1175" y="309"/>
                        </a:lnTo>
                        <a:lnTo>
                          <a:pt x="1169" y="315"/>
                        </a:lnTo>
                        <a:lnTo>
                          <a:pt x="1165" y="320"/>
                        </a:lnTo>
                        <a:lnTo>
                          <a:pt x="1165" y="334"/>
                        </a:lnTo>
                        <a:lnTo>
                          <a:pt x="1157" y="342"/>
                        </a:lnTo>
                        <a:lnTo>
                          <a:pt x="1161" y="347"/>
                        </a:lnTo>
                        <a:lnTo>
                          <a:pt x="1177" y="363"/>
                        </a:lnTo>
                        <a:lnTo>
                          <a:pt x="1175" y="374"/>
                        </a:lnTo>
                        <a:lnTo>
                          <a:pt x="1171" y="382"/>
                        </a:lnTo>
                        <a:lnTo>
                          <a:pt x="1169" y="388"/>
                        </a:lnTo>
                        <a:lnTo>
                          <a:pt x="1169" y="399"/>
                        </a:lnTo>
                        <a:lnTo>
                          <a:pt x="1177" y="426"/>
                        </a:lnTo>
                        <a:lnTo>
                          <a:pt x="1184" y="424"/>
                        </a:lnTo>
                        <a:lnTo>
                          <a:pt x="1194" y="424"/>
                        </a:lnTo>
                        <a:lnTo>
                          <a:pt x="1203" y="422"/>
                        </a:lnTo>
                        <a:lnTo>
                          <a:pt x="1213" y="413"/>
                        </a:lnTo>
                        <a:lnTo>
                          <a:pt x="1219" y="409"/>
                        </a:lnTo>
                        <a:lnTo>
                          <a:pt x="1230" y="415"/>
                        </a:lnTo>
                        <a:lnTo>
                          <a:pt x="1234" y="418"/>
                        </a:lnTo>
                        <a:lnTo>
                          <a:pt x="1238" y="417"/>
                        </a:lnTo>
                        <a:lnTo>
                          <a:pt x="1238" y="415"/>
                        </a:lnTo>
                        <a:lnTo>
                          <a:pt x="1242" y="415"/>
                        </a:lnTo>
                        <a:lnTo>
                          <a:pt x="1259" y="424"/>
                        </a:lnTo>
                        <a:lnTo>
                          <a:pt x="1274" y="443"/>
                        </a:lnTo>
                        <a:lnTo>
                          <a:pt x="1284" y="465"/>
                        </a:lnTo>
                        <a:lnTo>
                          <a:pt x="1278" y="466"/>
                        </a:lnTo>
                        <a:lnTo>
                          <a:pt x="1269" y="476"/>
                        </a:lnTo>
                        <a:lnTo>
                          <a:pt x="1269" y="491"/>
                        </a:lnTo>
                        <a:lnTo>
                          <a:pt x="1271" y="491"/>
                        </a:lnTo>
                        <a:lnTo>
                          <a:pt x="1274" y="493"/>
                        </a:lnTo>
                        <a:lnTo>
                          <a:pt x="1276" y="497"/>
                        </a:lnTo>
                        <a:lnTo>
                          <a:pt x="1288" y="501"/>
                        </a:lnTo>
                        <a:lnTo>
                          <a:pt x="1299" y="503"/>
                        </a:lnTo>
                        <a:lnTo>
                          <a:pt x="1315" y="505"/>
                        </a:lnTo>
                        <a:lnTo>
                          <a:pt x="1315" y="507"/>
                        </a:lnTo>
                        <a:lnTo>
                          <a:pt x="1317" y="511"/>
                        </a:lnTo>
                        <a:lnTo>
                          <a:pt x="1317" y="513"/>
                        </a:lnTo>
                        <a:lnTo>
                          <a:pt x="1301" y="511"/>
                        </a:lnTo>
                        <a:lnTo>
                          <a:pt x="1288" y="509"/>
                        </a:lnTo>
                        <a:lnTo>
                          <a:pt x="1273" y="505"/>
                        </a:lnTo>
                        <a:lnTo>
                          <a:pt x="1273" y="518"/>
                        </a:lnTo>
                        <a:lnTo>
                          <a:pt x="1269" y="516"/>
                        </a:lnTo>
                        <a:lnTo>
                          <a:pt x="1265" y="513"/>
                        </a:lnTo>
                        <a:lnTo>
                          <a:pt x="1265" y="509"/>
                        </a:lnTo>
                        <a:lnTo>
                          <a:pt x="1253" y="505"/>
                        </a:lnTo>
                        <a:lnTo>
                          <a:pt x="1255" y="472"/>
                        </a:lnTo>
                        <a:lnTo>
                          <a:pt x="1251" y="451"/>
                        </a:lnTo>
                        <a:lnTo>
                          <a:pt x="1242" y="426"/>
                        </a:lnTo>
                        <a:lnTo>
                          <a:pt x="1219" y="432"/>
                        </a:lnTo>
                        <a:lnTo>
                          <a:pt x="1196" y="442"/>
                        </a:lnTo>
                        <a:lnTo>
                          <a:pt x="1184" y="457"/>
                        </a:lnTo>
                        <a:lnTo>
                          <a:pt x="1184" y="461"/>
                        </a:lnTo>
                        <a:lnTo>
                          <a:pt x="1186" y="465"/>
                        </a:lnTo>
                        <a:lnTo>
                          <a:pt x="1188" y="465"/>
                        </a:lnTo>
                        <a:lnTo>
                          <a:pt x="1190" y="470"/>
                        </a:lnTo>
                        <a:lnTo>
                          <a:pt x="1188" y="476"/>
                        </a:lnTo>
                        <a:lnTo>
                          <a:pt x="1188" y="480"/>
                        </a:lnTo>
                        <a:lnTo>
                          <a:pt x="1178" y="516"/>
                        </a:lnTo>
                        <a:lnTo>
                          <a:pt x="1161" y="532"/>
                        </a:lnTo>
                        <a:lnTo>
                          <a:pt x="1131" y="545"/>
                        </a:lnTo>
                        <a:lnTo>
                          <a:pt x="1132" y="547"/>
                        </a:lnTo>
                        <a:lnTo>
                          <a:pt x="1138" y="549"/>
                        </a:lnTo>
                        <a:lnTo>
                          <a:pt x="1142" y="553"/>
                        </a:lnTo>
                        <a:lnTo>
                          <a:pt x="1144" y="561"/>
                        </a:lnTo>
                        <a:lnTo>
                          <a:pt x="1144" y="572"/>
                        </a:lnTo>
                        <a:lnTo>
                          <a:pt x="1146" y="580"/>
                        </a:lnTo>
                        <a:lnTo>
                          <a:pt x="1142" y="578"/>
                        </a:lnTo>
                        <a:lnTo>
                          <a:pt x="1138" y="580"/>
                        </a:lnTo>
                        <a:lnTo>
                          <a:pt x="1134" y="580"/>
                        </a:lnTo>
                        <a:lnTo>
                          <a:pt x="1131" y="572"/>
                        </a:lnTo>
                        <a:lnTo>
                          <a:pt x="1127" y="563"/>
                        </a:lnTo>
                        <a:lnTo>
                          <a:pt x="1123" y="555"/>
                        </a:lnTo>
                        <a:lnTo>
                          <a:pt x="1109" y="553"/>
                        </a:lnTo>
                        <a:lnTo>
                          <a:pt x="1098" y="555"/>
                        </a:lnTo>
                        <a:lnTo>
                          <a:pt x="1084" y="555"/>
                        </a:lnTo>
                        <a:lnTo>
                          <a:pt x="1073" y="551"/>
                        </a:lnTo>
                        <a:lnTo>
                          <a:pt x="1063" y="543"/>
                        </a:lnTo>
                        <a:lnTo>
                          <a:pt x="1058" y="538"/>
                        </a:lnTo>
                        <a:lnTo>
                          <a:pt x="1098" y="538"/>
                        </a:lnTo>
                        <a:lnTo>
                          <a:pt x="1106" y="532"/>
                        </a:lnTo>
                        <a:lnTo>
                          <a:pt x="1113" y="524"/>
                        </a:lnTo>
                        <a:lnTo>
                          <a:pt x="1119" y="520"/>
                        </a:lnTo>
                        <a:lnTo>
                          <a:pt x="1125" y="522"/>
                        </a:lnTo>
                        <a:lnTo>
                          <a:pt x="1131" y="528"/>
                        </a:lnTo>
                        <a:lnTo>
                          <a:pt x="1132" y="526"/>
                        </a:lnTo>
                        <a:lnTo>
                          <a:pt x="1136" y="524"/>
                        </a:lnTo>
                        <a:lnTo>
                          <a:pt x="1142" y="524"/>
                        </a:lnTo>
                        <a:lnTo>
                          <a:pt x="1142" y="520"/>
                        </a:lnTo>
                        <a:lnTo>
                          <a:pt x="1138" y="513"/>
                        </a:lnTo>
                        <a:lnTo>
                          <a:pt x="1157" y="497"/>
                        </a:lnTo>
                        <a:lnTo>
                          <a:pt x="1157" y="457"/>
                        </a:lnTo>
                        <a:lnTo>
                          <a:pt x="1150" y="447"/>
                        </a:lnTo>
                        <a:lnTo>
                          <a:pt x="1140" y="438"/>
                        </a:lnTo>
                        <a:lnTo>
                          <a:pt x="1134" y="430"/>
                        </a:lnTo>
                        <a:lnTo>
                          <a:pt x="1134" y="407"/>
                        </a:lnTo>
                        <a:lnTo>
                          <a:pt x="1142" y="388"/>
                        </a:lnTo>
                        <a:lnTo>
                          <a:pt x="1146" y="368"/>
                        </a:lnTo>
                        <a:lnTo>
                          <a:pt x="1140" y="361"/>
                        </a:lnTo>
                        <a:lnTo>
                          <a:pt x="1125" y="345"/>
                        </a:lnTo>
                        <a:lnTo>
                          <a:pt x="1125" y="336"/>
                        </a:lnTo>
                        <a:lnTo>
                          <a:pt x="1123" y="334"/>
                        </a:lnTo>
                        <a:lnTo>
                          <a:pt x="1123" y="328"/>
                        </a:lnTo>
                        <a:lnTo>
                          <a:pt x="1125" y="322"/>
                        </a:lnTo>
                        <a:lnTo>
                          <a:pt x="1125" y="319"/>
                        </a:lnTo>
                        <a:lnTo>
                          <a:pt x="1129" y="315"/>
                        </a:lnTo>
                        <a:lnTo>
                          <a:pt x="1134" y="311"/>
                        </a:lnTo>
                        <a:lnTo>
                          <a:pt x="1138" y="307"/>
                        </a:lnTo>
                        <a:lnTo>
                          <a:pt x="1142" y="284"/>
                        </a:lnTo>
                        <a:lnTo>
                          <a:pt x="1142" y="261"/>
                        </a:lnTo>
                        <a:lnTo>
                          <a:pt x="1138" y="242"/>
                        </a:lnTo>
                        <a:lnTo>
                          <a:pt x="1117" y="232"/>
                        </a:lnTo>
                        <a:lnTo>
                          <a:pt x="1084" y="232"/>
                        </a:lnTo>
                        <a:lnTo>
                          <a:pt x="1061" y="238"/>
                        </a:lnTo>
                        <a:lnTo>
                          <a:pt x="1054" y="247"/>
                        </a:lnTo>
                        <a:lnTo>
                          <a:pt x="1050" y="259"/>
                        </a:lnTo>
                        <a:lnTo>
                          <a:pt x="1046" y="272"/>
                        </a:lnTo>
                        <a:lnTo>
                          <a:pt x="1042" y="272"/>
                        </a:lnTo>
                        <a:lnTo>
                          <a:pt x="1031" y="284"/>
                        </a:lnTo>
                        <a:lnTo>
                          <a:pt x="1015" y="311"/>
                        </a:lnTo>
                        <a:lnTo>
                          <a:pt x="1010" y="313"/>
                        </a:lnTo>
                        <a:lnTo>
                          <a:pt x="1004" y="313"/>
                        </a:lnTo>
                        <a:lnTo>
                          <a:pt x="1000" y="315"/>
                        </a:lnTo>
                        <a:lnTo>
                          <a:pt x="1002" y="334"/>
                        </a:lnTo>
                        <a:lnTo>
                          <a:pt x="1008" y="363"/>
                        </a:lnTo>
                        <a:lnTo>
                          <a:pt x="1008" y="372"/>
                        </a:lnTo>
                        <a:lnTo>
                          <a:pt x="996" y="374"/>
                        </a:lnTo>
                        <a:lnTo>
                          <a:pt x="994" y="382"/>
                        </a:lnTo>
                        <a:lnTo>
                          <a:pt x="996" y="392"/>
                        </a:lnTo>
                        <a:lnTo>
                          <a:pt x="996" y="399"/>
                        </a:lnTo>
                        <a:lnTo>
                          <a:pt x="1008" y="401"/>
                        </a:lnTo>
                        <a:lnTo>
                          <a:pt x="1023" y="401"/>
                        </a:lnTo>
                        <a:lnTo>
                          <a:pt x="1021" y="417"/>
                        </a:lnTo>
                        <a:lnTo>
                          <a:pt x="1021" y="426"/>
                        </a:lnTo>
                        <a:lnTo>
                          <a:pt x="1023" y="442"/>
                        </a:lnTo>
                        <a:lnTo>
                          <a:pt x="1035" y="436"/>
                        </a:lnTo>
                        <a:lnTo>
                          <a:pt x="1029" y="451"/>
                        </a:lnTo>
                        <a:lnTo>
                          <a:pt x="1023" y="463"/>
                        </a:lnTo>
                        <a:lnTo>
                          <a:pt x="1015" y="476"/>
                        </a:lnTo>
                        <a:lnTo>
                          <a:pt x="1006" y="463"/>
                        </a:lnTo>
                        <a:lnTo>
                          <a:pt x="992" y="443"/>
                        </a:lnTo>
                        <a:lnTo>
                          <a:pt x="985" y="434"/>
                        </a:lnTo>
                        <a:lnTo>
                          <a:pt x="979" y="432"/>
                        </a:lnTo>
                        <a:lnTo>
                          <a:pt x="973" y="434"/>
                        </a:lnTo>
                        <a:lnTo>
                          <a:pt x="969" y="434"/>
                        </a:lnTo>
                        <a:lnTo>
                          <a:pt x="965" y="428"/>
                        </a:lnTo>
                        <a:lnTo>
                          <a:pt x="967" y="424"/>
                        </a:lnTo>
                        <a:lnTo>
                          <a:pt x="969" y="422"/>
                        </a:lnTo>
                        <a:lnTo>
                          <a:pt x="964" y="420"/>
                        </a:lnTo>
                        <a:lnTo>
                          <a:pt x="958" y="422"/>
                        </a:lnTo>
                        <a:lnTo>
                          <a:pt x="954" y="422"/>
                        </a:lnTo>
                        <a:lnTo>
                          <a:pt x="946" y="415"/>
                        </a:lnTo>
                        <a:lnTo>
                          <a:pt x="944" y="420"/>
                        </a:lnTo>
                        <a:lnTo>
                          <a:pt x="942" y="428"/>
                        </a:lnTo>
                        <a:lnTo>
                          <a:pt x="939" y="430"/>
                        </a:lnTo>
                        <a:lnTo>
                          <a:pt x="937" y="422"/>
                        </a:lnTo>
                        <a:lnTo>
                          <a:pt x="940" y="413"/>
                        </a:lnTo>
                        <a:lnTo>
                          <a:pt x="942" y="407"/>
                        </a:lnTo>
                        <a:lnTo>
                          <a:pt x="923" y="403"/>
                        </a:lnTo>
                        <a:lnTo>
                          <a:pt x="906" y="403"/>
                        </a:lnTo>
                        <a:lnTo>
                          <a:pt x="893" y="401"/>
                        </a:lnTo>
                        <a:lnTo>
                          <a:pt x="889" y="399"/>
                        </a:lnTo>
                        <a:lnTo>
                          <a:pt x="885" y="395"/>
                        </a:lnTo>
                        <a:lnTo>
                          <a:pt x="879" y="395"/>
                        </a:lnTo>
                        <a:lnTo>
                          <a:pt x="879" y="397"/>
                        </a:lnTo>
                        <a:lnTo>
                          <a:pt x="877" y="401"/>
                        </a:lnTo>
                        <a:lnTo>
                          <a:pt x="877" y="407"/>
                        </a:lnTo>
                        <a:lnTo>
                          <a:pt x="862" y="405"/>
                        </a:lnTo>
                        <a:lnTo>
                          <a:pt x="839" y="401"/>
                        </a:lnTo>
                        <a:lnTo>
                          <a:pt x="839" y="409"/>
                        </a:lnTo>
                        <a:lnTo>
                          <a:pt x="835" y="409"/>
                        </a:lnTo>
                        <a:lnTo>
                          <a:pt x="839" y="422"/>
                        </a:lnTo>
                        <a:lnTo>
                          <a:pt x="843" y="434"/>
                        </a:lnTo>
                        <a:lnTo>
                          <a:pt x="843" y="453"/>
                        </a:lnTo>
                        <a:lnTo>
                          <a:pt x="839" y="453"/>
                        </a:lnTo>
                        <a:lnTo>
                          <a:pt x="831" y="457"/>
                        </a:lnTo>
                        <a:lnTo>
                          <a:pt x="829" y="453"/>
                        </a:lnTo>
                        <a:lnTo>
                          <a:pt x="825" y="449"/>
                        </a:lnTo>
                        <a:lnTo>
                          <a:pt x="823" y="449"/>
                        </a:lnTo>
                        <a:lnTo>
                          <a:pt x="818" y="451"/>
                        </a:lnTo>
                        <a:lnTo>
                          <a:pt x="816" y="453"/>
                        </a:lnTo>
                        <a:lnTo>
                          <a:pt x="816" y="472"/>
                        </a:lnTo>
                        <a:lnTo>
                          <a:pt x="808" y="463"/>
                        </a:lnTo>
                        <a:lnTo>
                          <a:pt x="797" y="447"/>
                        </a:lnTo>
                        <a:lnTo>
                          <a:pt x="804" y="436"/>
                        </a:lnTo>
                        <a:lnTo>
                          <a:pt x="793" y="442"/>
                        </a:lnTo>
                        <a:lnTo>
                          <a:pt x="777" y="445"/>
                        </a:lnTo>
                        <a:lnTo>
                          <a:pt x="770" y="449"/>
                        </a:lnTo>
                        <a:lnTo>
                          <a:pt x="764" y="447"/>
                        </a:lnTo>
                        <a:lnTo>
                          <a:pt x="766" y="445"/>
                        </a:lnTo>
                        <a:lnTo>
                          <a:pt x="762" y="445"/>
                        </a:lnTo>
                        <a:lnTo>
                          <a:pt x="764" y="447"/>
                        </a:lnTo>
                        <a:lnTo>
                          <a:pt x="766" y="453"/>
                        </a:lnTo>
                        <a:lnTo>
                          <a:pt x="766" y="457"/>
                        </a:lnTo>
                        <a:lnTo>
                          <a:pt x="754" y="457"/>
                        </a:lnTo>
                        <a:lnTo>
                          <a:pt x="749" y="453"/>
                        </a:lnTo>
                        <a:lnTo>
                          <a:pt x="737" y="447"/>
                        </a:lnTo>
                        <a:lnTo>
                          <a:pt x="724" y="445"/>
                        </a:lnTo>
                        <a:lnTo>
                          <a:pt x="714" y="449"/>
                        </a:lnTo>
                        <a:lnTo>
                          <a:pt x="702" y="457"/>
                        </a:lnTo>
                        <a:lnTo>
                          <a:pt x="701" y="461"/>
                        </a:lnTo>
                        <a:lnTo>
                          <a:pt x="701" y="472"/>
                        </a:lnTo>
                        <a:lnTo>
                          <a:pt x="695" y="470"/>
                        </a:lnTo>
                        <a:lnTo>
                          <a:pt x="691" y="463"/>
                        </a:lnTo>
                        <a:lnTo>
                          <a:pt x="689" y="461"/>
                        </a:lnTo>
                        <a:lnTo>
                          <a:pt x="685" y="461"/>
                        </a:lnTo>
                        <a:lnTo>
                          <a:pt x="681" y="465"/>
                        </a:lnTo>
                        <a:lnTo>
                          <a:pt x="681" y="468"/>
                        </a:lnTo>
                        <a:lnTo>
                          <a:pt x="655" y="468"/>
                        </a:lnTo>
                        <a:lnTo>
                          <a:pt x="655" y="461"/>
                        </a:lnTo>
                        <a:lnTo>
                          <a:pt x="662" y="461"/>
                        </a:lnTo>
                        <a:lnTo>
                          <a:pt x="672" y="459"/>
                        </a:lnTo>
                        <a:lnTo>
                          <a:pt x="664" y="451"/>
                        </a:lnTo>
                        <a:lnTo>
                          <a:pt x="664" y="447"/>
                        </a:lnTo>
                        <a:lnTo>
                          <a:pt x="666" y="445"/>
                        </a:lnTo>
                        <a:lnTo>
                          <a:pt x="660" y="443"/>
                        </a:lnTo>
                        <a:lnTo>
                          <a:pt x="656" y="442"/>
                        </a:lnTo>
                        <a:lnTo>
                          <a:pt x="655" y="442"/>
                        </a:lnTo>
                        <a:lnTo>
                          <a:pt x="655" y="438"/>
                        </a:lnTo>
                        <a:lnTo>
                          <a:pt x="658" y="436"/>
                        </a:lnTo>
                        <a:lnTo>
                          <a:pt x="658" y="434"/>
                        </a:lnTo>
                        <a:lnTo>
                          <a:pt x="649" y="438"/>
                        </a:lnTo>
                        <a:lnTo>
                          <a:pt x="637" y="443"/>
                        </a:lnTo>
                        <a:lnTo>
                          <a:pt x="631" y="449"/>
                        </a:lnTo>
                        <a:lnTo>
                          <a:pt x="631" y="461"/>
                        </a:lnTo>
                        <a:lnTo>
                          <a:pt x="628" y="457"/>
                        </a:lnTo>
                        <a:lnTo>
                          <a:pt x="620" y="453"/>
                        </a:lnTo>
                        <a:lnTo>
                          <a:pt x="612" y="453"/>
                        </a:lnTo>
                        <a:lnTo>
                          <a:pt x="608" y="457"/>
                        </a:lnTo>
                        <a:lnTo>
                          <a:pt x="608" y="461"/>
                        </a:lnTo>
                        <a:lnTo>
                          <a:pt x="593" y="461"/>
                        </a:lnTo>
                        <a:lnTo>
                          <a:pt x="580" y="466"/>
                        </a:lnTo>
                        <a:lnTo>
                          <a:pt x="566" y="476"/>
                        </a:lnTo>
                        <a:lnTo>
                          <a:pt x="555" y="484"/>
                        </a:lnTo>
                        <a:lnTo>
                          <a:pt x="549" y="484"/>
                        </a:lnTo>
                        <a:lnTo>
                          <a:pt x="543" y="482"/>
                        </a:lnTo>
                        <a:lnTo>
                          <a:pt x="539" y="484"/>
                        </a:lnTo>
                        <a:lnTo>
                          <a:pt x="539" y="491"/>
                        </a:lnTo>
                        <a:lnTo>
                          <a:pt x="532" y="491"/>
                        </a:lnTo>
                        <a:lnTo>
                          <a:pt x="526" y="493"/>
                        </a:lnTo>
                        <a:lnTo>
                          <a:pt x="520" y="493"/>
                        </a:lnTo>
                        <a:lnTo>
                          <a:pt x="516" y="507"/>
                        </a:lnTo>
                        <a:lnTo>
                          <a:pt x="514" y="522"/>
                        </a:lnTo>
                        <a:lnTo>
                          <a:pt x="512" y="532"/>
                        </a:lnTo>
                        <a:lnTo>
                          <a:pt x="511" y="532"/>
                        </a:lnTo>
                        <a:lnTo>
                          <a:pt x="507" y="530"/>
                        </a:lnTo>
                        <a:lnTo>
                          <a:pt x="505" y="528"/>
                        </a:lnTo>
                        <a:lnTo>
                          <a:pt x="501" y="532"/>
                        </a:lnTo>
                        <a:lnTo>
                          <a:pt x="499" y="538"/>
                        </a:lnTo>
                        <a:lnTo>
                          <a:pt x="497" y="540"/>
                        </a:lnTo>
                        <a:lnTo>
                          <a:pt x="488" y="543"/>
                        </a:lnTo>
                        <a:lnTo>
                          <a:pt x="476" y="545"/>
                        </a:lnTo>
                        <a:lnTo>
                          <a:pt x="466" y="547"/>
                        </a:lnTo>
                        <a:lnTo>
                          <a:pt x="461" y="536"/>
                        </a:lnTo>
                        <a:lnTo>
                          <a:pt x="455" y="522"/>
                        </a:lnTo>
                        <a:lnTo>
                          <a:pt x="455" y="507"/>
                        </a:lnTo>
                        <a:lnTo>
                          <a:pt x="459" y="503"/>
                        </a:lnTo>
                        <a:lnTo>
                          <a:pt x="463" y="497"/>
                        </a:lnTo>
                        <a:lnTo>
                          <a:pt x="470" y="497"/>
                        </a:lnTo>
                        <a:lnTo>
                          <a:pt x="482" y="493"/>
                        </a:lnTo>
                        <a:lnTo>
                          <a:pt x="493" y="493"/>
                        </a:lnTo>
                        <a:lnTo>
                          <a:pt x="484" y="478"/>
                        </a:lnTo>
                        <a:lnTo>
                          <a:pt x="472" y="461"/>
                        </a:lnTo>
                        <a:lnTo>
                          <a:pt x="463" y="449"/>
                        </a:lnTo>
                        <a:lnTo>
                          <a:pt x="455" y="447"/>
                        </a:lnTo>
                        <a:lnTo>
                          <a:pt x="447" y="449"/>
                        </a:lnTo>
                        <a:lnTo>
                          <a:pt x="440" y="449"/>
                        </a:lnTo>
                        <a:lnTo>
                          <a:pt x="430" y="445"/>
                        </a:lnTo>
                        <a:lnTo>
                          <a:pt x="413" y="436"/>
                        </a:lnTo>
                        <a:lnTo>
                          <a:pt x="415" y="442"/>
                        </a:lnTo>
                        <a:lnTo>
                          <a:pt x="420" y="449"/>
                        </a:lnTo>
                        <a:lnTo>
                          <a:pt x="424" y="453"/>
                        </a:lnTo>
                        <a:lnTo>
                          <a:pt x="428" y="468"/>
                        </a:lnTo>
                        <a:lnTo>
                          <a:pt x="424" y="482"/>
                        </a:lnTo>
                        <a:lnTo>
                          <a:pt x="417" y="497"/>
                        </a:lnTo>
                        <a:lnTo>
                          <a:pt x="413" y="499"/>
                        </a:lnTo>
                        <a:lnTo>
                          <a:pt x="411" y="503"/>
                        </a:lnTo>
                        <a:lnTo>
                          <a:pt x="422" y="515"/>
                        </a:lnTo>
                        <a:lnTo>
                          <a:pt x="418" y="530"/>
                        </a:lnTo>
                        <a:lnTo>
                          <a:pt x="413" y="545"/>
                        </a:lnTo>
                        <a:lnTo>
                          <a:pt x="409" y="547"/>
                        </a:lnTo>
                        <a:lnTo>
                          <a:pt x="405" y="555"/>
                        </a:lnTo>
                        <a:lnTo>
                          <a:pt x="405" y="561"/>
                        </a:lnTo>
                        <a:lnTo>
                          <a:pt x="403" y="565"/>
                        </a:lnTo>
                        <a:lnTo>
                          <a:pt x="401" y="566"/>
                        </a:lnTo>
                        <a:lnTo>
                          <a:pt x="397" y="561"/>
                        </a:lnTo>
                        <a:lnTo>
                          <a:pt x="393" y="553"/>
                        </a:lnTo>
                        <a:lnTo>
                          <a:pt x="390" y="547"/>
                        </a:lnTo>
                        <a:lnTo>
                          <a:pt x="386" y="547"/>
                        </a:lnTo>
                        <a:lnTo>
                          <a:pt x="382" y="549"/>
                        </a:lnTo>
                        <a:lnTo>
                          <a:pt x="374" y="545"/>
                        </a:lnTo>
                        <a:lnTo>
                          <a:pt x="372" y="541"/>
                        </a:lnTo>
                        <a:lnTo>
                          <a:pt x="367" y="540"/>
                        </a:lnTo>
                        <a:lnTo>
                          <a:pt x="355" y="549"/>
                        </a:lnTo>
                        <a:lnTo>
                          <a:pt x="334" y="565"/>
                        </a:lnTo>
                        <a:lnTo>
                          <a:pt x="321" y="574"/>
                        </a:lnTo>
                        <a:lnTo>
                          <a:pt x="321" y="584"/>
                        </a:lnTo>
                        <a:lnTo>
                          <a:pt x="324" y="599"/>
                        </a:lnTo>
                        <a:lnTo>
                          <a:pt x="342" y="616"/>
                        </a:lnTo>
                        <a:lnTo>
                          <a:pt x="332" y="620"/>
                        </a:lnTo>
                        <a:lnTo>
                          <a:pt x="309" y="613"/>
                        </a:lnTo>
                        <a:lnTo>
                          <a:pt x="282" y="599"/>
                        </a:lnTo>
                        <a:lnTo>
                          <a:pt x="263" y="586"/>
                        </a:lnTo>
                        <a:lnTo>
                          <a:pt x="259" y="603"/>
                        </a:lnTo>
                        <a:lnTo>
                          <a:pt x="259" y="618"/>
                        </a:lnTo>
                        <a:lnTo>
                          <a:pt x="271" y="628"/>
                        </a:lnTo>
                        <a:lnTo>
                          <a:pt x="282" y="628"/>
                        </a:lnTo>
                        <a:lnTo>
                          <a:pt x="282" y="655"/>
                        </a:lnTo>
                        <a:lnTo>
                          <a:pt x="274" y="663"/>
                        </a:lnTo>
                        <a:lnTo>
                          <a:pt x="265" y="663"/>
                        </a:lnTo>
                        <a:lnTo>
                          <a:pt x="267" y="659"/>
                        </a:lnTo>
                        <a:lnTo>
                          <a:pt x="240" y="655"/>
                        </a:lnTo>
                        <a:lnTo>
                          <a:pt x="232" y="655"/>
                        </a:lnTo>
                        <a:lnTo>
                          <a:pt x="230" y="651"/>
                        </a:lnTo>
                        <a:lnTo>
                          <a:pt x="230" y="645"/>
                        </a:lnTo>
                        <a:lnTo>
                          <a:pt x="232" y="639"/>
                        </a:lnTo>
                        <a:lnTo>
                          <a:pt x="217" y="639"/>
                        </a:lnTo>
                        <a:lnTo>
                          <a:pt x="209" y="618"/>
                        </a:lnTo>
                        <a:lnTo>
                          <a:pt x="205" y="597"/>
                        </a:lnTo>
                        <a:lnTo>
                          <a:pt x="205" y="572"/>
                        </a:lnTo>
                        <a:lnTo>
                          <a:pt x="190" y="565"/>
                        </a:lnTo>
                        <a:lnTo>
                          <a:pt x="177" y="559"/>
                        </a:lnTo>
                        <a:lnTo>
                          <a:pt x="159" y="555"/>
                        </a:lnTo>
                        <a:lnTo>
                          <a:pt x="163" y="545"/>
                        </a:lnTo>
                        <a:lnTo>
                          <a:pt x="159" y="543"/>
                        </a:lnTo>
                        <a:lnTo>
                          <a:pt x="152" y="543"/>
                        </a:lnTo>
                        <a:lnTo>
                          <a:pt x="148" y="545"/>
                        </a:lnTo>
                        <a:lnTo>
                          <a:pt x="148" y="532"/>
                        </a:lnTo>
                        <a:lnTo>
                          <a:pt x="144" y="524"/>
                        </a:lnTo>
                        <a:lnTo>
                          <a:pt x="138" y="516"/>
                        </a:lnTo>
                        <a:lnTo>
                          <a:pt x="134" y="509"/>
                        </a:lnTo>
                        <a:lnTo>
                          <a:pt x="129" y="501"/>
                        </a:lnTo>
                        <a:lnTo>
                          <a:pt x="159" y="520"/>
                        </a:lnTo>
                        <a:lnTo>
                          <a:pt x="163" y="520"/>
                        </a:lnTo>
                        <a:lnTo>
                          <a:pt x="163" y="516"/>
                        </a:lnTo>
                        <a:lnTo>
                          <a:pt x="167" y="518"/>
                        </a:lnTo>
                        <a:lnTo>
                          <a:pt x="173" y="522"/>
                        </a:lnTo>
                        <a:lnTo>
                          <a:pt x="177" y="532"/>
                        </a:lnTo>
                        <a:lnTo>
                          <a:pt x="182" y="538"/>
                        </a:lnTo>
                        <a:lnTo>
                          <a:pt x="182" y="532"/>
                        </a:lnTo>
                        <a:lnTo>
                          <a:pt x="186" y="526"/>
                        </a:lnTo>
                        <a:lnTo>
                          <a:pt x="194" y="524"/>
                        </a:lnTo>
                        <a:lnTo>
                          <a:pt x="194" y="538"/>
                        </a:lnTo>
                        <a:lnTo>
                          <a:pt x="225" y="545"/>
                        </a:lnTo>
                        <a:lnTo>
                          <a:pt x="265" y="557"/>
                        </a:lnTo>
                        <a:lnTo>
                          <a:pt x="298" y="559"/>
                        </a:lnTo>
                        <a:lnTo>
                          <a:pt x="303" y="557"/>
                        </a:lnTo>
                        <a:lnTo>
                          <a:pt x="313" y="549"/>
                        </a:lnTo>
                        <a:lnTo>
                          <a:pt x="321" y="545"/>
                        </a:lnTo>
                        <a:lnTo>
                          <a:pt x="336" y="532"/>
                        </a:lnTo>
                        <a:lnTo>
                          <a:pt x="347" y="515"/>
                        </a:lnTo>
                        <a:lnTo>
                          <a:pt x="344" y="491"/>
                        </a:lnTo>
                        <a:lnTo>
                          <a:pt x="336" y="491"/>
                        </a:lnTo>
                        <a:lnTo>
                          <a:pt x="336" y="484"/>
                        </a:lnTo>
                        <a:lnTo>
                          <a:pt x="317" y="476"/>
                        </a:lnTo>
                        <a:lnTo>
                          <a:pt x="309" y="472"/>
                        </a:lnTo>
                        <a:lnTo>
                          <a:pt x="309" y="465"/>
                        </a:lnTo>
                        <a:lnTo>
                          <a:pt x="305" y="463"/>
                        </a:lnTo>
                        <a:lnTo>
                          <a:pt x="301" y="465"/>
                        </a:lnTo>
                        <a:lnTo>
                          <a:pt x="298" y="465"/>
                        </a:lnTo>
                        <a:lnTo>
                          <a:pt x="298" y="457"/>
                        </a:lnTo>
                        <a:lnTo>
                          <a:pt x="255" y="434"/>
                        </a:lnTo>
                        <a:lnTo>
                          <a:pt x="236" y="426"/>
                        </a:lnTo>
                        <a:lnTo>
                          <a:pt x="227" y="424"/>
                        </a:lnTo>
                        <a:lnTo>
                          <a:pt x="221" y="426"/>
                        </a:lnTo>
                        <a:lnTo>
                          <a:pt x="217" y="426"/>
                        </a:lnTo>
                        <a:lnTo>
                          <a:pt x="213" y="422"/>
                        </a:lnTo>
                        <a:lnTo>
                          <a:pt x="211" y="417"/>
                        </a:lnTo>
                        <a:lnTo>
                          <a:pt x="209" y="415"/>
                        </a:lnTo>
                        <a:lnTo>
                          <a:pt x="203" y="413"/>
                        </a:lnTo>
                        <a:lnTo>
                          <a:pt x="198" y="415"/>
                        </a:lnTo>
                        <a:lnTo>
                          <a:pt x="194" y="415"/>
                        </a:lnTo>
                        <a:lnTo>
                          <a:pt x="190" y="407"/>
                        </a:lnTo>
                        <a:lnTo>
                          <a:pt x="169" y="401"/>
                        </a:lnTo>
                        <a:lnTo>
                          <a:pt x="150" y="399"/>
                        </a:lnTo>
                        <a:lnTo>
                          <a:pt x="132" y="399"/>
                        </a:lnTo>
                        <a:lnTo>
                          <a:pt x="132" y="392"/>
                        </a:lnTo>
                        <a:lnTo>
                          <a:pt x="146" y="388"/>
                        </a:lnTo>
                        <a:lnTo>
                          <a:pt x="140" y="384"/>
                        </a:lnTo>
                        <a:lnTo>
                          <a:pt x="129" y="380"/>
                        </a:lnTo>
                        <a:lnTo>
                          <a:pt x="129" y="378"/>
                        </a:lnTo>
                        <a:lnTo>
                          <a:pt x="127" y="378"/>
                        </a:lnTo>
                        <a:lnTo>
                          <a:pt x="125" y="380"/>
                        </a:lnTo>
                        <a:lnTo>
                          <a:pt x="108" y="380"/>
                        </a:lnTo>
                        <a:lnTo>
                          <a:pt x="102" y="376"/>
                        </a:lnTo>
                        <a:lnTo>
                          <a:pt x="94" y="384"/>
                        </a:lnTo>
                        <a:lnTo>
                          <a:pt x="92" y="388"/>
                        </a:lnTo>
                        <a:lnTo>
                          <a:pt x="88" y="392"/>
                        </a:lnTo>
                        <a:lnTo>
                          <a:pt x="83" y="393"/>
                        </a:lnTo>
                        <a:lnTo>
                          <a:pt x="81" y="393"/>
                        </a:lnTo>
                        <a:lnTo>
                          <a:pt x="81" y="413"/>
                        </a:lnTo>
                        <a:lnTo>
                          <a:pt x="77" y="418"/>
                        </a:lnTo>
                        <a:lnTo>
                          <a:pt x="73" y="420"/>
                        </a:lnTo>
                        <a:lnTo>
                          <a:pt x="73" y="418"/>
                        </a:lnTo>
                        <a:lnTo>
                          <a:pt x="71" y="417"/>
                        </a:lnTo>
                        <a:lnTo>
                          <a:pt x="71" y="411"/>
                        </a:lnTo>
                        <a:lnTo>
                          <a:pt x="61" y="420"/>
                        </a:lnTo>
                        <a:lnTo>
                          <a:pt x="60" y="428"/>
                        </a:lnTo>
                        <a:lnTo>
                          <a:pt x="60" y="442"/>
                        </a:lnTo>
                        <a:lnTo>
                          <a:pt x="61" y="451"/>
                        </a:lnTo>
                        <a:lnTo>
                          <a:pt x="65" y="455"/>
                        </a:lnTo>
                        <a:lnTo>
                          <a:pt x="69" y="455"/>
                        </a:lnTo>
                        <a:lnTo>
                          <a:pt x="75" y="466"/>
                        </a:lnTo>
                        <a:lnTo>
                          <a:pt x="75" y="474"/>
                        </a:lnTo>
                        <a:lnTo>
                          <a:pt x="71" y="482"/>
                        </a:lnTo>
                        <a:lnTo>
                          <a:pt x="63" y="490"/>
                        </a:lnTo>
                        <a:lnTo>
                          <a:pt x="61" y="497"/>
                        </a:lnTo>
                        <a:lnTo>
                          <a:pt x="71" y="536"/>
                        </a:lnTo>
                        <a:lnTo>
                          <a:pt x="75" y="547"/>
                        </a:lnTo>
                        <a:lnTo>
                          <a:pt x="77" y="551"/>
                        </a:lnTo>
                        <a:lnTo>
                          <a:pt x="77" y="566"/>
                        </a:lnTo>
                        <a:lnTo>
                          <a:pt x="79" y="572"/>
                        </a:lnTo>
                        <a:lnTo>
                          <a:pt x="79" y="576"/>
                        </a:lnTo>
                        <a:lnTo>
                          <a:pt x="77" y="582"/>
                        </a:lnTo>
                        <a:lnTo>
                          <a:pt x="75" y="586"/>
                        </a:lnTo>
                        <a:lnTo>
                          <a:pt x="79" y="597"/>
                        </a:lnTo>
                        <a:lnTo>
                          <a:pt x="79" y="605"/>
                        </a:lnTo>
                        <a:lnTo>
                          <a:pt x="81" y="607"/>
                        </a:lnTo>
                        <a:lnTo>
                          <a:pt x="81" y="609"/>
                        </a:lnTo>
                        <a:lnTo>
                          <a:pt x="83" y="614"/>
                        </a:lnTo>
                        <a:lnTo>
                          <a:pt x="86" y="620"/>
                        </a:lnTo>
                        <a:lnTo>
                          <a:pt x="92" y="624"/>
                        </a:lnTo>
                        <a:lnTo>
                          <a:pt x="94" y="628"/>
                        </a:lnTo>
                        <a:lnTo>
                          <a:pt x="94" y="634"/>
                        </a:lnTo>
                        <a:lnTo>
                          <a:pt x="98" y="639"/>
                        </a:lnTo>
                        <a:lnTo>
                          <a:pt x="100" y="645"/>
                        </a:lnTo>
                        <a:lnTo>
                          <a:pt x="100" y="651"/>
                        </a:lnTo>
                        <a:lnTo>
                          <a:pt x="96" y="657"/>
                        </a:lnTo>
                        <a:lnTo>
                          <a:pt x="92" y="661"/>
                        </a:lnTo>
                        <a:lnTo>
                          <a:pt x="92" y="678"/>
                        </a:lnTo>
                        <a:lnTo>
                          <a:pt x="96" y="684"/>
                        </a:lnTo>
                        <a:lnTo>
                          <a:pt x="102" y="687"/>
                        </a:lnTo>
                        <a:lnTo>
                          <a:pt x="108" y="687"/>
                        </a:lnTo>
                        <a:lnTo>
                          <a:pt x="111" y="693"/>
                        </a:lnTo>
                        <a:lnTo>
                          <a:pt x="117" y="711"/>
                        </a:lnTo>
                        <a:lnTo>
                          <a:pt x="94" y="728"/>
                        </a:lnTo>
                        <a:lnTo>
                          <a:pt x="52" y="755"/>
                        </a:lnTo>
                        <a:lnTo>
                          <a:pt x="29" y="768"/>
                        </a:lnTo>
                        <a:lnTo>
                          <a:pt x="8" y="785"/>
                        </a:lnTo>
                        <a:lnTo>
                          <a:pt x="13" y="785"/>
                        </a:lnTo>
                        <a:lnTo>
                          <a:pt x="25" y="782"/>
                        </a:lnTo>
                        <a:lnTo>
                          <a:pt x="33" y="778"/>
                        </a:lnTo>
                        <a:lnTo>
                          <a:pt x="33" y="782"/>
                        </a:lnTo>
                        <a:lnTo>
                          <a:pt x="31" y="787"/>
                        </a:lnTo>
                        <a:lnTo>
                          <a:pt x="29" y="789"/>
                        </a:lnTo>
                        <a:lnTo>
                          <a:pt x="44" y="805"/>
                        </a:lnTo>
                        <a:lnTo>
                          <a:pt x="52" y="809"/>
                        </a:lnTo>
                        <a:lnTo>
                          <a:pt x="56" y="809"/>
                        </a:lnTo>
                        <a:lnTo>
                          <a:pt x="63" y="805"/>
                        </a:lnTo>
                        <a:lnTo>
                          <a:pt x="71" y="805"/>
                        </a:lnTo>
                        <a:lnTo>
                          <a:pt x="73" y="809"/>
                        </a:lnTo>
                        <a:lnTo>
                          <a:pt x="75" y="814"/>
                        </a:lnTo>
                        <a:lnTo>
                          <a:pt x="79" y="816"/>
                        </a:lnTo>
                        <a:lnTo>
                          <a:pt x="90" y="816"/>
                        </a:lnTo>
                        <a:lnTo>
                          <a:pt x="83" y="818"/>
                        </a:lnTo>
                        <a:lnTo>
                          <a:pt x="71" y="820"/>
                        </a:lnTo>
                        <a:lnTo>
                          <a:pt x="60" y="820"/>
                        </a:lnTo>
                        <a:lnTo>
                          <a:pt x="58" y="822"/>
                        </a:lnTo>
                        <a:lnTo>
                          <a:pt x="56" y="826"/>
                        </a:lnTo>
                        <a:lnTo>
                          <a:pt x="56" y="828"/>
                        </a:lnTo>
                        <a:lnTo>
                          <a:pt x="44" y="828"/>
                        </a:lnTo>
                        <a:lnTo>
                          <a:pt x="35" y="826"/>
                        </a:lnTo>
                        <a:lnTo>
                          <a:pt x="29" y="824"/>
                        </a:lnTo>
                        <a:lnTo>
                          <a:pt x="27" y="828"/>
                        </a:lnTo>
                        <a:lnTo>
                          <a:pt x="27" y="835"/>
                        </a:lnTo>
                        <a:lnTo>
                          <a:pt x="29" y="837"/>
                        </a:lnTo>
                        <a:lnTo>
                          <a:pt x="31" y="841"/>
                        </a:lnTo>
                        <a:lnTo>
                          <a:pt x="33" y="847"/>
                        </a:lnTo>
                        <a:lnTo>
                          <a:pt x="31" y="851"/>
                        </a:lnTo>
                        <a:lnTo>
                          <a:pt x="27" y="855"/>
                        </a:lnTo>
                        <a:lnTo>
                          <a:pt x="21" y="862"/>
                        </a:lnTo>
                        <a:lnTo>
                          <a:pt x="21" y="872"/>
                        </a:lnTo>
                        <a:lnTo>
                          <a:pt x="23" y="880"/>
                        </a:lnTo>
                        <a:lnTo>
                          <a:pt x="25" y="885"/>
                        </a:lnTo>
                        <a:lnTo>
                          <a:pt x="21" y="889"/>
                        </a:lnTo>
                        <a:lnTo>
                          <a:pt x="17" y="897"/>
                        </a:lnTo>
                        <a:lnTo>
                          <a:pt x="15" y="893"/>
                        </a:lnTo>
                        <a:lnTo>
                          <a:pt x="12" y="897"/>
                        </a:lnTo>
                        <a:lnTo>
                          <a:pt x="10" y="901"/>
                        </a:lnTo>
                        <a:lnTo>
                          <a:pt x="6" y="903"/>
                        </a:lnTo>
                        <a:lnTo>
                          <a:pt x="2" y="907"/>
                        </a:lnTo>
                        <a:lnTo>
                          <a:pt x="0" y="914"/>
                        </a:lnTo>
                        <a:lnTo>
                          <a:pt x="0" y="918"/>
                        </a:lnTo>
                        <a:lnTo>
                          <a:pt x="4" y="926"/>
                        </a:lnTo>
                        <a:lnTo>
                          <a:pt x="8" y="930"/>
                        </a:lnTo>
                        <a:lnTo>
                          <a:pt x="13" y="928"/>
                        </a:lnTo>
                        <a:lnTo>
                          <a:pt x="17" y="926"/>
                        </a:lnTo>
                        <a:lnTo>
                          <a:pt x="19" y="939"/>
                        </a:lnTo>
                        <a:lnTo>
                          <a:pt x="19" y="947"/>
                        </a:lnTo>
                        <a:lnTo>
                          <a:pt x="21" y="949"/>
                        </a:lnTo>
                        <a:lnTo>
                          <a:pt x="25" y="949"/>
                        </a:lnTo>
                        <a:lnTo>
                          <a:pt x="29" y="953"/>
                        </a:lnTo>
                        <a:lnTo>
                          <a:pt x="33" y="958"/>
                        </a:lnTo>
                        <a:lnTo>
                          <a:pt x="36" y="962"/>
                        </a:lnTo>
                        <a:lnTo>
                          <a:pt x="36" y="964"/>
                        </a:lnTo>
                        <a:lnTo>
                          <a:pt x="38" y="974"/>
                        </a:lnTo>
                        <a:lnTo>
                          <a:pt x="42" y="974"/>
                        </a:lnTo>
                        <a:lnTo>
                          <a:pt x="42" y="982"/>
                        </a:lnTo>
                        <a:lnTo>
                          <a:pt x="46" y="982"/>
                        </a:lnTo>
                        <a:lnTo>
                          <a:pt x="52" y="980"/>
                        </a:lnTo>
                        <a:lnTo>
                          <a:pt x="56" y="978"/>
                        </a:lnTo>
                        <a:lnTo>
                          <a:pt x="60" y="978"/>
                        </a:lnTo>
                        <a:lnTo>
                          <a:pt x="63" y="980"/>
                        </a:lnTo>
                        <a:lnTo>
                          <a:pt x="69" y="982"/>
                        </a:lnTo>
                        <a:lnTo>
                          <a:pt x="77" y="983"/>
                        </a:lnTo>
                        <a:lnTo>
                          <a:pt x="81" y="987"/>
                        </a:lnTo>
                        <a:lnTo>
                          <a:pt x="84" y="993"/>
                        </a:lnTo>
                        <a:lnTo>
                          <a:pt x="86" y="997"/>
                        </a:lnTo>
                        <a:lnTo>
                          <a:pt x="90" y="999"/>
                        </a:lnTo>
                        <a:lnTo>
                          <a:pt x="94" y="1006"/>
                        </a:lnTo>
                        <a:lnTo>
                          <a:pt x="94" y="1014"/>
                        </a:lnTo>
                        <a:lnTo>
                          <a:pt x="98" y="1020"/>
                        </a:lnTo>
                        <a:lnTo>
                          <a:pt x="100" y="1028"/>
                        </a:lnTo>
                        <a:lnTo>
                          <a:pt x="98" y="1037"/>
                        </a:lnTo>
                        <a:lnTo>
                          <a:pt x="98" y="1045"/>
                        </a:lnTo>
                        <a:lnTo>
                          <a:pt x="102" y="1049"/>
                        </a:lnTo>
                        <a:lnTo>
                          <a:pt x="113" y="1056"/>
                        </a:lnTo>
                        <a:lnTo>
                          <a:pt x="119" y="1064"/>
                        </a:lnTo>
                        <a:lnTo>
                          <a:pt x="121" y="1072"/>
                        </a:lnTo>
                        <a:lnTo>
                          <a:pt x="123" y="1078"/>
                        </a:lnTo>
                        <a:lnTo>
                          <a:pt x="119" y="1081"/>
                        </a:lnTo>
                        <a:lnTo>
                          <a:pt x="111" y="1081"/>
                        </a:lnTo>
                        <a:lnTo>
                          <a:pt x="106" y="1080"/>
                        </a:lnTo>
                        <a:lnTo>
                          <a:pt x="102" y="1085"/>
                        </a:lnTo>
                        <a:lnTo>
                          <a:pt x="102" y="1089"/>
                        </a:lnTo>
                        <a:lnTo>
                          <a:pt x="111" y="1099"/>
                        </a:lnTo>
                        <a:lnTo>
                          <a:pt x="111" y="1128"/>
                        </a:lnTo>
                        <a:lnTo>
                          <a:pt x="113" y="1131"/>
                        </a:lnTo>
                        <a:lnTo>
                          <a:pt x="119" y="1135"/>
                        </a:lnTo>
                        <a:lnTo>
                          <a:pt x="127" y="1129"/>
                        </a:lnTo>
                        <a:lnTo>
                          <a:pt x="129" y="1126"/>
                        </a:lnTo>
                        <a:lnTo>
                          <a:pt x="132" y="1128"/>
                        </a:lnTo>
                        <a:lnTo>
                          <a:pt x="136" y="1131"/>
                        </a:lnTo>
                        <a:lnTo>
                          <a:pt x="148" y="1131"/>
                        </a:lnTo>
                        <a:lnTo>
                          <a:pt x="150" y="1133"/>
                        </a:lnTo>
                        <a:lnTo>
                          <a:pt x="150" y="1139"/>
                        </a:lnTo>
                        <a:lnTo>
                          <a:pt x="154" y="1147"/>
                        </a:lnTo>
                        <a:lnTo>
                          <a:pt x="154" y="1151"/>
                        </a:lnTo>
                        <a:lnTo>
                          <a:pt x="155" y="1156"/>
                        </a:lnTo>
                        <a:lnTo>
                          <a:pt x="161" y="1162"/>
                        </a:lnTo>
                        <a:lnTo>
                          <a:pt x="161" y="1166"/>
                        </a:lnTo>
                        <a:lnTo>
                          <a:pt x="165" y="1170"/>
                        </a:lnTo>
                        <a:lnTo>
                          <a:pt x="177" y="1168"/>
                        </a:lnTo>
                        <a:lnTo>
                          <a:pt x="182" y="1170"/>
                        </a:lnTo>
                        <a:lnTo>
                          <a:pt x="188" y="1174"/>
                        </a:lnTo>
                        <a:lnTo>
                          <a:pt x="194" y="1176"/>
                        </a:lnTo>
                        <a:lnTo>
                          <a:pt x="200" y="1174"/>
                        </a:lnTo>
                        <a:lnTo>
                          <a:pt x="203" y="1176"/>
                        </a:lnTo>
                        <a:lnTo>
                          <a:pt x="205" y="1179"/>
                        </a:lnTo>
                        <a:lnTo>
                          <a:pt x="211" y="1185"/>
                        </a:lnTo>
                        <a:lnTo>
                          <a:pt x="215" y="1187"/>
                        </a:lnTo>
                        <a:lnTo>
                          <a:pt x="217" y="1187"/>
                        </a:lnTo>
                        <a:lnTo>
                          <a:pt x="223" y="1193"/>
                        </a:lnTo>
                        <a:lnTo>
                          <a:pt x="225" y="1201"/>
                        </a:lnTo>
                        <a:lnTo>
                          <a:pt x="225" y="1204"/>
                        </a:lnTo>
                        <a:lnTo>
                          <a:pt x="228" y="1204"/>
                        </a:lnTo>
                        <a:lnTo>
                          <a:pt x="232" y="1203"/>
                        </a:lnTo>
                        <a:lnTo>
                          <a:pt x="240" y="1201"/>
                        </a:lnTo>
                        <a:lnTo>
                          <a:pt x="248" y="1197"/>
                        </a:lnTo>
                        <a:lnTo>
                          <a:pt x="257" y="1197"/>
                        </a:lnTo>
                        <a:lnTo>
                          <a:pt x="263" y="1199"/>
                        </a:lnTo>
                        <a:lnTo>
                          <a:pt x="263" y="1204"/>
                        </a:lnTo>
                        <a:lnTo>
                          <a:pt x="269" y="1204"/>
                        </a:lnTo>
                        <a:lnTo>
                          <a:pt x="274" y="1206"/>
                        </a:lnTo>
                        <a:lnTo>
                          <a:pt x="276" y="1210"/>
                        </a:lnTo>
                        <a:lnTo>
                          <a:pt x="282" y="1212"/>
                        </a:lnTo>
                        <a:lnTo>
                          <a:pt x="286" y="1214"/>
                        </a:lnTo>
                        <a:lnTo>
                          <a:pt x="290" y="1218"/>
                        </a:lnTo>
                        <a:lnTo>
                          <a:pt x="296" y="1220"/>
                        </a:lnTo>
                        <a:lnTo>
                          <a:pt x="299" y="1226"/>
                        </a:lnTo>
                        <a:lnTo>
                          <a:pt x="298" y="1229"/>
                        </a:lnTo>
                        <a:lnTo>
                          <a:pt x="298" y="1233"/>
                        </a:lnTo>
                        <a:lnTo>
                          <a:pt x="301" y="1235"/>
                        </a:lnTo>
                        <a:lnTo>
                          <a:pt x="303" y="1237"/>
                        </a:lnTo>
                        <a:lnTo>
                          <a:pt x="301" y="1239"/>
                        </a:lnTo>
                        <a:lnTo>
                          <a:pt x="298" y="1245"/>
                        </a:lnTo>
                        <a:lnTo>
                          <a:pt x="294" y="1249"/>
                        </a:lnTo>
                        <a:lnTo>
                          <a:pt x="301" y="1256"/>
                        </a:lnTo>
                        <a:lnTo>
                          <a:pt x="301" y="1264"/>
                        </a:lnTo>
                        <a:lnTo>
                          <a:pt x="303" y="1270"/>
                        </a:lnTo>
                        <a:lnTo>
                          <a:pt x="303" y="1274"/>
                        </a:lnTo>
                        <a:lnTo>
                          <a:pt x="301" y="1274"/>
                        </a:lnTo>
                        <a:lnTo>
                          <a:pt x="299" y="1279"/>
                        </a:lnTo>
                        <a:lnTo>
                          <a:pt x="301" y="1287"/>
                        </a:lnTo>
                        <a:lnTo>
                          <a:pt x="305" y="1297"/>
                        </a:lnTo>
                        <a:lnTo>
                          <a:pt x="307" y="1302"/>
                        </a:lnTo>
                        <a:lnTo>
                          <a:pt x="303" y="1306"/>
                        </a:lnTo>
                        <a:lnTo>
                          <a:pt x="294" y="1308"/>
                        </a:lnTo>
                        <a:lnTo>
                          <a:pt x="286" y="1306"/>
                        </a:lnTo>
                        <a:lnTo>
                          <a:pt x="278" y="1318"/>
                        </a:lnTo>
                        <a:lnTo>
                          <a:pt x="274" y="1333"/>
                        </a:lnTo>
                        <a:lnTo>
                          <a:pt x="278" y="1333"/>
                        </a:lnTo>
                        <a:lnTo>
                          <a:pt x="286" y="1329"/>
                        </a:lnTo>
                        <a:lnTo>
                          <a:pt x="296" y="1327"/>
                        </a:lnTo>
                        <a:lnTo>
                          <a:pt x="305" y="1327"/>
                        </a:lnTo>
                        <a:lnTo>
                          <a:pt x="305" y="1335"/>
                        </a:lnTo>
                        <a:lnTo>
                          <a:pt x="286" y="1343"/>
                        </a:lnTo>
                        <a:lnTo>
                          <a:pt x="278" y="1347"/>
                        </a:lnTo>
                        <a:lnTo>
                          <a:pt x="278" y="1358"/>
                        </a:lnTo>
                        <a:lnTo>
                          <a:pt x="259" y="1358"/>
                        </a:lnTo>
                        <a:lnTo>
                          <a:pt x="259" y="1366"/>
                        </a:lnTo>
                        <a:lnTo>
                          <a:pt x="265" y="1368"/>
                        </a:lnTo>
                        <a:lnTo>
                          <a:pt x="269" y="1368"/>
                        </a:lnTo>
                        <a:lnTo>
                          <a:pt x="274" y="1370"/>
                        </a:lnTo>
                        <a:lnTo>
                          <a:pt x="273" y="1372"/>
                        </a:lnTo>
                        <a:lnTo>
                          <a:pt x="271" y="1375"/>
                        </a:lnTo>
                        <a:lnTo>
                          <a:pt x="271" y="1381"/>
                        </a:lnTo>
                        <a:lnTo>
                          <a:pt x="263" y="1381"/>
                        </a:lnTo>
                        <a:lnTo>
                          <a:pt x="261" y="1383"/>
                        </a:lnTo>
                        <a:lnTo>
                          <a:pt x="263" y="1389"/>
                        </a:lnTo>
                        <a:lnTo>
                          <a:pt x="263" y="1393"/>
                        </a:lnTo>
                        <a:lnTo>
                          <a:pt x="244" y="1397"/>
                        </a:lnTo>
                        <a:lnTo>
                          <a:pt x="232" y="1397"/>
                        </a:lnTo>
                        <a:lnTo>
                          <a:pt x="238" y="1400"/>
                        </a:lnTo>
                        <a:lnTo>
                          <a:pt x="246" y="1402"/>
                        </a:lnTo>
                        <a:lnTo>
                          <a:pt x="255" y="1404"/>
                        </a:lnTo>
                        <a:lnTo>
                          <a:pt x="255" y="1416"/>
                        </a:lnTo>
                        <a:lnTo>
                          <a:pt x="259" y="1420"/>
                        </a:lnTo>
                        <a:lnTo>
                          <a:pt x="271" y="1420"/>
                        </a:lnTo>
                        <a:lnTo>
                          <a:pt x="271" y="1427"/>
                        </a:lnTo>
                        <a:lnTo>
                          <a:pt x="273" y="1429"/>
                        </a:lnTo>
                        <a:lnTo>
                          <a:pt x="278" y="1429"/>
                        </a:lnTo>
                        <a:lnTo>
                          <a:pt x="282" y="1431"/>
                        </a:lnTo>
                        <a:lnTo>
                          <a:pt x="290" y="1441"/>
                        </a:lnTo>
                        <a:lnTo>
                          <a:pt x="298" y="1452"/>
                        </a:lnTo>
                        <a:lnTo>
                          <a:pt x="305" y="1462"/>
                        </a:lnTo>
                        <a:lnTo>
                          <a:pt x="313" y="1466"/>
                        </a:lnTo>
                        <a:lnTo>
                          <a:pt x="319" y="1468"/>
                        </a:lnTo>
                        <a:lnTo>
                          <a:pt x="319" y="1464"/>
                        </a:lnTo>
                        <a:lnTo>
                          <a:pt x="322" y="1454"/>
                        </a:lnTo>
                        <a:lnTo>
                          <a:pt x="326" y="1448"/>
                        </a:lnTo>
                        <a:lnTo>
                          <a:pt x="332" y="1445"/>
                        </a:lnTo>
                        <a:lnTo>
                          <a:pt x="340" y="1443"/>
                        </a:lnTo>
                        <a:lnTo>
                          <a:pt x="347" y="1450"/>
                        </a:lnTo>
                        <a:lnTo>
                          <a:pt x="353" y="1450"/>
                        </a:lnTo>
                        <a:lnTo>
                          <a:pt x="369" y="1454"/>
                        </a:lnTo>
                        <a:lnTo>
                          <a:pt x="374" y="1454"/>
                        </a:lnTo>
                        <a:lnTo>
                          <a:pt x="380" y="1452"/>
                        </a:lnTo>
                        <a:lnTo>
                          <a:pt x="386" y="1454"/>
                        </a:lnTo>
                        <a:lnTo>
                          <a:pt x="388" y="1456"/>
                        </a:lnTo>
                        <a:lnTo>
                          <a:pt x="393" y="1460"/>
                        </a:lnTo>
                        <a:lnTo>
                          <a:pt x="405" y="1472"/>
                        </a:lnTo>
                        <a:lnTo>
                          <a:pt x="413" y="1475"/>
                        </a:lnTo>
                        <a:lnTo>
                          <a:pt x="428" y="1472"/>
                        </a:lnTo>
                        <a:lnTo>
                          <a:pt x="436" y="1475"/>
                        </a:lnTo>
                        <a:lnTo>
                          <a:pt x="438" y="1472"/>
                        </a:lnTo>
                        <a:lnTo>
                          <a:pt x="443" y="1470"/>
                        </a:lnTo>
                        <a:lnTo>
                          <a:pt x="447" y="1468"/>
                        </a:lnTo>
                        <a:lnTo>
                          <a:pt x="451" y="1468"/>
                        </a:lnTo>
                        <a:lnTo>
                          <a:pt x="455" y="1472"/>
                        </a:lnTo>
                        <a:lnTo>
                          <a:pt x="459" y="1477"/>
                        </a:lnTo>
                        <a:lnTo>
                          <a:pt x="461" y="1479"/>
                        </a:lnTo>
                        <a:lnTo>
                          <a:pt x="468" y="1485"/>
                        </a:lnTo>
                        <a:lnTo>
                          <a:pt x="472" y="1487"/>
                        </a:lnTo>
                        <a:lnTo>
                          <a:pt x="474" y="1489"/>
                        </a:lnTo>
                        <a:lnTo>
                          <a:pt x="476" y="1493"/>
                        </a:lnTo>
                        <a:lnTo>
                          <a:pt x="474" y="1497"/>
                        </a:lnTo>
                        <a:lnTo>
                          <a:pt x="476" y="1500"/>
                        </a:lnTo>
                        <a:lnTo>
                          <a:pt x="488" y="1500"/>
                        </a:lnTo>
                        <a:lnTo>
                          <a:pt x="491" y="1502"/>
                        </a:lnTo>
                        <a:lnTo>
                          <a:pt x="495" y="1508"/>
                        </a:lnTo>
                        <a:lnTo>
                          <a:pt x="497" y="1512"/>
                        </a:lnTo>
                        <a:lnTo>
                          <a:pt x="509" y="1523"/>
                        </a:lnTo>
                        <a:lnTo>
                          <a:pt x="514" y="1527"/>
                        </a:lnTo>
                        <a:lnTo>
                          <a:pt x="520" y="1533"/>
                        </a:lnTo>
                        <a:lnTo>
                          <a:pt x="522" y="1539"/>
                        </a:lnTo>
                        <a:lnTo>
                          <a:pt x="526" y="1543"/>
                        </a:lnTo>
                        <a:lnTo>
                          <a:pt x="530" y="1545"/>
                        </a:lnTo>
                        <a:lnTo>
                          <a:pt x="536" y="1539"/>
                        </a:lnTo>
                        <a:lnTo>
                          <a:pt x="541" y="1531"/>
                        </a:lnTo>
                        <a:lnTo>
                          <a:pt x="545" y="1527"/>
                        </a:lnTo>
                        <a:lnTo>
                          <a:pt x="539" y="1522"/>
                        </a:lnTo>
                        <a:lnTo>
                          <a:pt x="532" y="1518"/>
                        </a:lnTo>
                        <a:lnTo>
                          <a:pt x="528" y="1512"/>
                        </a:lnTo>
                        <a:lnTo>
                          <a:pt x="524" y="1500"/>
                        </a:lnTo>
                        <a:lnTo>
                          <a:pt x="524" y="1497"/>
                        </a:lnTo>
                        <a:lnTo>
                          <a:pt x="520" y="1493"/>
                        </a:lnTo>
                        <a:lnTo>
                          <a:pt x="514" y="1491"/>
                        </a:lnTo>
                        <a:lnTo>
                          <a:pt x="512" y="1489"/>
                        </a:lnTo>
                        <a:lnTo>
                          <a:pt x="511" y="1477"/>
                        </a:lnTo>
                        <a:lnTo>
                          <a:pt x="511" y="1466"/>
                        </a:lnTo>
                        <a:lnTo>
                          <a:pt x="512" y="1458"/>
                        </a:lnTo>
                        <a:lnTo>
                          <a:pt x="505" y="1458"/>
                        </a:lnTo>
                        <a:lnTo>
                          <a:pt x="503" y="1450"/>
                        </a:lnTo>
                        <a:lnTo>
                          <a:pt x="509" y="1441"/>
                        </a:lnTo>
                        <a:lnTo>
                          <a:pt x="509" y="1435"/>
                        </a:lnTo>
                        <a:lnTo>
                          <a:pt x="501" y="1433"/>
                        </a:lnTo>
                        <a:lnTo>
                          <a:pt x="495" y="1435"/>
                        </a:lnTo>
                        <a:lnTo>
                          <a:pt x="486" y="1435"/>
                        </a:lnTo>
                        <a:lnTo>
                          <a:pt x="491" y="1412"/>
                        </a:lnTo>
                        <a:lnTo>
                          <a:pt x="497" y="1393"/>
                        </a:lnTo>
                        <a:lnTo>
                          <a:pt x="505" y="1366"/>
                        </a:lnTo>
                        <a:lnTo>
                          <a:pt x="512" y="1366"/>
                        </a:lnTo>
                        <a:lnTo>
                          <a:pt x="516" y="1358"/>
                        </a:lnTo>
                        <a:lnTo>
                          <a:pt x="520" y="1360"/>
                        </a:lnTo>
                        <a:lnTo>
                          <a:pt x="524" y="1366"/>
                        </a:lnTo>
                        <a:lnTo>
                          <a:pt x="528" y="1370"/>
                        </a:lnTo>
                        <a:lnTo>
                          <a:pt x="522" y="1370"/>
                        </a:lnTo>
                        <a:lnTo>
                          <a:pt x="524" y="1372"/>
                        </a:lnTo>
                        <a:lnTo>
                          <a:pt x="528" y="1374"/>
                        </a:lnTo>
                        <a:lnTo>
                          <a:pt x="536" y="1366"/>
                        </a:lnTo>
                        <a:lnTo>
                          <a:pt x="534" y="1362"/>
                        </a:lnTo>
                        <a:lnTo>
                          <a:pt x="539" y="1358"/>
                        </a:lnTo>
                        <a:lnTo>
                          <a:pt x="539" y="1350"/>
                        </a:lnTo>
                        <a:lnTo>
                          <a:pt x="537" y="1347"/>
                        </a:lnTo>
                        <a:lnTo>
                          <a:pt x="534" y="1341"/>
                        </a:lnTo>
                        <a:lnTo>
                          <a:pt x="534" y="1335"/>
                        </a:lnTo>
                        <a:lnTo>
                          <a:pt x="536" y="1329"/>
                        </a:lnTo>
                        <a:lnTo>
                          <a:pt x="534" y="1326"/>
                        </a:lnTo>
                        <a:lnTo>
                          <a:pt x="534" y="1322"/>
                        </a:lnTo>
                        <a:lnTo>
                          <a:pt x="524" y="1299"/>
                        </a:lnTo>
                        <a:lnTo>
                          <a:pt x="520" y="1301"/>
                        </a:lnTo>
                        <a:lnTo>
                          <a:pt x="514" y="1302"/>
                        </a:lnTo>
                        <a:lnTo>
                          <a:pt x="511" y="1301"/>
                        </a:lnTo>
                        <a:lnTo>
                          <a:pt x="511" y="1285"/>
                        </a:lnTo>
                        <a:lnTo>
                          <a:pt x="507" y="1279"/>
                        </a:lnTo>
                        <a:lnTo>
                          <a:pt x="499" y="1276"/>
                        </a:lnTo>
                        <a:lnTo>
                          <a:pt x="495" y="1272"/>
                        </a:lnTo>
                        <a:lnTo>
                          <a:pt x="501" y="1260"/>
                        </a:lnTo>
                        <a:lnTo>
                          <a:pt x="507" y="1252"/>
                        </a:lnTo>
                        <a:lnTo>
                          <a:pt x="509" y="1249"/>
                        </a:lnTo>
                        <a:lnTo>
                          <a:pt x="511" y="1249"/>
                        </a:lnTo>
                        <a:lnTo>
                          <a:pt x="512" y="1245"/>
                        </a:lnTo>
                        <a:lnTo>
                          <a:pt x="512" y="1241"/>
                        </a:lnTo>
                        <a:lnTo>
                          <a:pt x="511" y="1237"/>
                        </a:lnTo>
                        <a:lnTo>
                          <a:pt x="507" y="1235"/>
                        </a:lnTo>
                        <a:lnTo>
                          <a:pt x="505" y="1233"/>
                        </a:lnTo>
                        <a:lnTo>
                          <a:pt x="509" y="1231"/>
                        </a:lnTo>
                        <a:lnTo>
                          <a:pt x="512" y="1222"/>
                        </a:lnTo>
                        <a:lnTo>
                          <a:pt x="512" y="1212"/>
                        </a:lnTo>
                        <a:lnTo>
                          <a:pt x="514" y="1208"/>
                        </a:lnTo>
                        <a:lnTo>
                          <a:pt x="520" y="1208"/>
                        </a:lnTo>
                        <a:lnTo>
                          <a:pt x="524" y="1204"/>
                        </a:lnTo>
                        <a:lnTo>
                          <a:pt x="528" y="1199"/>
                        </a:lnTo>
                        <a:lnTo>
                          <a:pt x="534" y="1193"/>
                        </a:lnTo>
                        <a:lnTo>
                          <a:pt x="537" y="1195"/>
                        </a:lnTo>
                        <a:lnTo>
                          <a:pt x="543" y="1210"/>
                        </a:lnTo>
                        <a:lnTo>
                          <a:pt x="545" y="1214"/>
                        </a:lnTo>
                        <a:lnTo>
                          <a:pt x="562" y="1204"/>
                        </a:lnTo>
                        <a:lnTo>
                          <a:pt x="559" y="1203"/>
                        </a:lnTo>
                        <a:lnTo>
                          <a:pt x="553" y="1197"/>
                        </a:lnTo>
                        <a:lnTo>
                          <a:pt x="551" y="1191"/>
                        </a:lnTo>
                        <a:lnTo>
                          <a:pt x="551" y="1183"/>
                        </a:lnTo>
                        <a:lnTo>
                          <a:pt x="553" y="1176"/>
                        </a:lnTo>
                        <a:lnTo>
                          <a:pt x="557" y="1172"/>
                        </a:lnTo>
                        <a:lnTo>
                          <a:pt x="560" y="1170"/>
                        </a:lnTo>
                        <a:lnTo>
                          <a:pt x="564" y="1164"/>
                        </a:lnTo>
                        <a:lnTo>
                          <a:pt x="587" y="1164"/>
                        </a:lnTo>
                        <a:lnTo>
                          <a:pt x="601" y="1151"/>
                        </a:lnTo>
                        <a:lnTo>
                          <a:pt x="607" y="1143"/>
                        </a:lnTo>
                        <a:lnTo>
                          <a:pt x="607" y="1139"/>
                        </a:lnTo>
                        <a:lnTo>
                          <a:pt x="605" y="1137"/>
                        </a:lnTo>
                        <a:lnTo>
                          <a:pt x="603" y="1137"/>
                        </a:lnTo>
                        <a:lnTo>
                          <a:pt x="626" y="1131"/>
                        </a:lnTo>
                        <a:lnTo>
                          <a:pt x="626" y="1137"/>
                        </a:lnTo>
                        <a:lnTo>
                          <a:pt x="637" y="1137"/>
                        </a:lnTo>
                        <a:lnTo>
                          <a:pt x="635" y="1135"/>
                        </a:lnTo>
                        <a:lnTo>
                          <a:pt x="635" y="1133"/>
                        </a:lnTo>
                        <a:lnTo>
                          <a:pt x="637" y="1131"/>
                        </a:lnTo>
                        <a:lnTo>
                          <a:pt x="641" y="1133"/>
                        </a:lnTo>
                        <a:lnTo>
                          <a:pt x="647" y="1135"/>
                        </a:lnTo>
                        <a:lnTo>
                          <a:pt x="649" y="1137"/>
                        </a:lnTo>
                        <a:lnTo>
                          <a:pt x="653" y="1143"/>
                        </a:lnTo>
                        <a:lnTo>
                          <a:pt x="653" y="1151"/>
                        </a:lnTo>
                        <a:lnTo>
                          <a:pt x="660" y="1151"/>
                        </a:lnTo>
                        <a:lnTo>
                          <a:pt x="666" y="1153"/>
                        </a:lnTo>
                        <a:lnTo>
                          <a:pt x="672" y="1156"/>
                        </a:lnTo>
                        <a:lnTo>
                          <a:pt x="679" y="1164"/>
                        </a:lnTo>
                        <a:lnTo>
                          <a:pt x="683" y="1170"/>
                        </a:lnTo>
                        <a:lnTo>
                          <a:pt x="685" y="1174"/>
                        </a:lnTo>
                        <a:lnTo>
                          <a:pt x="701" y="1174"/>
                        </a:lnTo>
                        <a:lnTo>
                          <a:pt x="704" y="1178"/>
                        </a:lnTo>
                        <a:lnTo>
                          <a:pt x="704" y="1183"/>
                        </a:lnTo>
                        <a:lnTo>
                          <a:pt x="702" y="1189"/>
                        </a:lnTo>
                        <a:lnTo>
                          <a:pt x="701" y="1193"/>
                        </a:lnTo>
                        <a:lnTo>
                          <a:pt x="712" y="1195"/>
                        </a:lnTo>
                        <a:lnTo>
                          <a:pt x="712" y="1191"/>
                        </a:lnTo>
                        <a:lnTo>
                          <a:pt x="714" y="1183"/>
                        </a:lnTo>
                        <a:lnTo>
                          <a:pt x="716" y="1179"/>
                        </a:lnTo>
                        <a:lnTo>
                          <a:pt x="718" y="1178"/>
                        </a:lnTo>
                        <a:lnTo>
                          <a:pt x="722" y="1176"/>
                        </a:lnTo>
                        <a:lnTo>
                          <a:pt x="727" y="1176"/>
                        </a:lnTo>
                        <a:lnTo>
                          <a:pt x="737" y="1181"/>
                        </a:lnTo>
                        <a:lnTo>
                          <a:pt x="745" y="1183"/>
                        </a:lnTo>
                        <a:lnTo>
                          <a:pt x="750" y="1183"/>
                        </a:lnTo>
                        <a:lnTo>
                          <a:pt x="756" y="1178"/>
                        </a:lnTo>
                        <a:lnTo>
                          <a:pt x="772" y="1170"/>
                        </a:lnTo>
                        <a:lnTo>
                          <a:pt x="777" y="1172"/>
                        </a:lnTo>
                        <a:lnTo>
                          <a:pt x="781" y="1176"/>
                        </a:lnTo>
                        <a:lnTo>
                          <a:pt x="785" y="1178"/>
                        </a:lnTo>
                        <a:lnTo>
                          <a:pt x="789" y="1176"/>
                        </a:lnTo>
                        <a:lnTo>
                          <a:pt x="791" y="1174"/>
                        </a:lnTo>
                        <a:lnTo>
                          <a:pt x="795" y="1174"/>
                        </a:lnTo>
                        <a:lnTo>
                          <a:pt x="800" y="1181"/>
                        </a:lnTo>
                        <a:lnTo>
                          <a:pt x="804" y="1191"/>
                        </a:lnTo>
                        <a:lnTo>
                          <a:pt x="806" y="1195"/>
                        </a:lnTo>
                        <a:lnTo>
                          <a:pt x="823" y="1199"/>
                        </a:lnTo>
                        <a:lnTo>
                          <a:pt x="835" y="1199"/>
                        </a:lnTo>
                        <a:lnTo>
                          <a:pt x="843" y="1191"/>
                        </a:lnTo>
                        <a:lnTo>
                          <a:pt x="845" y="1183"/>
                        </a:lnTo>
                        <a:lnTo>
                          <a:pt x="839" y="1176"/>
                        </a:lnTo>
                        <a:lnTo>
                          <a:pt x="831" y="1174"/>
                        </a:lnTo>
                        <a:lnTo>
                          <a:pt x="829" y="1172"/>
                        </a:lnTo>
                        <a:lnTo>
                          <a:pt x="820" y="1164"/>
                        </a:lnTo>
                        <a:lnTo>
                          <a:pt x="829" y="1147"/>
                        </a:lnTo>
                        <a:lnTo>
                          <a:pt x="827" y="1139"/>
                        </a:lnTo>
                        <a:lnTo>
                          <a:pt x="818" y="1124"/>
                        </a:lnTo>
                        <a:lnTo>
                          <a:pt x="818" y="1110"/>
                        </a:lnTo>
                        <a:lnTo>
                          <a:pt x="821" y="1101"/>
                        </a:lnTo>
                        <a:lnTo>
                          <a:pt x="821" y="1087"/>
                        </a:lnTo>
                        <a:lnTo>
                          <a:pt x="833" y="1074"/>
                        </a:lnTo>
                        <a:lnTo>
                          <a:pt x="833" y="1062"/>
                        </a:lnTo>
                        <a:lnTo>
                          <a:pt x="831" y="1053"/>
                        </a:lnTo>
                        <a:lnTo>
                          <a:pt x="841" y="1047"/>
                        </a:lnTo>
                        <a:lnTo>
                          <a:pt x="856" y="1053"/>
                        </a:lnTo>
                        <a:lnTo>
                          <a:pt x="871" y="1055"/>
                        </a:lnTo>
                        <a:lnTo>
                          <a:pt x="881" y="1060"/>
                        </a:lnTo>
                        <a:lnTo>
                          <a:pt x="904" y="1056"/>
                        </a:lnTo>
                        <a:lnTo>
                          <a:pt x="921" y="1051"/>
                        </a:lnTo>
                        <a:lnTo>
                          <a:pt x="946" y="1053"/>
                        </a:lnTo>
                        <a:lnTo>
                          <a:pt x="969" y="1045"/>
                        </a:lnTo>
                        <a:lnTo>
                          <a:pt x="979" y="1045"/>
                        </a:lnTo>
                        <a:lnTo>
                          <a:pt x="1002" y="1031"/>
                        </a:lnTo>
                        <a:lnTo>
                          <a:pt x="1019" y="1026"/>
                        </a:lnTo>
                        <a:lnTo>
                          <a:pt x="1031" y="1024"/>
                        </a:lnTo>
                        <a:lnTo>
                          <a:pt x="1036" y="1031"/>
                        </a:lnTo>
                        <a:lnTo>
                          <a:pt x="1046" y="1035"/>
                        </a:lnTo>
                        <a:lnTo>
                          <a:pt x="1046" y="1041"/>
                        </a:lnTo>
                        <a:lnTo>
                          <a:pt x="1042" y="1055"/>
                        </a:lnTo>
                        <a:lnTo>
                          <a:pt x="1050" y="1055"/>
                        </a:lnTo>
                        <a:lnTo>
                          <a:pt x="1061" y="1068"/>
                        </a:lnTo>
                        <a:lnTo>
                          <a:pt x="1071" y="1064"/>
                        </a:lnTo>
                        <a:lnTo>
                          <a:pt x="1083" y="1051"/>
                        </a:lnTo>
                        <a:lnTo>
                          <a:pt x="1098" y="1060"/>
                        </a:lnTo>
                        <a:lnTo>
                          <a:pt x="1102" y="1066"/>
                        </a:lnTo>
                        <a:lnTo>
                          <a:pt x="1111" y="1060"/>
                        </a:lnTo>
                        <a:lnTo>
                          <a:pt x="1117" y="1060"/>
                        </a:lnTo>
                        <a:lnTo>
                          <a:pt x="1121" y="1072"/>
                        </a:lnTo>
                        <a:lnTo>
                          <a:pt x="1121" y="1074"/>
                        </a:lnTo>
                        <a:lnTo>
                          <a:pt x="1119" y="1074"/>
                        </a:lnTo>
                        <a:lnTo>
                          <a:pt x="1142" y="1076"/>
                        </a:lnTo>
                        <a:lnTo>
                          <a:pt x="1163" y="1068"/>
                        </a:lnTo>
                        <a:lnTo>
                          <a:pt x="1188" y="1056"/>
                        </a:lnTo>
                        <a:lnTo>
                          <a:pt x="1207" y="1049"/>
                        </a:lnTo>
                        <a:lnTo>
                          <a:pt x="1228" y="1045"/>
                        </a:lnTo>
                        <a:lnTo>
                          <a:pt x="1230" y="1049"/>
                        </a:lnTo>
                        <a:lnTo>
                          <a:pt x="1230" y="1062"/>
                        </a:lnTo>
                        <a:lnTo>
                          <a:pt x="1246" y="1091"/>
                        </a:lnTo>
                        <a:lnTo>
                          <a:pt x="1265" y="1131"/>
                        </a:lnTo>
                        <a:lnTo>
                          <a:pt x="1278" y="1162"/>
                        </a:lnTo>
                        <a:lnTo>
                          <a:pt x="1282" y="1166"/>
                        </a:lnTo>
                        <a:lnTo>
                          <a:pt x="1288" y="1174"/>
                        </a:lnTo>
                        <a:lnTo>
                          <a:pt x="1296" y="1178"/>
                        </a:lnTo>
                        <a:lnTo>
                          <a:pt x="1303" y="1178"/>
                        </a:lnTo>
                        <a:lnTo>
                          <a:pt x="1313" y="1176"/>
                        </a:lnTo>
                        <a:lnTo>
                          <a:pt x="1319" y="1174"/>
                        </a:lnTo>
                        <a:lnTo>
                          <a:pt x="1345" y="1174"/>
                        </a:lnTo>
                        <a:lnTo>
                          <a:pt x="1355" y="1179"/>
                        </a:lnTo>
                        <a:lnTo>
                          <a:pt x="1365" y="1189"/>
                        </a:lnTo>
                        <a:lnTo>
                          <a:pt x="1369" y="1195"/>
                        </a:lnTo>
                        <a:lnTo>
                          <a:pt x="1372" y="1210"/>
                        </a:lnTo>
                        <a:lnTo>
                          <a:pt x="1378" y="1227"/>
                        </a:lnTo>
                        <a:lnTo>
                          <a:pt x="1384" y="1235"/>
                        </a:lnTo>
                        <a:lnTo>
                          <a:pt x="1397" y="1243"/>
                        </a:lnTo>
                        <a:lnTo>
                          <a:pt x="1415" y="1239"/>
                        </a:lnTo>
                        <a:lnTo>
                          <a:pt x="1445" y="1226"/>
                        </a:lnTo>
                        <a:lnTo>
                          <a:pt x="1464" y="1222"/>
                        </a:lnTo>
                        <a:lnTo>
                          <a:pt x="1476" y="1222"/>
                        </a:lnTo>
                        <a:lnTo>
                          <a:pt x="1491" y="1245"/>
                        </a:lnTo>
                        <a:lnTo>
                          <a:pt x="1499" y="1251"/>
                        </a:lnTo>
                        <a:lnTo>
                          <a:pt x="1516" y="1254"/>
                        </a:lnTo>
                        <a:lnTo>
                          <a:pt x="1526" y="1249"/>
                        </a:lnTo>
                        <a:lnTo>
                          <a:pt x="1539" y="1245"/>
                        </a:lnTo>
                        <a:lnTo>
                          <a:pt x="1547" y="1239"/>
                        </a:lnTo>
                        <a:lnTo>
                          <a:pt x="1553" y="1231"/>
                        </a:lnTo>
                        <a:lnTo>
                          <a:pt x="1553" y="1224"/>
                        </a:lnTo>
                        <a:lnTo>
                          <a:pt x="1559" y="1216"/>
                        </a:lnTo>
                        <a:lnTo>
                          <a:pt x="1582" y="1204"/>
                        </a:lnTo>
                        <a:lnTo>
                          <a:pt x="1599" y="1197"/>
                        </a:lnTo>
                        <a:lnTo>
                          <a:pt x="1606" y="1191"/>
                        </a:lnTo>
                        <a:lnTo>
                          <a:pt x="1624" y="1189"/>
                        </a:lnTo>
                        <a:lnTo>
                          <a:pt x="1637" y="1193"/>
                        </a:lnTo>
                        <a:lnTo>
                          <a:pt x="1643" y="1201"/>
                        </a:lnTo>
                        <a:lnTo>
                          <a:pt x="1656" y="1195"/>
                        </a:lnTo>
                        <a:lnTo>
                          <a:pt x="1676" y="1204"/>
                        </a:lnTo>
                        <a:lnTo>
                          <a:pt x="1689" y="1212"/>
                        </a:lnTo>
                        <a:lnTo>
                          <a:pt x="1724" y="1216"/>
                        </a:lnTo>
                        <a:lnTo>
                          <a:pt x="1745" y="1212"/>
                        </a:lnTo>
                        <a:lnTo>
                          <a:pt x="1766" y="1214"/>
                        </a:lnTo>
                        <a:lnTo>
                          <a:pt x="1772" y="1206"/>
                        </a:lnTo>
                        <a:lnTo>
                          <a:pt x="1768" y="1191"/>
                        </a:lnTo>
                        <a:lnTo>
                          <a:pt x="1762" y="1179"/>
                        </a:lnTo>
                        <a:lnTo>
                          <a:pt x="1750" y="1172"/>
                        </a:lnTo>
                        <a:lnTo>
                          <a:pt x="1754" y="1160"/>
                        </a:lnTo>
                        <a:lnTo>
                          <a:pt x="1766" y="1141"/>
                        </a:lnTo>
                        <a:lnTo>
                          <a:pt x="1795" y="1147"/>
                        </a:lnTo>
                        <a:lnTo>
                          <a:pt x="1812" y="1147"/>
                        </a:lnTo>
                        <a:lnTo>
                          <a:pt x="1821" y="1154"/>
                        </a:lnTo>
                        <a:lnTo>
                          <a:pt x="1839" y="1156"/>
                        </a:lnTo>
                        <a:lnTo>
                          <a:pt x="1862" y="1176"/>
                        </a:lnTo>
                        <a:lnTo>
                          <a:pt x="1877" y="1189"/>
                        </a:lnTo>
                        <a:lnTo>
                          <a:pt x="1885" y="1204"/>
                        </a:lnTo>
                        <a:lnTo>
                          <a:pt x="1892" y="1210"/>
                        </a:lnTo>
                        <a:lnTo>
                          <a:pt x="1910" y="1222"/>
                        </a:lnTo>
                        <a:lnTo>
                          <a:pt x="1923" y="1220"/>
                        </a:lnTo>
                        <a:lnTo>
                          <a:pt x="1933" y="1220"/>
                        </a:lnTo>
                        <a:lnTo>
                          <a:pt x="1946" y="1216"/>
                        </a:lnTo>
                        <a:lnTo>
                          <a:pt x="1956" y="1208"/>
                        </a:lnTo>
                        <a:lnTo>
                          <a:pt x="1971" y="1214"/>
                        </a:lnTo>
                        <a:lnTo>
                          <a:pt x="1994" y="1220"/>
                        </a:lnTo>
                        <a:lnTo>
                          <a:pt x="2004" y="1222"/>
                        </a:lnTo>
                        <a:lnTo>
                          <a:pt x="2004" y="1231"/>
                        </a:lnTo>
                        <a:lnTo>
                          <a:pt x="2013" y="1239"/>
                        </a:lnTo>
                        <a:lnTo>
                          <a:pt x="2025" y="1239"/>
                        </a:lnTo>
                        <a:lnTo>
                          <a:pt x="2038" y="1247"/>
                        </a:lnTo>
                        <a:lnTo>
                          <a:pt x="2048" y="1247"/>
                        </a:lnTo>
                        <a:lnTo>
                          <a:pt x="2059" y="1243"/>
                        </a:lnTo>
                        <a:lnTo>
                          <a:pt x="2073" y="1247"/>
                        </a:lnTo>
                        <a:lnTo>
                          <a:pt x="2088" y="1251"/>
                        </a:lnTo>
                        <a:lnTo>
                          <a:pt x="2109" y="1247"/>
                        </a:lnTo>
                        <a:lnTo>
                          <a:pt x="2117" y="1239"/>
                        </a:lnTo>
                        <a:lnTo>
                          <a:pt x="2140" y="1235"/>
                        </a:lnTo>
                        <a:lnTo>
                          <a:pt x="2169" y="1216"/>
                        </a:lnTo>
                        <a:lnTo>
                          <a:pt x="2186" y="1229"/>
                        </a:lnTo>
                        <a:lnTo>
                          <a:pt x="2200" y="1227"/>
                        </a:lnTo>
                        <a:lnTo>
                          <a:pt x="2217" y="1231"/>
                        </a:lnTo>
                        <a:lnTo>
                          <a:pt x="2230" y="1227"/>
                        </a:lnTo>
                        <a:lnTo>
                          <a:pt x="2246" y="1237"/>
                        </a:lnTo>
                        <a:lnTo>
                          <a:pt x="2257" y="1245"/>
                        </a:lnTo>
                        <a:lnTo>
                          <a:pt x="2273" y="1229"/>
                        </a:lnTo>
                        <a:lnTo>
                          <a:pt x="2278" y="1227"/>
                        </a:lnTo>
                        <a:lnTo>
                          <a:pt x="2286" y="1226"/>
                        </a:lnTo>
                        <a:lnTo>
                          <a:pt x="2290" y="1220"/>
                        </a:lnTo>
                        <a:lnTo>
                          <a:pt x="2290" y="1212"/>
                        </a:lnTo>
                        <a:lnTo>
                          <a:pt x="2297" y="1206"/>
                        </a:lnTo>
                        <a:lnTo>
                          <a:pt x="2301" y="1203"/>
                        </a:lnTo>
                        <a:lnTo>
                          <a:pt x="2309" y="1191"/>
                        </a:lnTo>
                        <a:lnTo>
                          <a:pt x="2319" y="1178"/>
                        </a:lnTo>
                        <a:lnTo>
                          <a:pt x="2315" y="1164"/>
                        </a:lnTo>
                        <a:lnTo>
                          <a:pt x="2320" y="1158"/>
                        </a:lnTo>
                        <a:lnTo>
                          <a:pt x="2322" y="1147"/>
                        </a:lnTo>
                        <a:lnTo>
                          <a:pt x="2320" y="1133"/>
                        </a:lnTo>
                        <a:lnTo>
                          <a:pt x="2313" y="1133"/>
                        </a:lnTo>
                        <a:lnTo>
                          <a:pt x="2315" y="1128"/>
                        </a:lnTo>
                        <a:lnTo>
                          <a:pt x="2319" y="1122"/>
                        </a:lnTo>
                        <a:lnTo>
                          <a:pt x="2338" y="1103"/>
                        </a:lnTo>
                        <a:lnTo>
                          <a:pt x="2347" y="1095"/>
                        </a:lnTo>
                        <a:lnTo>
                          <a:pt x="2361" y="1095"/>
                        </a:lnTo>
                        <a:lnTo>
                          <a:pt x="2374" y="1091"/>
                        </a:lnTo>
                        <a:lnTo>
                          <a:pt x="2382" y="1087"/>
                        </a:lnTo>
                        <a:lnTo>
                          <a:pt x="2397" y="1089"/>
                        </a:lnTo>
                        <a:lnTo>
                          <a:pt x="2407" y="1097"/>
                        </a:lnTo>
                        <a:lnTo>
                          <a:pt x="2426" y="1116"/>
                        </a:lnTo>
                        <a:lnTo>
                          <a:pt x="2443" y="1118"/>
                        </a:lnTo>
                        <a:lnTo>
                          <a:pt x="2457" y="1128"/>
                        </a:lnTo>
                        <a:lnTo>
                          <a:pt x="2464" y="1137"/>
                        </a:lnTo>
                        <a:lnTo>
                          <a:pt x="2472" y="1151"/>
                        </a:lnTo>
                        <a:lnTo>
                          <a:pt x="2472" y="1162"/>
                        </a:lnTo>
                        <a:lnTo>
                          <a:pt x="2476" y="1178"/>
                        </a:lnTo>
                        <a:lnTo>
                          <a:pt x="2487" y="1195"/>
                        </a:lnTo>
                        <a:lnTo>
                          <a:pt x="2495" y="1212"/>
                        </a:lnTo>
                        <a:lnTo>
                          <a:pt x="2503" y="1218"/>
                        </a:lnTo>
                        <a:lnTo>
                          <a:pt x="2514" y="1218"/>
                        </a:lnTo>
                        <a:lnTo>
                          <a:pt x="2524" y="1220"/>
                        </a:lnTo>
                        <a:lnTo>
                          <a:pt x="2539" y="1226"/>
                        </a:lnTo>
                        <a:lnTo>
                          <a:pt x="2547" y="1231"/>
                        </a:lnTo>
                        <a:lnTo>
                          <a:pt x="2551" y="1243"/>
                        </a:lnTo>
                        <a:lnTo>
                          <a:pt x="2557" y="1256"/>
                        </a:lnTo>
                        <a:lnTo>
                          <a:pt x="2566" y="1268"/>
                        </a:lnTo>
                        <a:lnTo>
                          <a:pt x="2572" y="1277"/>
                        </a:lnTo>
                        <a:lnTo>
                          <a:pt x="2568" y="1289"/>
                        </a:lnTo>
                        <a:lnTo>
                          <a:pt x="2576" y="1299"/>
                        </a:lnTo>
                        <a:lnTo>
                          <a:pt x="2585" y="1304"/>
                        </a:lnTo>
                        <a:lnTo>
                          <a:pt x="2597" y="1312"/>
                        </a:lnTo>
                        <a:lnTo>
                          <a:pt x="2605" y="1308"/>
                        </a:lnTo>
                        <a:lnTo>
                          <a:pt x="2614" y="1302"/>
                        </a:lnTo>
                        <a:lnTo>
                          <a:pt x="2624" y="1295"/>
                        </a:lnTo>
                        <a:lnTo>
                          <a:pt x="2631" y="1289"/>
                        </a:lnTo>
                        <a:lnTo>
                          <a:pt x="2641" y="1289"/>
                        </a:lnTo>
                        <a:lnTo>
                          <a:pt x="2651" y="1285"/>
                        </a:lnTo>
                        <a:lnTo>
                          <a:pt x="2656" y="1277"/>
                        </a:lnTo>
                        <a:lnTo>
                          <a:pt x="2672" y="1272"/>
                        </a:lnTo>
                        <a:lnTo>
                          <a:pt x="2664" y="1287"/>
                        </a:lnTo>
                        <a:lnTo>
                          <a:pt x="2664" y="1297"/>
                        </a:lnTo>
                        <a:lnTo>
                          <a:pt x="2670" y="1302"/>
                        </a:lnTo>
                        <a:lnTo>
                          <a:pt x="2668" y="1316"/>
                        </a:lnTo>
                        <a:lnTo>
                          <a:pt x="2662" y="1324"/>
                        </a:lnTo>
                        <a:lnTo>
                          <a:pt x="2662" y="1333"/>
                        </a:lnTo>
                        <a:lnTo>
                          <a:pt x="2660" y="1350"/>
                        </a:lnTo>
                        <a:lnTo>
                          <a:pt x="2653" y="1362"/>
                        </a:lnTo>
                        <a:lnTo>
                          <a:pt x="2643" y="1374"/>
                        </a:lnTo>
                        <a:lnTo>
                          <a:pt x="2635" y="1377"/>
                        </a:lnTo>
                        <a:lnTo>
                          <a:pt x="2631" y="1387"/>
                        </a:lnTo>
                        <a:lnTo>
                          <a:pt x="2622" y="1393"/>
                        </a:lnTo>
                        <a:lnTo>
                          <a:pt x="2616" y="1400"/>
                        </a:lnTo>
                        <a:lnTo>
                          <a:pt x="2610" y="1397"/>
                        </a:lnTo>
                        <a:lnTo>
                          <a:pt x="2610" y="1406"/>
                        </a:lnTo>
                        <a:lnTo>
                          <a:pt x="2612" y="1420"/>
                        </a:lnTo>
                        <a:lnTo>
                          <a:pt x="2601" y="1420"/>
                        </a:lnTo>
                        <a:lnTo>
                          <a:pt x="2599" y="1414"/>
                        </a:lnTo>
                        <a:lnTo>
                          <a:pt x="2603" y="1406"/>
                        </a:lnTo>
                        <a:lnTo>
                          <a:pt x="2605" y="1400"/>
                        </a:lnTo>
                        <a:lnTo>
                          <a:pt x="2603" y="1399"/>
                        </a:lnTo>
                        <a:lnTo>
                          <a:pt x="2603" y="1397"/>
                        </a:lnTo>
                        <a:lnTo>
                          <a:pt x="2601" y="1397"/>
                        </a:lnTo>
                        <a:lnTo>
                          <a:pt x="2595" y="1400"/>
                        </a:lnTo>
                        <a:lnTo>
                          <a:pt x="2585" y="1406"/>
                        </a:lnTo>
                        <a:lnTo>
                          <a:pt x="2585" y="1418"/>
                        </a:lnTo>
                        <a:lnTo>
                          <a:pt x="2582" y="1429"/>
                        </a:lnTo>
                        <a:lnTo>
                          <a:pt x="2583" y="1448"/>
                        </a:lnTo>
                        <a:lnTo>
                          <a:pt x="2583" y="1460"/>
                        </a:lnTo>
                        <a:lnTo>
                          <a:pt x="2576" y="1464"/>
                        </a:lnTo>
                        <a:lnTo>
                          <a:pt x="2578" y="1473"/>
                        </a:lnTo>
                        <a:lnTo>
                          <a:pt x="2572" y="1479"/>
                        </a:lnTo>
                        <a:lnTo>
                          <a:pt x="2576" y="1483"/>
                        </a:lnTo>
                        <a:lnTo>
                          <a:pt x="2593" y="1470"/>
                        </a:lnTo>
                        <a:lnTo>
                          <a:pt x="2593" y="1466"/>
                        </a:lnTo>
                        <a:lnTo>
                          <a:pt x="2595" y="1460"/>
                        </a:lnTo>
                        <a:lnTo>
                          <a:pt x="2595" y="1458"/>
                        </a:lnTo>
                        <a:lnTo>
                          <a:pt x="2620" y="1458"/>
                        </a:lnTo>
                        <a:lnTo>
                          <a:pt x="2618" y="1462"/>
                        </a:lnTo>
                        <a:lnTo>
                          <a:pt x="2616" y="1470"/>
                        </a:lnTo>
                        <a:lnTo>
                          <a:pt x="2616" y="1477"/>
                        </a:lnTo>
                        <a:lnTo>
                          <a:pt x="2630" y="1485"/>
                        </a:lnTo>
                        <a:lnTo>
                          <a:pt x="2643" y="1489"/>
                        </a:lnTo>
                        <a:lnTo>
                          <a:pt x="2658" y="1485"/>
                        </a:lnTo>
                        <a:lnTo>
                          <a:pt x="2658" y="1477"/>
                        </a:lnTo>
                        <a:lnTo>
                          <a:pt x="2670" y="1466"/>
                        </a:lnTo>
                        <a:lnTo>
                          <a:pt x="2676" y="1456"/>
                        </a:lnTo>
                        <a:lnTo>
                          <a:pt x="2679" y="1450"/>
                        </a:lnTo>
                        <a:lnTo>
                          <a:pt x="2687" y="1450"/>
                        </a:lnTo>
                        <a:lnTo>
                          <a:pt x="2691" y="1443"/>
                        </a:lnTo>
                        <a:lnTo>
                          <a:pt x="2695" y="1427"/>
                        </a:lnTo>
                        <a:lnTo>
                          <a:pt x="2702" y="1424"/>
                        </a:lnTo>
                        <a:lnTo>
                          <a:pt x="2714" y="1416"/>
                        </a:lnTo>
                        <a:lnTo>
                          <a:pt x="2718" y="1408"/>
                        </a:lnTo>
                        <a:lnTo>
                          <a:pt x="2720" y="1399"/>
                        </a:lnTo>
                        <a:lnTo>
                          <a:pt x="2722" y="1393"/>
                        </a:lnTo>
                        <a:lnTo>
                          <a:pt x="2731" y="1383"/>
                        </a:lnTo>
                        <a:lnTo>
                          <a:pt x="2745" y="1375"/>
                        </a:lnTo>
                        <a:lnTo>
                          <a:pt x="2752" y="1366"/>
                        </a:lnTo>
                        <a:lnTo>
                          <a:pt x="2758" y="1350"/>
                        </a:lnTo>
                        <a:lnTo>
                          <a:pt x="2762" y="1333"/>
                        </a:lnTo>
                        <a:lnTo>
                          <a:pt x="2768" y="1320"/>
                        </a:lnTo>
                        <a:lnTo>
                          <a:pt x="2772" y="1318"/>
                        </a:lnTo>
                        <a:lnTo>
                          <a:pt x="2777" y="1316"/>
                        </a:lnTo>
                        <a:lnTo>
                          <a:pt x="2781" y="1316"/>
                        </a:lnTo>
                        <a:lnTo>
                          <a:pt x="2781" y="1302"/>
                        </a:lnTo>
                        <a:lnTo>
                          <a:pt x="2785" y="1297"/>
                        </a:lnTo>
                        <a:lnTo>
                          <a:pt x="2791" y="1291"/>
                        </a:lnTo>
                        <a:lnTo>
                          <a:pt x="2800" y="1283"/>
                        </a:lnTo>
                        <a:lnTo>
                          <a:pt x="2808" y="1277"/>
                        </a:lnTo>
                        <a:lnTo>
                          <a:pt x="2808" y="1272"/>
                        </a:lnTo>
                        <a:lnTo>
                          <a:pt x="2806" y="1266"/>
                        </a:lnTo>
                        <a:lnTo>
                          <a:pt x="2808" y="1262"/>
                        </a:lnTo>
                        <a:lnTo>
                          <a:pt x="2814" y="1262"/>
                        </a:lnTo>
                        <a:lnTo>
                          <a:pt x="2808" y="1251"/>
                        </a:lnTo>
                        <a:lnTo>
                          <a:pt x="2810" y="1245"/>
                        </a:lnTo>
                        <a:lnTo>
                          <a:pt x="2816" y="1237"/>
                        </a:lnTo>
                        <a:lnTo>
                          <a:pt x="2820" y="1231"/>
                        </a:lnTo>
                        <a:lnTo>
                          <a:pt x="2816" y="1222"/>
                        </a:lnTo>
                        <a:lnTo>
                          <a:pt x="2812" y="1210"/>
                        </a:lnTo>
                        <a:lnTo>
                          <a:pt x="2812" y="1201"/>
                        </a:lnTo>
                        <a:lnTo>
                          <a:pt x="2816" y="1193"/>
                        </a:lnTo>
                        <a:lnTo>
                          <a:pt x="2820" y="1189"/>
                        </a:lnTo>
                        <a:lnTo>
                          <a:pt x="2814" y="1178"/>
                        </a:lnTo>
                        <a:lnTo>
                          <a:pt x="2818" y="1176"/>
                        </a:lnTo>
                        <a:lnTo>
                          <a:pt x="2823" y="1172"/>
                        </a:lnTo>
                        <a:lnTo>
                          <a:pt x="2827" y="1170"/>
                        </a:lnTo>
                        <a:lnTo>
                          <a:pt x="2831" y="1154"/>
                        </a:lnTo>
                        <a:lnTo>
                          <a:pt x="2829" y="1141"/>
                        </a:lnTo>
                        <a:lnTo>
                          <a:pt x="2827" y="1124"/>
                        </a:lnTo>
                        <a:lnTo>
                          <a:pt x="2846" y="1124"/>
                        </a:lnTo>
                        <a:lnTo>
                          <a:pt x="2846" y="1120"/>
                        </a:lnTo>
                        <a:lnTo>
                          <a:pt x="2835" y="1116"/>
                        </a:lnTo>
                        <a:lnTo>
                          <a:pt x="2831" y="1116"/>
                        </a:lnTo>
                        <a:lnTo>
                          <a:pt x="2831" y="1108"/>
                        </a:lnTo>
                        <a:lnTo>
                          <a:pt x="2827" y="1108"/>
                        </a:lnTo>
                        <a:lnTo>
                          <a:pt x="2825" y="1112"/>
                        </a:lnTo>
                        <a:lnTo>
                          <a:pt x="2821" y="1112"/>
                        </a:lnTo>
                        <a:lnTo>
                          <a:pt x="2812" y="1101"/>
                        </a:lnTo>
                        <a:lnTo>
                          <a:pt x="2804" y="1087"/>
                        </a:lnTo>
                        <a:lnTo>
                          <a:pt x="2793" y="1078"/>
                        </a:lnTo>
                        <a:lnTo>
                          <a:pt x="2768" y="1076"/>
                        </a:lnTo>
                        <a:lnTo>
                          <a:pt x="2766" y="1085"/>
                        </a:lnTo>
                        <a:lnTo>
                          <a:pt x="2768" y="1093"/>
                        </a:lnTo>
                        <a:lnTo>
                          <a:pt x="2760" y="1093"/>
                        </a:lnTo>
                        <a:lnTo>
                          <a:pt x="2762" y="1089"/>
                        </a:lnTo>
                        <a:lnTo>
                          <a:pt x="2758" y="1089"/>
                        </a:lnTo>
                        <a:lnTo>
                          <a:pt x="2750" y="1101"/>
                        </a:lnTo>
                        <a:lnTo>
                          <a:pt x="2747" y="1105"/>
                        </a:lnTo>
                        <a:lnTo>
                          <a:pt x="2739" y="1103"/>
                        </a:lnTo>
                        <a:lnTo>
                          <a:pt x="2737" y="1099"/>
                        </a:lnTo>
                        <a:lnTo>
                          <a:pt x="2741" y="1097"/>
                        </a:lnTo>
                        <a:lnTo>
                          <a:pt x="2743" y="1095"/>
                        </a:lnTo>
                        <a:lnTo>
                          <a:pt x="2745" y="1089"/>
                        </a:lnTo>
                        <a:lnTo>
                          <a:pt x="2747" y="1085"/>
                        </a:lnTo>
                        <a:lnTo>
                          <a:pt x="2741" y="1083"/>
                        </a:lnTo>
                        <a:lnTo>
                          <a:pt x="2739" y="1080"/>
                        </a:lnTo>
                        <a:lnTo>
                          <a:pt x="2733" y="1078"/>
                        </a:lnTo>
                        <a:lnTo>
                          <a:pt x="2733" y="1085"/>
                        </a:lnTo>
                        <a:lnTo>
                          <a:pt x="2731" y="1085"/>
                        </a:lnTo>
                        <a:lnTo>
                          <a:pt x="2729" y="1089"/>
                        </a:lnTo>
                        <a:lnTo>
                          <a:pt x="2731" y="1093"/>
                        </a:lnTo>
                        <a:lnTo>
                          <a:pt x="2722" y="1093"/>
                        </a:lnTo>
                        <a:lnTo>
                          <a:pt x="2722" y="1055"/>
                        </a:lnTo>
                        <a:lnTo>
                          <a:pt x="2685" y="1055"/>
                        </a:lnTo>
                        <a:lnTo>
                          <a:pt x="2687" y="1049"/>
                        </a:lnTo>
                        <a:lnTo>
                          <a:pt x="2689" y="1041"/>
                        </a:lnTo>
                        <a:lnTo>
                          <a:pt x="2691" y="1035"/>
                        </a:lnTo>
                        <a:lnTo>
                          <a:pt x="2739" y="991"/>
                        </a:lnTo>
                        <a:lnTo>
                          <a:pt x="2747" y="991"/>
                        </a:lnTo>
                        <a:lnTo>
                          <a:pt x="2747" y="987"/>
                        </a:lnTo>
                        <a:lnTo>
                          <a:pt x="2745" y="982"/>
                        </a:lnTo>
                        <a:lnTo>
                          <a:pt x="2747" y="978"/>
                        </a:lnTo>
                        <a:lnTo>
                          <a:pt x="2749" y="976"/>
                        </a:lnTo>
                        <a:lnTo>
                          <a:pt x="2754" y="976"/>
                        </a:lnTo>
                        <a:lnTo>
                          <a:pt x="2758" y="974"/>
                        </a:lnTo>
                        <a:lnTo>
                          <a:pt x="2762" y="962"/>
                        </a:lnTo>
                        <a:lnTo>
                          <a:pt x="2766" y="943"/>
                        </a:lnTo>
                        <a:lnTo>
                          <a:pt x="2770" y="947"/>
                        </a:lnTo>
                        <a:lnTo>
                          <a:pt x="2773" y="947"/>
                        </a:lnTo>
                        <a:lnTo>
                          <a:pt x="2777" y="943"/>
                        </a:lnTo>
                        <a:lnTo>
                          <a:pt x="2785" y="932"/>
                        </a:lnTo>
                        <a:lnTo>
                          <a:pt x="2808" y="920"/>
                        </a:lnTo>
                        <a:lnTo>
                          <a:pt x="2808" y="916"/>
                        </a:lnTo>
                        <a:lnTo>
                          <a:pt x="2806" y="912"/>
                        </a:lnTo>
                        <a:lnTo>
                          <a:pt x="2808" y="908"/>
                        </a:lnTo>
                        <a:lnTo>
                          <a:pt x="2821" y="908"/>
                        </a:lnTo>
                        <a:lnTo>
                          <a:pt x="2825" y="901"/>
                        </a:lnTo>
                        <a:lnTo>
                          <a:pt x="2825" y="893"/>
                        </a:lnTo>
                        <a:lnTo>
                          <a:pt x="2827" y="885"/>
                        </a:lnTo>
                        <a:lnTo>
                          <a:pt x="2835" y="874"/>
                        </a:lnTo>
                        <a:lnTo>
                          <a:pt x="2852" y="857"/>
                        </a:lnTo>
                        <a:lnTo>
                          <a:pt x="2864" y="847"/>
                        </a:lnTo>
                        <a:lnTo>
                          <a:pt x="2864" y="843"/>
                        </a:lnTo>
                        <a:lnTo>
                          <a:pt x="2867" y="843"/>
                        </a:lnTo>
                        <a:lnTo>
                          <a:pt x="2873" y="845"/>
                        </a:lnTo>
                        <a:lnTo>
                          <a:pt x="2875" y="843"/>
                        </a:lnTo>
                        <a:lnTo>
                          <a:pt x="2875" y="832"/>
                        </a:lnTo>
                        <a:lnTo>
                          <a:pt x="2883" y="834"/>
                        </a:lnTo>
                        <a:lnTo>
                          <a:pt x="2889" y="839"/>
                        </a:lnTo>
                        <a:lnTo>
                          <a:pt x="2891" y="843"/>
                        </a:lnTo>
                        <a:lnTo>
                          <a:pt x="2910" y="845"/>
                        </a:lnTo>
                        <a:lnTo>
                          <a:pt x="2937" y="843"/>
                        </a:lnTo>
                        <a:lnTo>
                          <a:pt x="2958" y="843"/>
                        </a:lnTo>
                        <a:lnTo>
                          <a:pt x="2954" y="849"/>
                        </a:lnTo>
                        <a:lnTo>
                          <a:pt x="2956" y="855"/>
                        </a:lnTo>
                        <a:lnTo>
                          <a:pt x="2958" y="859"/>
                        </a:lnTo>
                        <a:lnTo>
                          <a:pt x="2960" y="857"/>
                        </a:lnTo>
                        <a:lnTo>
                          <a:pt x="2965" y="857"/>
                        </a:lnTo>
                        <a:lnTo>
                          <a:pt x="2967" y="855"/>
                        </a:lnTo>
                        <a:lnTo>
                          <a:pt x="2971" y="847"/>
                        </a:lnTo>
                        <a:lnTo>
                          <a:pt x="2971" y="843"/>
                        </a:lnTo>
                        <a:lnTo>
                          <a:pt x="2983" y="853"/>
                        </a:lnTo>
                        <a:lnTo>
                          <a:pt x="2986" y="855"/>
                        </a:lnTo>
                        <a:lnTo>
                          <a:pt x="2998" y="855"/>
                        </a:lnTo>
                        <a:lnTo>
                          <a:pt x="3011" y="853"/>
                        </a:lnTo>
                        <a:lnTo>
                          <a:pt x="3019" y="851"/>
                        </a:lnTo>
                        <a:lnTo>
                          <a:pt x="3025" y="859"/>
                        </a:lnTo>
                        <a:lnTo>
                          <a:pt x="3033" y="859"/>
                        </a:lnTo>
                        <a:lnTo>
                          <a:pt x="3033" y="832"/>
                        </a:lnTo>
                        <a:lnTo>
                          <a:pt x="3050" y="835"/>
                        </a:lnTo>
                        <a:lnTo>
                          <a:pt x="3075" y="835"/>
                        </a:lnTo>
                        <a:lnTo>
                          <a:pt x="3077" y="839"/>
                        </a:lnTo>
                        <a:lnTo>
                          <a:pt x="3077" y="843"/>
                        </a:lnTo>
                        <a:lnTo>
                          <a:pt x="3082" y="843"/>
                        </a:lnTo>
                        <a:lnTo>
                          <a:pt x="3082" y="835"/>
                        </a:lnTo>
                        <a:lnTo>
                          <a:pt x="3090" y="835"/>
                        </a:lnTo>
                        <a:lnTo>
                          <a:pt x="3098" y="832"/>
                        </a:lnTo>
                        <a:lnTo>
                          <a:pt x="3102" y="839"/>
                        </a:lnTo>
                        <a:lnTo>
                          <a:pt x="3105" y="851"/>
                        </a:lnTo>
                        <a:lnTo>
                          <a:pt x="3113" y="851"/>
                        </a:lnTo>
                        <a:lnTo>
                          <a:pt x="3113" y="859"/>
                        </a:lnTo>
                        <a:lnTo>
                          <a:pt x="3086" y="859"/>
                        </a:lnTo>
                        <a:lnTo>
                          <a:pt x="3090" y="874"/>
                        </a:lnTo>
                        <a:lnTo>
                          <a:pt x="3090" y="878"/>
                        </a:lnTo>
                        <a:lnTo>
                          <a:pt x="3117" y="878"/>
                        </a:lnTo>
                        <a:lnTo>
                          <a:pt x="3117" y="874"/>
                        </a:lnTo>
                        <a:lnTo>
                          <a:pt x="3121" y="866"/>
                        </a:lnTo>
                        <a:lnTo>
                          <a:pt x="3125" y="868"/>
                        </a:lnTo>
                        <a:lnTo>
                          <a:pt x="3129" y="872"/>
                        </a:lnTo>
                        <a:lnTo>
                          <a:pt x="3132" y="874"/>
                        </a:lnTo>
                        <a:lnTo>
                          <a:pt x="3134" y="870"/>
                        </a:lnTo>
                        <a:lnTo>
                          <a:pt x="3132" y="866"/>
                        </a:lnTo>
                        <a:lnTo>
                          <a:pt x="3132" y="862"/>
                        </a:lnTo>
                        <a:lnTo>
                          <a:pt x="3140" y="862"/>
                        </a:lnTo>
                        <a:lnTo>
                          <a:pt x="3144" y="851"/>
                        </a:lnTo>
                        <a:lnTo>
                          <a:pt x="3178" y="851"/>
                        </a:lnTo>
                        <a:lnTo>
                          <a:pt x="3178" y="849"/>
                        </a:lnTo>
                        <a:lnTo>
                          <a:pt x="3184" y="847"/>
                        </a:lnTo>
                        <a:lnTo>
                          <a:pt x="3186" y="847"/>
                        </a:lnTo>
                        <a:lnTo>
                          <a:pt x="3182" y="835"/>
                        </a:lnTo>
                        <a:lnTo>
                          <a:pt x="3167" y="835"/>
                        </a:lnTo>
                        <a:lnTo>
                          <a:pt x="3167" y="839"/>
                        </a:lnTo>
                        <a:lnTo>
                          <a:pt x="3159" y="839"/>
                        </a:lnTo>
                        <a:lnTo>
                          <a:pt x="3161" y="822"/>
                        </a:lnTo>
                        <a:lnTo>
                          <a:pt x="3159" y="812"/>
                        </a:lnTo>
                        <a:lnTo>
                          <a:pt x="3163" y="814"/>
                        </a:lnTo>
                        <a:lnTo>
                          <a:pt x="3165" y="816"/>
                        </a:lnTo>
                        <a:lnTo>
                          <a:pt x="3167" y="816"/>
                        </a:lnTo>
                        <a:lnTo>
                          <a:pt x="3169" y="810"/>
                        </a:lnTo>
                        <a:lnTo>
                          <a:pt x="3169" y="803"/>
                        </a:lnTo>
                        <a:lnTo>
                          <a:pt x="3171" y="797"/>
                        </a:lnTo>
                        <a:lnTo>
                          <a:pt x="3198" y="785"/>
                        </a:lnTo>
                        <a:lnTo>
                          <a:pt x="3211" y="778"/>
                        </a:lnTo>
                        <a:lnTo>
                          <a:pt x="3211" y="766"/>
                        </a:lnTo>
                        <a:lnTo>
                          <a:pt x="3213" y="766"/>
                        </a:lnTo>
                        <a:lnTo>
                          <a:pt x="3219" y="762"/>
                        </a:lnTo>
                        <a:lnTo>
                          <a:pt x="3224" y="755"/>
                        </a:lnTo>
                        <a:lnTo>
                          <a:pt x="3224" y="751"/>
                        </a:lnTo>
                        <a:lnTo>
                          <a:pt x="3238" y="747"/>
                        </a:lnTo>
                        <a:lnTo>
                          <a:pt x="3249" y="745"/>
                        </a:lnTo>
                        <a:lnTo>
                          <a:pt x="3265" y="743"/>
                        </a:lnTo>
                        <a:lnTo>
                          <a:pt x="3271" y="741"/>
                        </a:lnTo>
                        <a:lnTo>
                          <a:pt x="3278" y="737"/>
                        </a:lnTo>
                        <a:lnTo>
                          <a:pt x="3286" y="736"/>
                        </a:lnTo>
                        <a:lnTo>
                          <a:pt x="3292" y="747"/>
                        </a:lnTo>
                        <a:lnTo>
                          <a:pt x="3294" y="749"/>
                        </a:lnTo>
                        <a:lnTo>
                          <a:pt x="3299" y="751"/>
                        </a:lnTo>
                        <a:lnTo>
                          <a:pt x="3301" y="751"/>
                        </a:lnTo>
                        <a:lnTo>
                          <a:pt x="3301" y="747"/>
                        </a:lnTo>
                        <a:lnTo>
                          <a:pt x="3313" y="743"/>
                        </a:lnTo>
                        <a:lnTo>
                          <a:pt x="3317" y="739"/>
                        </a:lnTo>
                        <a:lnTo>
                          <a:pt x="3309" y="762"/>
                        </a:lnTo>
                        <a:lnTo>
                          <a:pt x="3301" y="770"/>
                        </a:lnTo>
                        <a:lnTo>
                          <a:pt x="3301" y="772"/>
                        </a:lnTo>
                        <a:lnTo>
                          <a:pt x="3305" y="774"/>
                        </a:lnTo>
                        <a:lnTo>
                          <a:pt x="3305" y="778"/>
                        </a:lnTo>
                        <a:lnTo>
                          <a:pt x="3315" y="774"/>
                        </a:lnTo>
                        <a:lnTo>
                          <a:pt x="3317" y="774"/>
                        </a:lnTo>
                        <a:lnTo>
                          <a:pt x="3315" y="778"/>
                        </a:lnTo>
                        <a:lnTo>
                          <a:pt x="3315" y="787"/>
                        </a:lnTo>
                        <a:lnTo>
                          <a:pt x="3313" y="793"/>
                        </a:lnTo>
                        <a:lnTo>
                          <a:pt x="3324" y="782"/>
                        </a:lnTo>
                        <a:lnTo>
                          <a:pt x="3338" y="770"/>
                        </a:lnTo>
                        <a:lnTo>
                          <a:pt x="3349" y="757"/>
                        </a:lnTo>
                        <a:lnTo>
                          <a:pt x="3359" y="747"/>
                        </a:lnTo>
                        <a:lnTo>
                          <a:pt x="3374" y="745"/>
                        </a:lnTo>
                        <a:lnTo>
                          <a:pt x="3382" y="749"/>
                        </a:lnTo>
                        <a:lnTo>
                          <a:pt x="3382" y="751"/>
                        </a:lnTo>
                        <a:lnTo>
                          <a:pt x="3390" y="747"/>
                        </a:lnTo>
                        <a:lnTo>
                          <a:pt x="3395" y="747"/>
                        </a:lnTo>
                        <a:lnTo>
                          <a:pt x="3391" y="741"/>
                        </a:lnTo>
                        <a:lnTo>
                          <a:pt x="3390" y="734"/>
                        </a:lnTo>
                        <a:lnTo>
                          <a:pt x="3390" y="730"/>
                        </a:lnTo>
                        <a:lnTo>
                          <a:pt x="3388" y="730"/>
                        </a:lnTo>
                        <a:lnTo>
                          <a:pt x="3388" y="724"/>
                        </a:lnTo>
                        <a:lnTo>
                          <a:pt x="3386" y="720"/>
                        </a:lnTo>
                        <a:lnTo>
                          <a:pt x="3407" y="705"/>
                        </a:lnTo>
                        <a:lnTo>
                          <a:pt x="3416" y="705"/>
                        </a:lnTo>
                        <a:lnTo>
                          <a:pt x="3441" y="712"/>
                        </a:lnTo>
                        <a:lnTo>
                          <a:pt x="3441" y="716"/>
                        </a:lnTo>
                        <a:lnTo>
                          <a:pt x="3430" y="716"/>
                        </a:lnTo>
                        <a:lnTo>
                          <a:pt x="3430" y="714"/>
                        </a:lnTo>
                        <a:lnTo>
                          <a:pt x="3422" y="714"/>
                        </a:lnTo>
                        <a:lnTo>
                          <a:pt x="3416" y="712"/>
                        </a:lnTo>
                        <a:lnTo>
                          <a:pt x="3416" y="716"/>
                        </a:lnTo>
                        <a:lnTo>
                          <a:pt x="3413" y="720"/>
                        </a:lnTo>
                        <a:lnTo>
                          <a:pt x="3409" y="720"/>
                        </a:lnTo>
                        <a:lnTo>
                          <a:pt x="3409" y="736"/>
                        </a:lnTo>
                        <a:lnTo>
                          <a:pt x="3405" y="759"/>
                        </a:lnTo>
                        <a:lnTo>
                          <a:pt x="3397" y="782"/>
                        </a:lnTo>
                        <a:lnTo>
                          <a:pt x="3380" y="785"/>
                        </a:lnTo>
                        <a:lnTo>
                          <a:pt x="3351" y="789"/>
                        </a:lnTo>
                        <a:lnTo>
                          <a:pt x="3353" y="795"/>
                        </a:lnTo>
                        <a:lnTo>
                          <a:pt x="3353" y="801"/>
                        </a:lnTo>
                        <a:lnTo>
                          <a:pt x="3351" y="809"/>
                        </a:lnTo>
                        <a:lnTo>
                          <a:pt x="3349" y="810"/>
                        </a:lnTo>
                        <a:lnTo>
                          <a:pt x="3343" y="812"/>
                        </a:lnTo>
                        <a:lnTo>
                          <a:pt x="3340" y="812"/>
                        </a:lnTo>
                        <a:lnTo>
                          <a:pt x="3340" y="824"/>
                        </a:lnTo>
                        <a:lnTo>
                          <a:pt x="3332" y="832"/>
                        </a:lnTo>
                        <a:lnTo>
                          <a:pt x="3317" y="843"/>
                        </a:lnTo>
                        <a:lnTo>
                          <a:pt x="3305" y="851"/>
                        </a:lnTo>
                        <a:lnTo>
                          <a:pt x="3294" y="868"/>
                        </a:lnTo>
                        <a:lnTo>
                          <a:pt x="3284" y="884"/>
                        </a:lnTo>
                        <a:lnTo>
                          <a:pt x="3269" y="897"/>
                        </a:lnTo>
                        <a:lnTo>
                          <a:pt x="3269" y="901"/>
                        </a:lnTo>
                        <a:lnTo>
                          <a:pt x="3263" y="901"/>
                        </a:lnTo>
                        <a:lnTo>
                          <a:pt x="3259" y="899"/>
                        </a:lnTo>
                        <a:lnTo>
                          <a:pt x="3257" y="897"/>
                        </a:lnTo>
                        <a:lnTo>
                          <a:pt x="3253" y="901"/>
                        </a:lnTo>
                        <a:lnTo>
                          <a:pt x="3249" y="908"/>
                        </a:lnTo>
                        <a:lnTo>
                          <a:pt x="3224" y="908"/>
                        </a:lnTo>
                        <a:lnTo>
                          <a:pt x="3226" y="914"/>
                        </a:lnTo>
                        <a:lnTo>
                          <a:pt x="3228" y="914"/>
                        </a:lnTo>
                        <a:lnTo>
                          <a:pt x="3232" y="916"/>
                        </a:lnTo>
                        <a:lnTo>
                          <a:pt x="3230" y="930"/>
                        </a:lnTo>
                        <a:lnTo>
                          <a:pt x="3226" y="941"/>
                        </a:lnTo>
                        <a:lnTo>
                          <a:pt x="3217" y="947"/>
                        </a:lnTo>
                        <a:lnTo>
                          <a:pt x="3213" y="949"/>
                        </a:lnTo>
                        <a:lnTo>
                          <a:pt x="3209" y="949"/>
                        </a:lnTo>
                        <a:lnTo>
                          <a:pt x="3205" y="951"/>
                        </a:lnTo>
                        <a:lnTo>
                          <a:pt x="3198" y="1022"/>
                        </a:lnTo>
                        <a:lnTo>
                          <a:pt x="3211" y="1110"/>
                        </a:lnTo>
                        <a:lnTo>
                          <a:pt x="3224" y="1185"/>
                        </a:lnTo>
                        <a:lnTo>
                          <a:pt x="3240" y="1176"/>
                        </a:lnTo>
                        <a:lnTo>
                          <a:pt x="3257" y="1162"/>
                        </a:lnTo>
                        <a:lnTo>
                          <a:pt x="3269" y="1151"/>
                        </a:lnTo>
                        <a:lnTo>
                          <a:pt x="3271" y="1126"/>
                        </a:lnTo>
                        <a:lnTo>
                          <a:pt x="3272" y="1116"/>
                        </a:lnTo>
                        <a:lnTo>
                          <a:pt x="3297" y="1108"/>
                        </a:lnTo>
                        <a:lnTo>
                          <a:pt x="3296" y="1091"/>
                        </a:lnTo>
                        <a:lnTo>
                          <a:pt x="3297" y="1078"/>
                        </a:lnTo>
                        <a:lnTo>
                          <a:pt x="3305" y="1066"/>
                        </a:lnTo>
                        <a:lnTo>
                          <a:pt x="3313" y="1062"/>
                        </a:lnTo>
                        <a:lnTo>
                          <a:pt x="3313" y="1055"/>
                        </a:lnTo>
                        <a:lnTo>
                          <a:pt x="3328" y="1049"/>
                        </a:lnTo>
                        <a:lnTo>
                          <a:pt x="3336" y="1053"/>
                        </a:lnTo>
                        <a:lnTo>
                          <a:pt x="3343" y="1055"/>
                        </a:lnTo>
                        <a:lnTo>
                          <a:pt x="3347" y="1051"/>
                        </a:lnTo>
                        <a:lnTo>
                          <a:pt x="3355" y="1045"/>
                        </a:lnTo>
                        <a:lnTo>
                          <a:pt x="3359" y="1039"/>
                        </a:lnTo>
                        <a:lnTo>
                          <a:pt x="3345" y="1008"/>
                        </a:lnTo>
                        <a:lnTo>
                          <a:pt x="3353" y="982"/>
                        </a:lnTo>
                        <a:lnTo>
                          <a:pt x="3386" y="974"/>
                        </a:lnTo>
                        <a:lnTo>
                          <a:pt x="3386" y="958"/>
                        </a:lnTo>
                        <a:lnTo>
                          <a:pt x="3382" y="958"/>
                        </a:lnTo>
                        <a:lnTo>
                          <a:pt x="3370" y="962"/>
                        </a:lnTo>
                        <a:lnTo>
                          <a:pt x="3367" y="953"/>
                        </a:lnTo>
                        <a:lnTo>
                          <a:pt x="3365" y="945"/>
                        </a:lnTo>
                        <a:lnTo>
                          <a:pt x="3363" y="935"/>
                        </a:lnTo>
                        <a:lnTo>
                          <a:pt x="3367" y="935"/>
                        </a:lnTo>
                        <a:lnTo>
                          <a:pt x="3370" y="924"/>
                        </a:lnTo>
                        <a:lnTo>
                          <a:pt x="3378" y="924"/>
                        </a:lnTo>
                        <a:lnTo>
                          <a:pt x="3380" y="920"/>
                        </a:lnTo>
                        <a:lnTo>
                          <a:pt x="3378" y="916"/>
                        </a:lnTo>
                        <a:lnTo>
                          <a:pt x="3378" y="912"/>
                        </a:lnTo>
                        <a:lnTo>
                          <a:pt x="3382" y="912"/>
                        </a:lnTo>
                        <a:lnTo>
                          <a:pt x="3382" y="905"/>
                        </a:lnTo>
                        <a:lnTo>
                          <a:pt x="3370" y="905"/>
                        </a:lnTo>
                        <a:lnTo>
                          <a:pt x="3367" y="903"/>
                        </a:lnTo>
                        <a:lnTo>
                          <a:pt x="3361" y="903"/>
                        </a:lnTo>
                        <a:lnTo>
                          <a:pt x="3355" y="901"/>
                        </a:lnTo>
                        <a:lnTo>
                          <a:pt x="3355" y="874"/>
                        </a:lnTo>
                        <a:lnTo>
                          <a:pt x="3363" y="868"/>
                        </a:lnTo>
                        <a:lnTo>
                          <a:pt x="3376" y="857"/>
                        </a:lnTo>
                        <a:lnTo>
                          <a:pt x="3382" y="851"/>
                        </a:lnTo>
                        <a:lnTo>
                          <a:pt x="3384" y="847"/>
                        </a:lnTo>
                        <a:lnTo>
                          <a:pt x="3382" y="843"/>
                        </a:lnTo>
                        <a:lnTo>
                          <a:pt x="3382" y="839"/>
                        </a:lnTo>
                        <a:lnTo>
                          <a:pt x="3390" y="839"/>
                        </a:lnTo>
                        <a:lnTo>
                          <a:pt x="3390" y="834"/>
                        </a:lnTo>
                        <a:lnTo>
                          <a:pt x="3388" y="832"/>
                        </a:lnTo>
                        <a:lnTo>
                          <a:pt x="3386" y="828"/>
                        </a:lnTo>
                        <a:lnTo>
                          <a:pt x="3391" y="822"/>
                        </a:lnTo>
                        <a:lnTo>
                          <a:pt x="3395" y="816"/>
                        </a:lnTo>
                        <a:lnTo>
                          <a:pt x="3432" y="820"/>
                        </a:lnTo>
                        <a:lnTo>
                          <a:pt x="3434" y="818"/>
                        </a:lnTo>
                        <a:lnTo>
                          <a:pt x="3432" y="812"/>
                        </a:lnTo>
                        <a:lnTo>
                          <a:pt x="3432" y="809"/>
                        </a:lnTo>
                        <a:lnTo>
                          <a:pt x="3451" y="799"/>
                        </a:lnTo>
                        <a:lnTo>
                          <a:pt x="3459" y="793"/>
                        </a:lnTo>
                        <a:lnTo>
                          <a:pt x="3457" y="805"/>
                        </a:lnTo>
                        <a:lnTo>
                          <a:pt x="3455" y="818"/>
                        </a:lnTo>
                        <a:lnTo>
                          <a:pt x="3462" y="824"/>
                        </a:lnTo>
                        <a:lnTo>
                          <a:pt x="3466" y="820"/>
                        </a:lnTo>
                        <a:lnTo>
                          <a:pt x="3470" y="820"/>
                        </a:lnTo>
                        <a:lnTo>
                          <a:pt x="3476" y="812"/>
                        </a:lnTo>
                        <a:lnTo>
                          <a:pt x="3480" y="801"/>
                        </a:lnTo>
                        <a:lnTo>
                          <a:pt x="3486" y="793"/>
                        </a:lnTo>
                        <a:lnTo>
                          <a:pt x="3505" y="785"/>
                        </a:lnTo>
                        <a:lnTo>
                          <a:pt x="3522" y="787"/>
                        </a:lnTo>
                        <a:lnTo>
                          <a:pt x="3539" y="797"/>
                        </a:lnTo>
                        <a:lnTo>
                          <a:pt x="3539" y="809"/>
                        </a:lnTo>
                        <a:lnTo>
                          <a:pt x="3547" y="814"/>
                        </a:lnTo>
                        <a:lnTo>
                          <a:pt x="3555" y="816"/>
                        </a:lnTo>
                        <a:lnTo>
                          <a:pt x="3562" y="820"/>
                        </a:lnTo>
                        <a:lnTo>
                          <a:pt x="3576" y="795"/>
                        </a:lnTo>
                        <a:lnTo>
                          <a:pt x="3591" y="780"/>
                        </a:lnTo>
                        <a:lnTo>
                          <a:pt x="3616" y="766"/>
                        </a:lnTo>
                        <a:lnTo>
                          <a:pt x="3616" y="759"/>
                        </a:lnTo>
                        <a:lnTo>
                          <a:pt x="3614" y="759"/>
                        </a:lnTo>
                        <a:lnTo>
                          <a:pt x="3614" y="755"/>
                        </a:lnTo>
                        <a:lnTo>
                          <a:pt x="3626" y="759"/>
                        </a:lnTo>
                        <a:lnTo>
                          <a:pt x="3631" y="759"/>
                        </a:lnTo>
                        <a:lnTo>
                          <a:pt x="3635" y="755"/>
                        </a:lnTo>
                        <a:lnTo>
                          <a:pt x="3635" y="747"/>
                        </a:lnTo>
                        <a:lnTo>
                          <a:pt x="3631" y="743"/>
                        </a:lnTo>
                        <a:lnTo>
                          <a:pt x="3639" y="743"/>
                        </a:lnTo>
                        <a:lnTo>
                          <a:pt x="3641" y="747"/>
                        </a:lnTo>
                        <a:lnTo>
                          <a:pt x="3647" y="747"/>
                        </a:lnTo>
                        <a:lnTo>
                          <a:pt x="3651" y="745"/>
                        </a:lnTo>
                        <a:lnTo>
                          <a:pt x="3653" y="739"/>
                        </a:lnTo>
                        <a:lnTo>
                          <a:pt x="3654" y="736"/>
                        </a:lnTo>
                        <a:lnTo>
                          <a:pt x="3662" y="734"/>
                        </a:lnTo>
                        <a:lnTo>
                          <a:pt x="3670" y="734"/>
                        </a:lnTo>
                        <a:lnTo>
                          <a:pt x="3677" y="732"/>
                        </a:lnTo>
                        <a:lnTo>
                          <a:pt x="3689" y="726"/>
                        </a:lnTo>
                        <a:lnTo>
                          <a:pt x="3700" y="718"/>
                        </a:lnTo>
                        <a:lnTo>
                          <a:pt x="3714" y="712"/>
                        </a:lnTo>
                        <a:lnTo>
                          <a:pt x="3735" y="714"/>
                        </a:lnTo>
                        <a:lnTo>
                          <a:pt x="3754" y="720"/>
                        </a:lnTo>
                        <a:lnTo>
                          <a:pt x="3770" y="720"/>
                        </a:lnTo>
                        <a:lnTo>
                          <a:pt x="3775" y="716"/>
                        </a:lnTo>
                        <a:lnTo>
                          <a:pt x="3779" y="712"/>
                        </a:lnTo>
                        <a:lnTo>
                          <a:pt x="3781" y="709"/>
                        </a:lnTo>
                        <a:lnTo>
                          <a:pt x="3779" y="705"/>
                        </a:lnTo>
                        <a:lnTo>
                          <a:pt x="3779" y="699"/>
                        </a:lnTo>
                        <a:lnTo>
                          <a:pt x="3781" y="693"/>
                        </a:lnTo>
                        <a:lnTo>
                          <a:pt x="3777" y="691"/>
                        </a:lnTo>
                        <a:lnTo>
                          <a:pt x="3773" y="691"/>
                        </a:lnTo>
                        <a:lnTo>
                          <a:pt x="3770" y="689"/>
                        </a:lnTo>
                        <a:lnTo>
                          <a:pt x="3766" y="680"/>
                        </a:lnTo>
                        <a:lnTo>
                          <a:pt x="3760" y="661"/>
                        </a:lnTo>
                        <a:lnTo>
                          <a:pt x="3754" y="647"/>
                        </a:lnTo>
                        <a:lnTo>
                          <a:pt x="3750" y="647"/>
                        </a:lnTo>
                        <a:lnTo>
                          <a:pt x="3750" y="639"/>
                        </a:lnTo>
                        <a:lnTo>
                          <a:pt x="3747" y="641"/>
                        </a:lnTo>
                        <a:lnTo>
                          <a:pt x="3745" y="641"/>
                        </a:lnTo>
                        <a:lnTo>
                          <a:pt x="3741" y="643"/>
                        </a:lnTo>
                        <a:lnTo>
                          <a:pt x="3741" y="645"/>
                        </a:lnTo>
                        <a:lnTo>
                          <a:pt x="3735" y="647"/>
                        </a:lnTo>
                        <a:lnTo>
                          <a:pt x="3731" y="647"/>
                        </a:lnTo>
                        <a:lnTo>
                          <a:pt x="3731" y="639"/>
                        </a:lnTo>
                        <a:lnTo>
                          <a:pt x="3737" y="636"/>
                        </a:lnTo>
                        <a:lnTo>
                          <a:pt x="3741" y="628"/>
                        </a:lnTo>
                        <a:lnTo>
                          <a:pt x="3704" y="628"/>
                        </a:lnTo>
                        <a:lnTo>
                          <a:pt x="3704" y="620"/>
                        </a:lnTo>
                        <a:lnTo>
                          <a:pt x="3716" y="620"/>
                        </a:lnTo>
                        <a:lnTo>
                          <a:pt x="3729" y="618"/>
                        </a:lnTo>
                        <a:lnTo>
                          <a:pt x="3737" y="616"/>
                        </a:lnTo>
                        <a:lnTo>
                          <a:pt x="3743" y="624"/>
                        </a:lnTo>
                        <a:lnTo>
                          <a:pt x="3758" y="628"/>
                        </a:lnTo>
                        <a:lnTo>
                          <a:pt x="3789" y="628"/>
                        </a:lnTo>
                        <a:lnTo>
                          <a:pt x="3804" y="616"/>
                        </a:lnTo>
                        <a:lnTo>
                          <a:pt x="3810" y="607"/>
                        </a:lnTo>
                        <a:lnTo>
                          <a:pt x="3812" y="597"/>
                        </a:lnTo>
                        <a:lnTo>
                          <a:pt x="3812" y="586"/>
                        </a:lnTo>
                        <a:lnTo>
                          <a:pt x="3810" y="586"/>
                        </a:lnTo>
                        <a:lnTo>
                          <a:pt x="3804" y="584"/>
                        </a:lnTo>
                        <a:lnTo>
                          <a:pt x="3800" y="584"/>
                        </a:lnTo>
                        <a:lnTo>
                          <a:pt x="3800" y="578"/>
                        </a:lnTo>
                        <a:lnTo>
                          <a:pt x="3802" y="572"/>
                        </a:lnTo>
                        <a:lnTo>
                          <a:pt x="3804" y="572"/>
                        </a:lnTo>
                        <a:lnTo>
                          <a:pt x="3806" y="566"/>
                        </a:lnTo>
                        <a:lnTo>
                          <a:pt x="3804" y="561"/>
                        </a:lnTo>
                        <a:lnTo>
                          <a:pt x="3804" y="555"/>
                        </a:lnTo>
                        <a:lnTo>
                          <a:pt x="3808" y="555"/>
                        </a:lnTo>
                        <a:lnTo>
                          <a:pt x="3816" y="553"/>
                        </a:lnTo>
                        <a:lnTo>
                          <a:pt x="3819" y="553"/>
                        </a:lnTo>
                        <a:lnTo>
                          <a:pt x="3816" y="565"/>
                        </a:lnTo>
                        <a:lnTo>
                          <a:pt x="3819" y="563"/>
                        </a:lnTo>
                        <a:lnTo>
                          <a:pt x="3823" y="566"/>
                        </a:lnTo>
                        <a:lnTo>
                          <a:pt x="3816" y="580"/>
                        </a:lnTo>
                        <a:lnTo>
                          <a:pt x="3827" y="593"/>
                        </a:lnTo>
                        <a:lnTo>
                          <a:pt x="3839" y="601"/>
                        </a:lnTo>
                        <a:lnTo>
                          <a:pt x="3843" y="599"/>
                        </a:lnTo>
                        <a:lnTo>
                          <a:pt x="3843" y="597"/>
                        </a:lnTo>
                        <a:lnTo>
                          <a:pt x="3839" y="593"/>
                        </a:lnTo>
                        <a:lnTo>
                          <a:pt x="3860" y="586"/>
                        </a:lnTo>
                        <a:lnTo>
                          <a:pt x="3875" y="586"/>
                        </a:lnTo>
                        <a:lnTo>
                          <a:pt x="3889" y="599"/>
                        </a:lnTo>
                        <a:lnTo>
                          <a:pt x="3892" y="601"/>
                        </a:lnTo>
                        <a:lnTo>
                          <a:pt x="3898" y="603"/>
                        </a:lnTo>
                        <a:lnTo>
                          <a:pt x="3900" y="607"/>
                        </a:lnTo>
                        <a:lnTo>
                          <a:pt x="3900" y="613"/>
                        </a:lnTo>
                        <a:lnTo>
                          <a:pt x="3898" y="618"/>
                        </a:lnTo>
                        <a:lnTo>
                          <a:pt x="3896" y="620"/>
                        </a:lnTo>
                        <a:lnTo>
                          <a:pt x="3910" y="628"/>
                        </a:lnTo>
                        <a:lnTo>
                          <a:pt x="3933" y="634"/>
                        </a:lnTo>
                        <a:lnTo>
                          <a:pt x="3950" y="639"/>
                        </a:lnTo>
                        <a:lnTo>
                          <a:pt x="3950" y="647"/>
                        </a:lnTo>
                        <a:lnTo>
                          <a:pt x="3958" y="645"/>
                        </a:lnTo>
                        <a:lnTo>
                          <a:pt x="3963" y="641"/>
                        </a:lnTo>
                        <a:lnTo>
                          <a:pt x="3969" y="639"/>
                        </a:lnTo>
                        <a:lnTo>
                          <a:pt x="3969" y="647"/>
                        </a:lnTo>
                        <a:lnTo>
                          <a:pt x="3988" y="647"/>
                        </a:lnTo>
                        <a:lnTo>
                          <a:pt x="3992" y="645"/>
                        </a:lnTo>
                        <a:lnTo>
                          <a:pt x="3981" y="628"/>
                        </a:lnTo>
                        <a:lnTo>
                          <a:pt x="3981" y="620"/>
                        </a:lnTo>
                        <a:lnTo>
                          <a:pt x="3996" y="620"/>
                        </a:lnTo>
                        <a:lnTo>
                          <a:pt x="3996" y="607"/>
                        </a:lnTo>
                        <a:lnTo>
                          <a:pt x="3992" y="607"/>
                        </a:lnTo>
                        <a:lnTo>
                          <a:pt x="3988" y="609"/>
                        </a:lnTo>
                        <a:lnTo>
                          <a:pt x="3985" y="609"/>
                        </a:lnTo>
                        <a:lnTo>
                          <a:pt x="3985" y="599"/>
                        </a:lnTo>
                        <a:lnTo>
                          <a:pt x="3981" y="593"/>
                        </a:lnTo>
                        <a:lnTo>
                          <a:pt x="3986" y="595"/>
                        </a:lnTo>
                        <a:lnTo>
                          <a:pt x="3992" y="593"/>
                        </a:lnTo>
                        <a:lnTo>
                          <a:pt x="3996" y="593"/>
                        </a:lnTo>
                        <a:lnTo>
                          <a:pt x="3996" y="599"/>
                        </a:lnTo>
                        <a:lnTo>
                          <a:pt x="4000" y="599"/>
                        </a:lnTo>
                        <a:lnTo>
                          <a:pt x="4002" y="597"/>
                        </a:lnTo>
                        <a:lnTo>
                          <a:pt x="4010" y="599"/>
                        </a:lnTo>
                        <a:lnTo>
                          <a:pt x="4023" y="601"/>
                        </a:lnTo>
                        <a:lnTo>
                          <a:pt x="4023" y="605"/>
                        </a:lnTo>
                        <a:lnTo>
                          <a:pt x="4025" y="607"/>
                        </a:lnTo>
                        <a:lnTo>
                          <a:pt x="4027" y="607"/>
                        </a:lnTo>
                        <a:lnTo>
                          <a:pt x="4027" y="601"/>
                        </a:lnTo>
                        <a:lnTo>
                          <a:pt x="4025" y="595"/>
                        </a:lnTo>
                        <a:lnTo>
                          <a:pt x="4023" y="591"/>
                        </a:lnTo>
                        <a:lnTo>
                          <a:pt x="4031" y="591"/>
                        </a:lnTo>
                        <a:lnTo>
                          <a:pt x="4034" y="580"/>
                        </a:lnTo>
                        <a:lnTo>
                          <a:pt x="4034" y="574"/>
                        </a:lnTo>
                        <a:lnTo>
                          <a:pt x="4042" y="574"/>
                        </a:lnTo>
                        <a:lnTo>
                          <a:pt x="4023" y="566"/>
                        </a:lnTo>
                        <a:lnTo>
                          <a:pt x="4011" y="559"/>
                        </a:lnTo>
                        <a:lnTo>
                          <a:pt x="4002" y="547"/>
                        </a:lnTo>
                        <a:lnTo>
                          <a:pt x="3990" y="534"/>
                        </a:lnTo>
                        <a:lnTo>
                          <a:pt x="3977" y="524"/>
                        </a:lnTo>
                        <a:lnTo>
                          <a:pt x="3935" y="524"/>
                        </a:lnTo>
                        <a:lnTo>
                          <a:pt x="3935" y="528"/>
                        </a:lnTo>
                        <a:lnTo>
                          <a:pt x="3931" y="532"/>
                        </a:lnTo>
                        <a:lnTo>
                          <a:pt x="3927" y="532"/>
                        </a:lnTo>
                        <a:lnTo>
                          <a:pt x="3933" y="536"/>
                        </a:lnTo>
                        <a:lnTo>
                          <a:pt x="3933" y="538"/>
                        </a:lnTo>
                        <a:lnTo>
                          <a:pt x="3931" y="545"/>
                        </a:lnTo>
                        <a:lnTo>
                          <a:pt x="3935" y="545"/>
                        </a:lnTo>
                        <a:lnTo>
                          <a:pt x="3921" y="545"/>
                        </a:lnTo>
                        <a:lnTo>
                          <a:pt x="3925" y="532"/>
                        </a:lnTo>
                        <a:lnTo>
                          <a:pt x="3915" y="511"/>
                        </a:lnTo>
                        <a:lnTo>
                          <a:pt x="3908" y="497"/>
                        </a:lnTo>
                        <a:lnTo>
                          <a:pt x="3904" y="501"/>
                        </a:lnTo>
                        <a:lnTo>
                          <a:pt x="3900" y="501"/>
                        </a:lnTo>
                        <a:lnTo>
                          <a:pt x="3898" y="499"/>
                        </a:lnTo>
                        <a:lnTo>
                          <a:pt x="3894" y="493"/>
                        </a:lnTo>
                        <a:lnTo>
                          <a:pt x="3892" y="491"/>
                        </a:lnTo>
                        <a:lnTo>
                          <a:pt x="3887" y="490"/>
                        </a:lnTo>
                        <a:lnTo>
                          <a:pt x="3877" y="491"/>
                        </a:lnTo>
                        <a:lnTo>
                          <a:pt x="3869" y="491"/>
                        </a:lnTo>
                        <a:lnTo>
                          <a:pt x="3869" y="480"/>
                        </a:lnTo>
                        <a:lnTo>
                          <a:pt x="3867" y="476"/>
                        </a:lnTo>
                        <a:lnTo>
                          <a:pt x="3860" y="476"/>
                        </a:lnTo>
                        <a:lnTo>
                          <a:pt x="3860" y="468"/>
                        </a:lnTo>
                        <a:lnTo>
                          <a:pt x="3852" y="466"/>
                        </a:lnTo>
                        <a:lnTo>
                          <a:pt x="3846" y="466"/>
                        </a:lnTo>
                        <a:lnTo>
                          <a:pt x="3839" y="465"/>
                        </a:lnTo>
                        <a:lnTo>
                          <a:pt x="3833" y="457"/>
                        </a:lnTo>
                        <a:lnTo>
                          <a:pt x="3827" y="447"/>
                        </a:lnTo>
                        <a:lnTo>
                          <a:pt x="3819" y="442"/>
                        </a:lnTo>
                        <a:lnTo>
                          <a:pt x="3804" y="442"/>
                        </a:lnTo>
                        <a:lnTo>
                          <a:pt x="3798" y="436"/>
                        </a:lnTo>
                        <a:lnTo>
                          <a:pt x="3785" y="424"/>
                        </a:lnTo>
                        <a:lnTo>
                          <a:pt x="3777" y="418"/>
                        </a:lnTo>
                        <a:lnTo>
                          <a:pt x="3777" y="415"/>
                        </a:lnTo>
                        <a:lnTo>
                          <a:pt x="3775" y="409"/>
                        </a:lnTo>
                        <a:lnTo>
                          <a:pt x="3773" y="407"/>
                        </a:lnTo>
                        <a:lnTo>
                          <a:pt x="3756" y="401"/>
                        </a:lnTo>
                        <a:lnTo>
                          <a:pt x="3743" y="403"/>
                        </a:lnTo>
                        <a:lnTo>
                          <a:pt x="3737" y="407"/>
                        </a:lnTo>
                        <a:lnTo>
                          <a:pt x="3727" y="401"/>
                        </a:lnTo>
                        <a:lnTo>
                          <a:pt x="3722" y="393"/>
                        </a:lnTo>
                        <a:lnTo>
                          <a:pt x="3716" y="388"/>
                        </a:lnTo>
                        <a:lnTo>
                          <a:pt x="3710" y="384"/>
                        </a:lnTo>
                        <a:lnTo>
                          <a:pt x="3702" y="384"/>
                        </a:lnTo>
                        <a:lnTo>
                          <a:pt x="3695" y="382"/>
                        </a:lnTo>
                        <a:lnTo>
                          <a:pt x="3691" y="380"/>
                        </a:lnTo>
                        <a:lnTo>
                          <a:pt x="3689" y="374"/>
                        </a:lnTo>
                        <a:lnTo>
                          <a:pt x="3687" y="372"/>
                        </a:lnTo>
                        <a:lnTo>
                          <a:pt x="3664" y="370"/>
                        </a:lnTo>
                        <a:lnTo>
                          <a:pt x="3641" y="374"/>
                        </a:lnTo>
                        <a:lnTo>
                          <a:pt x="3620" y="374"/>
                        </a:lnTo>
                        <a:lnTo>
                          <a:pt x="3616" y="368"/>
                        </a:lnTo>
                        <a:lnTo>
                          <a:pt x="3606" y="368"/>
                        </a:lnTo>
                        <a:lnTo>
                          <a:pt x="3595" y="372"/>
                        </a:lnTo>
                        <a:lnTo>
                          <a:pt x="3581" y="372"/>
                        </a:lnTo>
                        <a:lnTo>
                          <a:pt x="3580" y="368"/>
                        </a:lnTo>
                        <a:lnTo>
                          <a:pt x="3576" y="365"/>
                        </a:lnTo>
                        <a:lnTo>
                          <a:pt x="3570" y="363"/>
                        </a:lnTo>
                        <a:lnTo>
                          <a:pt x="3566" y="388"/>
                        </a:lnTo>
                        <a:lnTo>
                          <a:pt x="3570" y="392"/>
                        </a:lnTo>
                        <a:lnTo>
                          <a:pt x="3581" y="399"/>
                        </a:lnTo>
                        <a:lnTo>
                          <a:pt x="3580" y="401"/>
                        </a:lnTo>
                        <a:lnTo>
                          <a:pt x="3580" y="403"/>
                        </a:lnTo>
                        <a:lnTo>
                          <a:pt x="3578" y="407"/>
                        </a:lnTo>
                        <a:lnTo>
                          <a:pt x="3581" y="418"/>
                        </a:lnTo>
                        <a:lnTo>
                          <a:pt x="3576" y="418"/>
                        </a:lnTo>
                        <a:lnTo>
                          <a:pt x="3572" y="426"/>
                        </a:lnTo>
                        <a:lnTo>
                          <a:pt x="3562" y="436"/>
                        </a:lnTo>
                        <a:lnTo>
                          <a:pt x="3558" y="436"/>
                        </a:lnTo>
                        <a:lnTo>
                          <a:pt x="3555" y="434"/>
                        </a:lnTo>
                        <a:lnTo>
                          <a:pt x="3551" y="434"/>
                        </a:lnTo>
                        <a:lnTo>
                          <a:pt x="3547" y="442"/>
                        </a:lnTo>
                        <a:lnTo>
                          <a:pt x="3541" y="440"/>
                        </a:lnTo>
                        <a:lnTo>
                          <a:pt x="3535" y="440"/>
                        </a:lnTo>
                        <a:lnTo>
                          <a:pt x="3528" y="442"/>
                        </a:lnTo>
                        <a:lnTo>
                          <a:pt x="3526" y="432"/>
                        </a:lnTo>
                        <a:lnTo>
                          <a:pt x="3526" y="422"/>
                        </a:lnTo>
                        <a:lnTo>
                          <a:pt x="3524" y="415"/>
                        </a:lnTo>
                        <a:lnTo>
                          <a:pt x="3512" y="409"/>
                        </a:lnTo>
                        <a:lnTo>
                          <a:pt x="3516" y="405"/>
                        </a:lnTo>
                        <a:lnTo>
                          <a:pt x="3514" y="397"/>
                        </a:lnTo>
                        <a:lnTo>
                          <a:pt x="3512" y="392"/>
                        </a:lnTo>
                        <a:lnTo>
                          <a:pt x="3505" y="395"/>
                        </a:lnTo>
                        <a:lnTo>
                          <a:pt x="3493" y="403"/>
                        </a:lnTo>
                        <a:lnTo>
                          <a:pt x="3484" y="407"/>
                        </a:lnTo>
                        <a:lnTo>
                          <a:pt x="3474" y="405"/>
                        </a:lnTo>
                        <a:lnTo>
                          <a:pt x="3472" y="401"/>
                        </a:lnTo>
                        <a:lnTo>
                          <a:pt x="3476" y="399"/>
                        </a:lnTo>
                        <a:lnTo>
                          <a:pt x="3462" y="395"/>
                        </a:lnTo>
                        <a:lnTo>
                          <a:pt x="3449" y="393"/>
                        </a:lnTo>
                        <a:lnTo>
                          <a:pt x="3436" y="395"/>
                        </a:lnTo>
                        <a:lnTo>
                          <a:pt x="3430" y="401"/>
                        </a:lnTo>
                        <a:lnTo>
                          <a:pt x="3424" y="401"/>
                        </a:lnTo>
                        <a:lnTo>
                          <a:pt x="3422" y="399"/>
                        </a:lnTo>
                        <a:lnTo>
                          <a:pt x="3422" y="392"/>
                        </a:lnTo>
                        <a:lnTo>
                          <a:pt x="3376" y="392"/>
                        </a:lnTo>
                        <a:lnTo>
                          <a:pt x="3347" y="401"/>
                        </a:lnTo>
                        <a:lnTo>
                          <a:pt x="3332" y="434"/>
                        </a:lnTo>
                        <a:lnTo>
                          <a:pt x="3320" y="399"/>
                        </a:lnTo>
                        <a:lnTo>
                          <a:pt x="3315" y="397"/>
                        </a:lnTo>
                        <a:lnTo>
                          <a:pt x="3311" y="397"/>
                        </a:lnTo>
                        <a:lnTo>
                          <a:pt x="3305" y="395"/>
                        </a:lnTo>
                        <a:lnTo>
                          <a:pt x="3307" y="388"/>
                        </a:lnTo>
                        <a:lnTo>
                          <a:pt x="3309" y="382"/>
                        </a:lnTo>
                        <a:lnTo>
                          <a:pt x="3305" y="374"/>
                        </a:lnTo>
                        <a:lnTo>
                          <a:pt x="3313" y="374"/>
                        </a:lnTo>
                        <a:lnTo>
                          <a:pt x="3313" y="372"/>
                        </a:lnTo>
                        <a:lnTo>
                          <a:pt x="3305" y="367"/>
                        </a:lnTo>
                        <a:lnTo>
                          <a:pt x="3299" y="363"/>
                        </a:lnTo>
                        <a:lnTo>
                          <a:pt x="3292" y="357"/>
                        </a:lnTo>
                        <a:lnTo>
                          <a:pt x="3290" y="353"/>
                        </a:lnTo>
                        <a:lnTo>
                          <a:pt x="3288" y="347"/>
                        </a:lnTo>
                        <a:lnTo>
                          <a:pt x="3286" y="345"/>
                        </a:lnTo>
                        <a:lnTo>
                          <a:pt x="3278" y="344"/>
                        </a:lnTo>
                        <a:lnTo>
                          <a:pt x="3272" y="342"/>
                        </a:lnTo>
                        <a:lnTo>
                          <a:pt x="3265" y="342"/>
                        </a:lnTo>
                        <a:lnTo>
                          <a:pt x="3257" y="334"/>
                        </a:lnTo>
                        <a:lnTo>
                          <a:pt x="3248" y="336"/>
                        </a:lnTo>
                        <a:lnTo>
                          <a:pt x="3230" y="342"/>
                        </a:lnTo>
                        <a:lnTo>
                          <a:pt x="3217" y="345"/>
                        </a:lnTo>
                        <a:lnTo>
                          <a:pt x="3213" y="344"/>
                        </a:lnTo>
                        <a:lnTo>
                          <a:pt x="3211" y="340"/>
                        </a:lnTo>
                        <a:lnTo>
                          <a:pt x="3211" y="338"/>
                        </a:lnTo>
                        <a:lnTo>
                          <a:pt x="3201" y="336"/>
                        </a:lnTo>
                        <a:lnTo>
                          <a:pt x="3188" y="336"/>
                        </a:lnTo>
                        <a:lnTo>
                          <a:pt x="3177" y="338"/>
                        </a:lnTo>
                        <a:lnTo>
                          <a:pt x="3163" y="345"/>
                        </a:lnTo>
                        <a:lnTo>
                          <a:pt x="3152" y="345"/>
                        </a:lnTo>
                        <a:lnTo>
                          <a:pt x="3142" y="342"/>
                        </a:lnTo>
                        <a:lnTo>
                          <a:pt x="3129" y="342"/>
                        </a:lnTo>
                        <a:lnTo>
                          <a:pt x="3121" y="349"/>
                        </a:lnTo>
                        <a:lnTo>
                          <a:pt x="3084" y="353"/>
                        </a:lnTo>
                        <a:lnTo>
                          <a:pt x="3048" y="351"/>
                        </a:lnTo>
                        <a:lnTo>
                          <a:pt x="3023" y="349"/>
                        </a:lnTo>
                        <a:lnTo>
                          <a:pt x="3031" y="342"/>
                        </a:lnTo>
                        <a:lnTo>
                          <a:pt x="3033" y="342"/>
                        </a:lnTo>
                        <a:lnTo>
                          <a:pt x="3038" y="345"/>
                        </a:lnTo>
                        <a:lnTo>
                          <a:pt x="3046" y="345"/>
                        </a:lnTo>
                        <a:lnTo>
                          <a:pt x="3065" y="326"/>
                        </a:lnTo>
                        <a:lnTo>
                          <a:pt x="3071" y="319"/>
                        </a:lnTo>
                        <a:lnTo>
                          <a:pt x="3075" y="305"/>
                        </a:lnTo>
                        <a:lnTo>
                          <a:pt x="3058" y="322"/>
                        </a:lnTo>
                        <a:lnTo>
                          <a:pt x="3058" y="326"/>
                        </a:lnTo>
                        <a:lnTo>
                          <a:pt x="3054" y="326"/>
                        </a:lnTo>
                        <a:lnTo>
                          <a:pt x="3048" y="324"/>
                        </a:lnTo>
                        <a:lnTo>
                          <a:pt x="3046" y="326"/>
                        </a:lnTo>
                        <a:lnTo>
                          <a:pt x="3040" y="322"/>
                        </a:lnTo>
                        <a:lnTo>
                          <a:pt x="3036" y="320"/>
                        </a:lnTo>
                        <a:lnTo>
                          <a:pt x="3031" y="319"/>
                        </a:lnTo>
                        <a:lnTo>
                          <a:pt x="3029" y="315"/>
                        </a:lnTo>
                        <a:lnTo>
                          <a:pt x="3031" y="311"/>
                        </a:lnTo>
                        <a:lnTo>
                          <a:pt x="3040" y="311"/>
                        </a:lnTo>
                        <a:lnTo>
                          <a:pt x="3050" y="315"/>
                        </a:lnTo>
                        <a:lnTo>
                          <a:pt x="3052" y="309"/>
                        </a:lnTo>
                        <a:lnTo>
                          <a:pt x="3054" y="299"/>
                        </a:lnTo>
                        <a:lnTo>
                          <a:pt x="3058" y="295"/>
                        </a:lnTo>
                        <a:lnTo>
                          <a:pt x="3027" y="280"/>
                        </a:lnTo>
                        <a:lnTo>
                          <a:pt x="3011" y="276"/>
                        </a:lnTo>
                        <a:lnTo>
                          <a:pt x="3006" y="276"/>
                        </a:lnTo>
                        <a:lnTo>
                          <a:pt x="3002" y="278"/>
                        </a:lnTo>
                        <a:lnTo>
                          <a:pt x="3004" y="280"/>
                        </a:lnTo>
                        <a:lnTo>
                          <a:pt x="2992" y="278"/>
                        </a:lnTo>
                        <a:lnTo>
                          <a:pt x="2983" y="278"/>
                        </a:lnTo>
                        <a:lnTo>
                          <a:pt x="2971" y="284"/>
                        </a:lnTo>
                        <a:lnTo>
                          <a:pt x="2971" y="295"/>
                        </a:lnTo>
                        <a:lnTo>
                          <a:pt x="2967" y="307"/>
                        </a:lnTo>
                        <a:lnTo>
                          <a:pt x="2958" y="319"/>
                        </a:lnTo>
                        <a:lnTo>
                          <a:pt x="2944" y="326"/>
                        </a:lnTo>
                        <a:lnTo>
                          <a:pt x="2931" y="326"/>
                        </a:lnTo>
                        <a:lnTo>
                          <a:pt x="2933" y="320"/>
                        </a:lnTo>
                        <a:lnTo>
                          <a:pt x="2940" y="315"/>
                        </a:lnTo>
                        <a:lnTo>
                          <a:pt x="2940" y="311"/>
                        </a:lnTo>
                        <a:lnTo>
                          <a:pt x="2937" y="307"/>
                        </a:lnTo>
                        <a:lnTo>
                          <a:pt x="2933" y="307"/>
                        </a:lnTo>
                        <a:lnTo>
                          <a:pt x="2940" y="301"/>
                        </a:lnTo>
                        <a:lnTo>
                          <a:pt x="2946" y="295"/>
                        </a:lnTo>
                        <a:lnTo>
                          <a:pt x="2952" y="292"/>
                        </a:lnTo>
                        <a:lnTo>
                          <a:pt x="2952" y="288"/>
                        </a:lnTo>
                        <a:lnTo>
                          <a:pt x="2956" y="292"/>
                        </a:lnTo>
                        <a:lnTo>
                          <a:pt x="2958" y="295"/>
                        </a:lnTo>
                        <a:lnTo>
                          <a:pt x="2965" y="299"/>
                        </a:lnTo>
                        <a:lnTo>
                          <a:pt x="2963" y="294"/>
                        </a:lnTo>
                        <a:lnTo>
                          <a:pt x="2965" y="286"/>
                        </a:lnTo>
                        <a:lnTo>
                          <a:pt x="2967" y="284"/>
                        </a:lnTo>
                        <a:lnTo>
                          <a:pt x="2948" y="284"/>
                        </a:lnTo>
                        <a:lnTo>
                          <a:pt x="2914" y="288"/>
                        </a:lnTo>
                        <a:lnTo>
                          <a:pt x="2914" y="284"/>
                        </a:lnTo>
                        <a:lnTo>
                          <a:pt x="2910" y="272"/>
                        </a:lnTo>
                        <a:lnTo>
                          <a:pt x="2929" y="272"/>
                        </a:lnTo>
                        <a:lnTo>
                          <a:pt x="2940" y="270"/>
                        </a:lnTo>
                        <a:lnTo>
                          <a:pt x="2925" y="265"/>
                        </a:lnTo>
                        <a:lnTo>
                          <a:pt x="2896" y="259"/>
                        </a:lnTo>
                        <a:lnTo>
                          <a:pt x="2866" y="259"/>
                        </a:lnTo>
                        <a:lnTo>
                          <a:pt x="2839" y="253"/>
                        </a:lnTo>
                        <a:lnTo>
                          <a:pt x="2835" y="249"/>
                        </a:lnTo>
                        <a:lnTo>
                          <a:pt x="2833" y="244"/>
                        </a:lnTo>
                        <a:lnTo>
                          <a:pt x="2831" y="242"/>
                        </a:lnTo>
                        <a:lnTo>
                          <a:pt x="2814" y="242"/>
                        </a:lnTo>
                        <a:lnTo>
                          <a:pt x="2814" y="249"/>
                        </a:lnTo>
                        <a:lnTo>
                          <a:pt x="2823" y="249"/>
                        </a:lnTo>
                        <a:lnTo>
                          <a:pt x="2823" y="255"/>
                        </a:lnTo>
                        <a:lnTo>
                          <a:pt x="2827" y="261"/>
                        </a:lnTo>
                        <a:lnTo>
                          <a:pt x="2816" y="261"/>
                        </a:lnTo>
                        <a:lnTo>
                          <a:pt x="2808" y="259"/>
                        </a:lnTo>
                        <a:lnTo>
                          <a:pt x="2800" y="261"/>
                        </a:lnTo>
                        <a:lnTo>
                          <a:pt x="2795" y="272"/>
                        </a:lnTo>
                        <a:lnTo>
                          <a:pt x="2804" y="272"/>
                        </a:lnTo>
                        <a:lnTo>
                          <a:pt x="2806" y="278"/>
                        </a:lnTo>
                        <a:lnTo>
                          <a:pt x="2795" y="280"/>
                        </a:lnTo>
                        <a:lnTo>
                          <a:pt x="2795" y="286"/>
                        </a:lnTo>
                        <a:lnTo>
                          <a:pt x="2793" y="294"/>
                        </a:lnTo>
                        <a:lnTo>
                          <a:pt x="2795" y="295"/>
                        </a:lnTo>
                        <a:lnTo>
                          <a:pt x="2798" y="301"/>
                        </a:lnTo>
                        <a:lnTo>
                          <a:pt x="2800" y="307"/>
                        </a:lnTo>
                        <a:lnTo>
                          <a:pt x="2804" y="311"/>
                        </a:lnTo>
                        <a:lnTo>
                          <a:pt x="2804" y="313"/>
                        </a:lnTo>
                        <a:lnTo>
                          <a:pt x="2800" y="319"/>
                        </a:lnTo>
                        <a:lnTo>
                          <a:pt x="2787" y="322"/>
                        </a:lnTo>
                        <a:lnTo>
                          <a:pt x="2785" y="319"/>
                        </a:lnTo>
                        <a:lnTo>
                          <a:pt x="2785" y="320"/>
                        </a:lnTo>
                        <a:lnTo>
                          <a:pt x="2779" y="322"/>
                        </a:lnTo>
                        <a:lnTo>
                          <a:pt x="2777" y="322"/>
                        </a:lnTo>
                        <a:lnTo>
                          <a:pt x="2777" y="307"/>
                        </a:lnTo>
                        <a:lnTo>
                          <a:pt x="2762" y="311"/>
                        </a:lnTo>
                        <a:lnTo>
                          <a:pt x="2760" y="326"/>
                        </a:lnTo>
                        <a:lnTo>
                          <a:pt x="2741" y="334"/>
                        </a:lnTo>
                        <a:lnTo>
                          <a:pt x="2733" y="328"/>
                        </a:lnTo>
                        <a:lnTo>
                          <a:pt x="2724" y="320"/>
                        </a:lnTo>
                        <a:lnTo>
                          <a:pt x="2714" y="315"/>
                        </a:lnTo>
                        <a:lnTo>
                          <a:pt x="2706" y="311"/>
                        </a:lnTo>
                        <a:lnTo>
                          <a:pt x="2687" y="307"/>
                        </a:lnTo>
                        <a:lnTo>
                          <a:pt x="2687" y="305"/>
                        </a:lnTo>
                        <a:lnTo>
                          <a:pt x="2685" y="301"/>
                        </a:lnTo>
                        <a:lnTo>
                          <a:pt x="2685" y="299"/>
                        </a:lnTo>
                        <a:lnTo>
                          <a:pt x="2681" y="297"/>
                        </a:lnTo>
                        <a:lnTo>
                          <a:pt x="2676" y="299"/>
                        </a:lnTo>
                        <a:lnTo>
                          <a:pt x="2672" y="299"/>
                        </a:lnTo>
                        <a:lnTo>
                          <a:pt x="2662" y="309"/>
                        </a:lnTo>
                        <a:lnTo>
                          <a:pt x="2658" y="315"/>
                        </a:lnTo>
                        <a:lnTo>
                          <a:pt x="2639" y="319"/>
                        </a:lnTo>
                        <a:lnTo>
                          <a:pt x="2630" y="322"/>
                        </a:lnTo>
                        <a:lnTo>
                          <a:pt x="2631" y="315"/>
                        </a:lnTo>
                        <a:lnTo>
                          <a:pt x="2633" y="311"/>
                        </a:lnTo>
                        <a:lnTo>
                          <a:pt x="2633" y="303"/>
                        </a:lnTo>
                        <a:lnTo>
                          <a:pt x="2626" y="303"/>
                        </a:lnTo>
                        <a:lnTo>
                          <a:pt x="2624" y="295"/>
                        </a:lnTo>
                        <a:lnTo>
                          <a:pt x="2620" y="288"/>
                        </a:lnTo>
                        <a:lnTo>
                          <a:pt x="2614" y="313"/>
                        </a:lnTo>
                        <a:lnTo>
                          <a:pt x="2605" y="342"/>
                        </a:lnTo>
                        <a:lnTo>
                          <a:pt x="2593" y="361"/>
                        </a:lnTo>
                        <a:lnTo>
                          <a:pt x="2583" y="359"/>
                        </a:lnTo>
                        <a:lnTo>
                          <a:pt x="2583" y="351"/>
                        </a:lnTo>
                        <a:lnTo>
                          <a:pt x="2585" y="345"/>
                        </a:lnTo>
                        <a:lnTo>
                          <a:pt x="2589" y="345"/>
                        </a:lnTo>
                        <a:lnTo>
                          <a:pt x="2589" y="338"/>
                        </a:lnTo>
                        <a:lnTo>
                          <a:pt x="2585" y="338"/>
                        </a:lnTo>
                        <a:lnTo>
                          <a:pt x="2582" y="340"/>
                        </a:lnTo>
                        <a:lnTo>
                          <a:pt x="2576" y="342"/>
                        </a:lnTo>
                        <a:lnTo>
                          <a:pt x="2574" y="338"/>
                        </a:lnTo>
                        <a:lnTo>
                          <a:pt x="2566" y="330"/>
                        </a:lnTo>
                        <a:lnTo>
                          <a:pt x="2549" y="330"/>
                        </a:lnTo>
                        <a:lnTo>
                          <a:pt x="2541" y="320"/>
                        </a:lnTo>
                        <a:lnTo>
                          <a:pt x="2534" y="315"/>
                        </a:lnTo>
                        <a:lnTo>
                          <a:pt x="2532" y="317"/>
                        </a:lnTo>
                        <a:lnTo>
                          <a:pt x="2528" y="319"/>
                        </a:lnTo>
                        <a:lnTo>
                          <a:pt x="2522" y="319"/>
                        </a:lnTo>
                        <a:lnTo>
                          <a:pt x="2522" y="315"/>
                        </a:lnTo>
                        <a:lnTo>
                          <a:pt x="2524" y="309"/>
                        </a:lnTo>
                        <a:lnTo>
                          <a:pt x="2522" y="307"/>
                        </a:lnTo>
                        <a:lnTo>
                          <a:pt x="2534" y="307"/>
                        </a:lnTo>
                        <a:lnTo>
                          <a:pt x="2535" y="303"/>
                        </a:lnTo>
                        <a:lnTo>
                          <a:pt x="2534" y="299"/>
                        </a:lnTo>
                        <a:lnTo>
                          <a:pt x="2532" y="299"/>
                        </a:lnTo>
                        <a:lnTo>
                          <a:pt x="2522" y="301"/>
                        </a:lnTo>
                        <a:lnTo>
                          <a:pt x="2514" y="303"/>
                        </a:lnTo>
                        <a:lnTo>
                          <a:pt x="2514" y="299"/>
                        </a:lnTo>
                        <a:lnTo>
                          <a:pt x="2512" y="288"/>
                        </a:lnTo>
                        <a:lnTo>
                          <a:pt x="2501" y="282"/>
                        </a:lnTo>
                        <a:lnTo>
                          <a:pt x="2491" y="276"/>
                        </a:lnTo>
                        <a:lnTo>
                          <a:pt x="2480" y="272"/>
                        </a:lnTo>
                        <a:lnTo>
                          <a:pt x="2476" y="292"/>
                        </a:lnTo>
                        <a:lnTo>
                          <a:pt x="2472" y="286"/>
                        </a:lnTo>
                        <a:lnTo>
                          <a:pt x="2472" y="265"/>
                        </a:lnTo>
                        <a:lnTo>
                          <a:pt x="2468" y="265"/>
                        </a:lnTo>
                        <a:lnTo>
                          <a:pt x="2466" y="270"/>
                        </a:lnTo>
                        <a:lnTo>
                          <a:pt x="2466" y="276"/>
                        </a:lnTo>
                        <a:lnTo>
                          <a:pt x="2461" y="274"/>
                        </a:lnTo>
                        <a:lnTo>
                          <a:pt x="2455" y="274"/>
                        </a:lnTo>
                        <a:lnTo>
                          <a:pt x="2449" y="276"/>
                        </a:lnTo>
                        <a:lnTo>
                          <a:pt x="2457" y="270"/>
                        </a:lnTo>
                        <a:lnTo>
                          <a:pt x="2459" y="263"/>
                        </a:lnTo>
                        <a:lnTo>
                          <a:pt x="2449" y="261"/>
                        </a:lnTo>
                        <a:lnTo>
                          <a:pt x="2441" y="261"/>
                        </a:lnTo>
                        <a:lnTo>
                          <a:pt x="2438" y="265"/>
                        </a:lnTo>
                        <a:lnTo>
                          <a:pt x="2432" y="269"/>
                        </a:lnTo>
                        <a:lnTo>
                          <a:pt x="2424" y="257"/>
                        </a:lnTo>
                        <a:lnTo>
                          <a:pt x="2426" y="257"/>
                        </a:lnTo>
                        <a:lnTo>
                          <a:pt x="2424" y="253"/>
                        </a:lnTo>
                        <a:lnTo>
                          <a:pt x="2432" y="253"/>
                        </a:lnTo>
                        <a:lnTo>
                          <a:pt x="2422" y="251"/>
                        </a:lnTo>
                        <a:lnTo>
                          <a:pt x="2418" y="249"/>
                        </a:lnTo>
                        <a:lnTo>
                          <a:pt x="2422" y="245"/>
                        </a:lnTo>
                        <a:lnTo>
                          <a:pt x="2422" y="238"/>
                        </a:lnTo>
                        <a:lnTo>
                          <a:pt x="2441" y="234"/>
                        </a:lnTo>
                        <a:lnTo>
                          <a:pt x="2449" y="230"/>
                        </a:lnTo>
                        <a:lnTo>
                          <a:pt x="2457" y="222"/>
                        </a:lnTo>
                        <a:lnTo>
                          <a:pt x="2461" y="215"/>
                        </a:lnTo>
                        <a:lnTo>
                          <a:pt x="2466" y="207"/>
                        </a:lnTo>
                        <a:lnTo>
                          <a:pt x="2455" y="203"/>
                        </a:lnTo>
                        <a:lnTo>
                          <a:pt x="2447" y="203"/>
                        </a:lnTo>
                        <a:lnTo>
                          <a:pt x="2439" y="199"/>
                        </a:lnTo>
                        <a:lnTo>
                          <a:pt x="2432" y="194"/>
                        </a:lnTo>
                        <a:lnTo>
                          <a:pt x="2426" y="188"/>
                        </a:lnTo>
                        <a:lnTo>
                          <a:pt x="2418" y="184"/>
                        </a:lnTo>
                        <a:lnTo>
                          <a:pt x="2407" y="184"/>
                        </a:lnTo>
                        <a:lnTo>
                          <a:pt x="2397" y="188"/>
                        </a:lnTo>
                        <a:lnTo>
                          <a:pt x="2390" y="192"/>
                        </a:lnTo>
                        <a:lnTo>
                          <a:pt x="2378" y="192"/>
                        </a:lnTo>
                        <a:lnTo>
                          <a:pt x="2376" y="196"/>
                        </a:lnTo>
                        <a:lnTo>
                          <a:pt x="2374" y="203"/>
                        </a:lnTo>
                        <a:lnTo>
                          <a:pt x="2374" y="209"/>
                        </a:lnTo>
                        <a:lnTo>
                          <a:pt x="2378" y="213"/>
                        </a:lnTo>
                        <a:lnTo>
                          <a:pt x="2386" y="219"/>
                        </a:lnTo>
                        <a:lnTo>
                          <a:pt x="2386" y="226"/>
                        </a:lnTo>
                        <a:lnTo>
                          <a:pt x="2393" y="228"/>
                        </a:lnTo>
                        <a:lnTo>
                          <a:pt x="2403" y="228"/>
                        </a:lnTo>
                        <a:lnTo>
                          <a:pt x="2411" y="230"/>
                        </a:lnTo>
                        <a:lnTo>
                          <a:pt x="2411" y="238"/>
                        </a:lnTo>
                        <a:lnTo>
                          <a:pt x="2403" y="238"/>
                        </a:lnTo>
                        <a:lnTo>
                          <a:pt x="2407" y="245"/>
                        </a:lnTo>
                        <a:lnTo>
                          <a:pt x="2409" y="247"/>
                        </a:lnTo>
                        <a:lnTo>
                          <a:pt x="2403" y="247"/>
                        </a:lnTo>
                        <a:lnTo>
                          <a:pt x="2393" y="245"/>
                        </a:lnTo>
                        <a:lnTo>
                          <a:pt x="2397" y="257"/>
                        </a:lnTo>
                        <a:lnTo>
                          <a:pt x="2376" y="255"/>
                        </a:lnTo>
                        <a:lnTo>
                          <a:pt x="2359" y="247"/>
                        </a:lnTo>
                        <a:lnTo>
                          <a:pt x="2344" y="242"/>
                        </a:lnTo>
                        <a:lnTo>
                          <a:pt x="2328" y="242"/>
                        </a:lnTo>
                        <a:lnTo>
                          <a:pt x="2315" y="245"/>
                        </a:lnTo>
                        <a:lnTo>
                          <a:pt x="2297" y="245"/>
                        </a:lnTo>
                        <a:lnTo>
                          <a:pt x="2296" y="238"/>
                        </a:lnTo>
                        <a:lnTo>
                          <a:pt x="2288" y="236"/>
                        </a:lnTo>
                        <a:lnTo>
                          <a:pt x="2278" y="236"/>
                        </a:lnTo>
                        <a:lnTo>
                          <a:pt x="2269" y="234"/>
                        </a:lnTo>
                        <a:lnTo>
                          <a:pt x="2261" y="226"/>
                        </a:lnTo>
                        <a:lnTo>
                          <a:pt x="2263" y="222"/>
                        </a:lnTo>
                        <a:lnTo>
                          <a:pt x="2263" y="215"/>
                        </a:lnTo>
                        <a:lnTo>
                          <a:pt x="2267" y="213"/>
                        </a:lnTo>
                        <a:lnTo>
                          <a:pt x="2263" y="203"/>
                        </a:lnTo>
                        <a:lnTo>
                          <a:pt x="2261" y="199"/>
                        </a:lnTo>
                        <a:lnTo>
                          <a:pt x="2249" y="199"/>
                        </a:lnTo>
                        <a:lnTo>
                          <a:pt x="2236" y="203"/>
                        </a:lnTo>
                        <a:lnTo>
                          <a:pt x="2223" y="203"/>
                        </a:lnTo>
                        <a:lnTo>
                          <a:pt x="2217" y="196"/>
                        </a:lnTo>
                        <a:lnTo>
                          <a:pt x="2213" y="196"/>
                        </a:lnTo>
                        <a:lnTo>
                          <a:pt x="2209" y="197"/>
                        </a:lnTo>
                        <a:lnTo>
                          <a:pt x="2201" y="199"/>
                        </a:lnTo>
                        <a:lnTo>
                          <a:pt x="2190" y="192"/>
                        </a:lnTo>
                        <a:lnTo>
                          <a:pt x="2171" y="197"/>
                        </a:lnTo>
                        <a:lnTo>
                          <a:pt x="2150" y="211"/>
                        </a:lnTo>
                        <a:lnTo>
                          <a:pt x="2138" y="222"/>
                        </a:lnTo>
                        <a:lnTo>
                          <a:pt x="2138" y="234"/>
                        </a:lnTo>
                        <a:lnTo>
                          <a:pt x="2136" y="228"/>
                        </a:lnTo>
                        <a:lnTo>
                          <a:pt x="2134" y="215"/>
                        </a:lnTo>
                        <a:lnTo>
                          <a:pt x="2136" y="203"/>
                        </a:lnTo>
                        <a:lnTo>
                          <a:pt x="2130" y="203"/>
                        </a:lnTo>
                        <a:lnTo>
                          <a:pt x="2129" y="199"/>
                        </a:lnTo>
                        <a:lnTo>
                          <a:pt x="2125" y="199"/>
                        </a:lnTo>
                        <a:lnTo>
                          <a:pt x="2123" y="203"/>
                        </a:lnTo>
                        <a:lnTo>
                          <a:pt x="2123" y="211"/>
                        </a:lnTo>
                        <a:lnTo>
                          <a:pt x="2125" y="215"/>
                        </a:lnTo>
                        <a:lnTo>
                          <a:pt x="2102" y="213"/>
                        </a:lnTo>
                        <a:lnTo>
                          <a:pt x="2090" y="207"/>
                        </a:lnTo>
                        <a:lnTo>
                          <a:pt x="2081" y="192"/>
                        </a:lnTo>
                        <a:lnTo>
                          <a:pt x="2082" y="194"/>
                        </a:lnTo>
                        <a:lnTo>
                          <a:pt x="2079" y="199"/>
                        </a:lnTo>
                        <a:lnTo>
                          <a:pt x="2079" y="203"/>
                        </a:lnTo>
                        <a:lnTo>
                          <a:pt x="2067" y="197"/>
                        </a:lnTo>
                        <a:lnTo>
                          <a:pt x="2061" y="196"/>
                        </a:lnTo>
                        <a:lnTo>
                          <a:pt x="2054" y="207"/>
                        </a:lnTo>
                        <a:lnTo>
                          <a:pt x="2052" y="219"/>
                        </a:lnTo>
                        <a:lnTo>
                          <a:pt x="2061" y="226"/>
                        </a:lnTo>
                        <a:lnTo>
                          <a:pt x="2059" y="230"/>
                        </a:lnTo>
                        <a:lnTo>
                          <a:pt x="2059" y="234"/>
                        </a:lnTo>
                        <a:lnTo>
                          <a:pt x="2050" y="230"/>
                        </a:lnTo>
                        <a:lnTo>
                          <a:pt x="2046" y="228"/>
                        </a:lnTo>
                        <a:lnTo>
                          <a:pt x="2040" y="226"/>
                        </a:lnTo>
                        <a:lnTo>
                          <a:pt x="2040" y="230"/>
                        </a:lnTo>
                        <a:lnTo>
                          <a:pt x="2042" y="236"/>
                        </a:lnTo>
                        <a:lnTo>
                          <a:pt x="2040" y="242"/>
                        </a:lnTo>
                        <a:lnTo>
                          <a:pt x="2023" y="245"/>
                        </a:lnTo>
                        <a:lnTo>
                          <a:pt x="2004" y="245"/>
                        </a:lnTo>
                        <a:lnTo>
                          <a:pt x="1981" y="249"/>
                        </a:lnTo>
                        <a:lnTo>
                          <a:pt x="1979" y="261"/>
                        </a:lnTo>
                        <a:close/>
                      </a:path>
                    </a:pathLst>
                  </a:custGeom>
                  <a:solidFill>
                    <a:schemeClr val="accent6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anchor="ctr"/>
                  <a:lstStyle/>
                  <a:p>
                    <a:pPr algn="r" defTabSz="913948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/>
                    </a:pPr>
                    <a:endParaRPr lang="en-US" sz="1000" b="1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</p:grpSp>
      <p:sp>
        <p:nvSpPr>
          <p:cNvPr id="686" name="Freeform 71"/>
          <p:cNvSpPr>
            <a:spLocks/>
          </p:cNvSpPr>
          <p:nvPr/>
        </p:nvSpPr>
        <p:spPr bwMode="auto">
          <a:xfrm>
            <a:off x="5719262" y="3069281"/>
            <a:ext cx="132854" cy="304283"/>
          </a:xfrm>
          <a:custGeom>
            <a:avLst/>
            <a:gdLst>
              <a:gd name="T0" fmla="*/ 8 w 196"/>
              <a:gd name="T1" fmla="*/ 81 h 459"/>
              <a:gd name="T2" fmla="*/ 8 w 196"/>
              <a:gd name="T3" fmla="*/ 83 h 459"/>
              <a:gd name="T4" fmla="*/ 7 w 196"/>
              <a:gd name="T5" fmla="*/ 93 h 459"/>
              <a:gd name="T6" fmla="*/ 4 w 196"/>
              <a:gd name="T7" fmla="*/ 97 h 459"/>
              <a:gd name="T8" fmla="*/ 7 w 196"/>
              <a:gd name="T9" fmla="*/ 106 h 459"/>
              <a:gd name="T10" fmla="*/ 16 w 196"/>
              <a:gd name="T11" fmla="*/ 119 h 459"/>
              <a:gd name="T12" fmla="*/ 16 w 196"/>
              <a:gd name="T13" fmla="*/ 123 h 459"/>
              <a:gd name="T14" fmla="*/ 18 w 196"/>
              <a:gd name="T15" fmla="*/ 124 h 459"/>
              <a:gd name="T16" fmla="*/ 21 w 196"/>
              <a:gd name="T17" fmla="*/ 130 h 459"/>
              <a:gd name="T18" fmla="*/ 24 w 196"/>
              <a:gd name="T19" fmla="*/ 128 h 459"/>
              <a:gd name="T20" fmla="*/ 27 w 196"/>
              <a:gd name="T21" fmla="*/ 125 h 459"/>
              <a:gd name="T22" fmla="*/ 26 w 196"/>
              <a:gd name="T23" fmla="*/ 120 h 459"/>
              <a:gd name="T24" fmla="*/ 23 w 196"/>
              <a:gd name="T25" fmla="*/ 115 h 459"/>
              <a:gd name="T26" fmla="*/ 19 w 196"/>
              <a:gd name="T27" fmla="*/ 113 h 459"/>
              <a:gd name="T28" fmla="*/ 17 w 196"/>
              <a:gd name="T29" fmla="*/ 110 h 459"/>
              <a:gd name="T30" fmla="*/ 16 w 196"/>
              <a:gd name="T31" fmla="*/ 104 h 459"/>
              <a:gd name="T32" fmla="*/ 12 w 196"/>
              <a:gd name="T33" fmla="*/ 101 h 459"/>
              <a:gd name="T34" fmla="*/ 10 w 196"/>
              <a:gd name="T35" fmla="*/ 97 h 459"/>
              <a:gd name="T36" fmla="*/ 10 w 196"/>
              <a:gd name="T37" fmla="*/ 88 h 459"/>
              <a:gd name="T38" fmla="*/ 15 w 196"/>
              <a:gd name="T39" fmla="*/ 72 h 459"/>
              <a:gd name="T40" fmla="*/ 14 w 196"/>
              <a:gd name="T41" fmla="*/ 61 h 459"/>
              <a:gd name="T42" fmla="*/ 17 w 196"/>
              <a:gd name="T43" fmla="*/ 60 h 459"/>
              <a:gd name="T44" fmla="*/ 19 w 196"/>
              <a:gd name="T45" fmla="*/ 61 h 459"/>
              <a:gd name="T46" fmla="*/ 21 w 196"/>
              <a:gd name="T47" fmla="*/ 65 h 459"/>
              <a:gd name="T48" fmla="*/ 23 w 196"/>
              <a:gd name="T49" fmla="*/ 67 h 459"/>
              <a:gd name="T50" fmla="*/ 27 w 196"/>
              <a:gd name="T51" fmla="*/ 66 h 459"/>
              <a:gd name="T52" fmla="*/ 27 w 196"/>
              <a:gd name="T53" fmla="*/ 68 h 459"/>
              <a:gd name="T54" fmla="*/ 30 w 196"/>
              <a:gd name="T55" fmla="*/ 70 h 459"/>
              <a:gd name="T56" fmla="*/ 31 w 196"/>
              <a:gd name="T57" fmla="*/ 74 h 459"/>
              <a:gd name="T58" fmla="*/ 32 w 196"/>
              <a:gd name="T59" fmla="*/ 69 h 459"/>
              <a:gd name="T60" fmla="*/ 29 w 196"/>
              <a:gd name="T61" fmla="*/ 60 h 459"/>
              <a:gd name="T62" fmla="*/ 32 w 196"/>
              <a:gd name="T63" fmla="*/ 54 h 459"/>
              <a:gd name="T64" fmla="*/ 39 w 196"/>
              <a:gd name="T65" fmla="*/ 53 h 459"/>
              <a:gd name="T66" fmla="*/ 43 w 196"/>
              <a:gd name="T67" fmla="*/ 48 h 459"/>
              <a:gd name="T68" fmla="*/ 50 w 196"/>
              <a:gd name="T69" fmla="*/ 47 h 459"/>
              <a:gd name="T70" fmla="*/ 51 w 196"/>
              <a:gd name="T71" fmla="*/ 43 h 459"/>
              <a:gd name="T72" fmla="*/ 49 w 196"/>
              <a:gd name="T73" fmla="*/ 36 h 459"/>
              <a:gd name="T74" fmla="*/ 46 w 196"/>
              <a:gd name="T75" fmla="*/ 32 h 459"/>
              <a:gd name="T76" fmla="*/ 44 w 196"/>
              <a:gd name="T77" fmla="*/ 22 h 459"/>
              <a:gd name="T78" fmla="*/ 40 w 196"/>
              <a:gd name="T79" fmla="*/ 18 h 459"/>
              <a:gd name="T80" fmla="*/ 35 w 196"/>
              <a:gd name="T81" fmla="*/ 12 h 459"/>
              <a:gd name="T82" fmla="*/ 32 w 196"/>
              <a:gd name="T83" fmla="*/ 14 h 459"/>
              <a:gd name="T84" fmla="*/ 28 w 196"/>
              <a:gd name="T85" fmla="*/ 18 h 459"/>
              <a:gd name="T86" fmla="*/ 25 w 196"/>
              <a:gd name="T87" fmla="*/ 17 h 459"/>
              <a:gd name="T88" fmla="*/ 19 w 196"/>
              <a:gd name="T89" fmla="*/ 12 h 459"/>
              <a:gd name="T90" fmla="*/ 19 w 196"/>
              <a:gd name="T91" fmla="*/ 9 h 459"/>
              <a:gd name="T92" fmla="*/ 21 w 196"/>
              <a:gd name="T93" fmla="*/ 3 h 459"/>
              <a:gd name="T94" fmla="*/ 17 w 196"/>
              <a:gd name="T95" fmla="*/ 3 h 459"/>
              <a:gd name="T96" fmla="*/ 17 w 196"/>
              <a:gd name="T97" fmla="*/ 1 h 459"/>
              <a:gd name="T98" fmla="*/ 10 w 196"/>
              <a:gd name="T99" fmla="*/ 0 h 459"/>
              <a:gd name="T100" fmla="*/ 7 w 196"/>
              <a:gd name="T101" fmla="*/ 3 h 459"/>
              <a:gd name="T102" fmla="*/ 6 w 196"/>
              <a:gd name="T103" fmla="*/ 5 h 459"/>
              <a:gd name="T104" fmla="*/ 1 w 196"/>
              <a:gd name="T105" fmla="*/ 9 h 459"/>
              <a:gd name="T106" fmla="*/ 2 w 196"/>
              <a:gd name="T107" fmla="*/ 15 h 459"/>
              <a:gd name="T108" fmla="*/ 0 w 196"/>
              <a:gd name="T109" fmla="*/ 23 h 459"/>
              <a:gd name="T110" fmla="*/ 4 w 196"/>
              <a:gd name="T111" fmla="*/ 33 h 459"/>
              <a:gd name="T112" fmla="*/ 7 w 196"/>
              <a:gd name="T113" fmla="*/ 40 h 459"/>
              <a:gd name="T114" fmla="*/ 5 w 196"/>
              <a:gd name="T115" fmla="*/ 49 h 459"/>
              <a:gd name="T116" fmla="*/ 10 w 196"/>
              <a:gd name="T117" fmla="*/ 59 h 459"/>
              <a:gd name="T118" fmla="*/ 11 w 196"/>
              <a:gd name="T119" fmla="*/ 69 h 459"/>
              <a:gd name="T120" fmla="*/ 9 w 196"/>
              <a:gd name="T121" fmla="*/ 80 h 45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96"/>
              <a:gd name="T184" fmla="*/ 0 h 459"/>
              <a:gd name="T185" fmla="*/ 196 w 196"/>
              <a:gd name="T186" fmla="*/ 459 h 45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96" h="459">
                <a:moveTo>
                  <a:pt x="29" y="283"/>
                </a:moveTo>
                <a:lnTo>
                  <a:pt x="31" y="286"/>
                </a:lnTo>
                <a:lnTo>
                  <a:pt x="31" y="290"/>
                </a:lnTo>
                <a:lnTo>
                  <a:pt x="29" y="294"/>
                </a:lnTo>
                <a:lnTo>
                  <a:pt x="27" y="294"/>
                </a:lnTo>
                <a:lnTo>
                  <a:pt x="27" y="329"/>
                </a:lnTo>
                <a:lnTo>
                  <a:pt x="21" y="335"/>
                </a:lnTo>
                <a:lnTo>
                  <a:pt x="15" y="342"/>
                </a:lnTo>
                <a:lnTo>
                  <a:pt x="13" y="356"/>
                </a:lnTo>
                <a:lnTo>
                  <a:pt x="27" y="375"/>
                </a:lnTo>
                <a:lnTo>
                  <a:pt x="46" y="398"/>
                </a:lnTo>
                <a:lnTo>
                  <a:pt x="61" y="421"/>
                </a:lnTo>
                <a:lnTo>
                  <a:pt x="61" y="429"/>
                </a:lnTo>
                <a:lnTo>
                  <a:pt x="63" y="434"/>
                </a:lnTo>
                <a:lnTo>
                  <a:pt x="63" y="442"/>
                </a:lnTo>
                <a:lnTo>
                  <a:pt x="71" y="438"/>
                </a:lnTo>
                <a:lnTo>
                  <a:pt x="83" y="446"/>
                </a:lnTo>
                <a:lnTo>
                  <a:pt x="83" y="459"/>
                </a:lnTo>
                <a:lnTo>
                  <a:pt x="90" y="458"/>
                </a:lnTo>
                <a:lnTo>
                  <a:pt x="92" y="452"/>
                </a:lnTo>
                <a:lnTo>
                  <a:pt x="100" y="452"/>
                </a:lnTo>
                <a:lnTo>
                  <a:pt x="102" y="442"/>
                </a:lnTo>
                <a:lnTo>
                  <a:pt x="102" y="431"/>
                </a:lnTo>
                <a:lnTo>
                  <a:pt x="98" y="423"/>
                </a:lnTo>
                <a:lnTo>
                  <a:pt x="94" y="413"/>
                </a:lnTo>
                <a:lnTo>
                  <a:pt x="88" y="406"/>
                </a:lnTo>
                <a:lnTo>
                  <a:pt x="81" y="402"/>
                </a:lnTo>
                <a:lnTo>
                  <a:pt x="73" y="400"/>
                </a:lnTo>
                <a:lnTo>
                  <a:pt x="67" y="398"/>
                </a:lnTo>
                <a:lnTo>
                  <a:pt x="65" y="388"/>
                </a:lnTo>
                <a:lnTo>
                  <a:pt x="63" y="377"/>
                </a:lnTo>
                <a:lnTo>
                  <a:pt x="61" y="367"/>
                </a:lnTo>
                <a:lnTo>
                  <a:pt x="48" y="367"/>
                </a:lnTo>
                <a:lnTo>
                  <a:pt x="46" y="358"/>
                </a:lnTo>
                <a:lnTo>
                  <a:pt x="44" y="350"/>
                </a:lnTo>
                <a:lnTo>
                  <a:pt x="40" y="344"/>
                </a:lnTo>
                <a:lnTo>
                  <a:pt x="38" y="344"/>
                </a:lnTo>
                <a:lnTo>
                  <a:pt x="38" y="313"/>
                </a:lnTo>
                <a:lnTo>
                  <a:pt x="48" y="281"/>
                </a:lnTo>
                <a:lnTo>
                  <a:pt x="56" y="256"/>
                </a:lnTo>
                <a:lnTo>
                  <a:pt x="54" y="225"/>
                </a:lnTo>
                <a:lnTo>
                  <a:pt x="54" y="217"/>
                </a:lnTo>
                <a:lnTo>
                  <a:pt x="58" y="215"/>
                </a:lnTo>
                <a:lnTo>
                  <a:pt x="65" y="213"/>
                </a:lnTo>
                <a:lnTo>
                  <a:pt x="73" y="213"/>
                </a:lnTo>
                <a:lnTo>
                  <a:pt x="73" y="217"/>
                </a:lnTo>
                <a:lnTo>
                  <a:pt x="81" y="217"/>
                </a:lnTo>
                <a:lnTo>
                  <a:pt x="81" y="231"/>
                </a:lnTo>
                <a:lnTo>
                  <a:pt x="84" y="237"/>
                </a:lnTo>
                <a:lnTo>
                  <a:pt x="90" y="237"/>
                </a:lnTo>
                <a:lnTo>
                  <a:pt x="98" y="235"/>
                </a:lnTo>
                <a:lnTo>
                  <a:pt x="102" y="233"/>
                </a:lnTo>
                <a:lnTo>
                  <a:pt x="104" y="237"/>
                </a:lnTo>
                <a:lnTo>
                  <a:pt x="102" y="240"/>
                </a:lnTo>
                <a:lnTo>
                  <a:pt x="102" y="244"/>
                </a:lnTo>
                <a:lnTo>
                  <a:pt x="113" y="248"/>
                </a:lnTo>
                <a:lnTo>
                  <a:pt x="119" y="252"/>
                </a:lnTo>
                <a:lnTo>
                  <a:pt x="119" y="263"/>
                </a:lnTo>
                <a:lnTo>
                  <a:pt x="121" y="263"/>
                </a:lnTo>
                <a:lnTo>
                  <a:pt x="121" y="242"/>
                </a:lnTo>
                <a:lnTo>
                  <a:pt x="113" y="231"/>
                </a:lnTo>
                <a:lnTo>
                  <a:pt x="111" y="212"/>
                </a:lnTo>
                <a:lnTo>
                  <a:pt x="115" y="196"/>
                </a:lnTo>
                <a:lnTo>
                  <a:pt x="121" y="192"/>
                </a:lnTo>
                <a:lnTo>
                  <a:pt x="132" y="187"/>
                </a:lnTo>
                <a:lnTo>
                  <a:pt x="150" y="187"/>
                </a:lnTo>
                <a:lnTo>
                  <a:pt x="163" y="177"/>
                </a:lnTo>
                <a:lnTo>
                  <a:pt x="167" y="171"/>
                </a:lnTo>
                <a:lnTo>
                  <a:pt x="184" y="171"/>
                </a:lnTo>
                <a:lnTo>
                  <a:pt x="192" y="165"/>
                </a:lnTo>
                <a:lnTo>
                  <a:pt x="196" y="154"/>
                </a:lnTo>
                <a:lnTo>
                  <a:pt x="194" y="150"/>
                </a:lnTo>
                <a:lnTo>
                  <a:pt x="190" y="137"/>
                </a:lnTo>
                <a:lnTo>
                  <a:pt x="188" y="127"/>
                </a:lnTo>
                <a:lnTo>
                  <a:pt x="184" y="119"/>
                </a:lnTo>
                <a:lnTo>
                  <a:pt x="177" y="114"/>
                </a:lnTo>
                <a:lnTo>
                  <a:pt x="171" y="104"/>
                </a:lnTo>
                <a:lnTo>
                  <a:pt x="171" y="79"/>
                </a:lnTo>
                <a:lnTo>
                  <a:pt x="159" y="60"/>
                </a:lnTo>
                <a:lnTo>
                  <a:pt x="152" y="62"/>
                </a:lnTo>
                <a:lnTo>
                  <a:pt x="144" y="54"/>
                </a:lnTo>
                <a:lnTo>
                  <a:pt x="136" y="44"/>
                </a:lnTo>
                <a:lnTo>
                  <a:pt x="125" y="44"/>
                </a:lnTo>
                <a:lnTo>
                  <a:pt x="121" y="50"/>
                </a:lnTo>
                <a:lnTo>
                  <a:pt x="109" y="52"/>
                </a:lnTo>
                <a:lnTo>
                  <a:pt x="108" y="62"/>
                </a:lnTo>
                <a:lnTo>
                  <a:pt x="100" y="65"/>
                </a:lnTo>
                <a:lnTo>
                  <a:pt x="96" y="60"/>
                </a:lnTo>
                <a:lnTo>
                  <a:pt x="77" y="56"/>
                </a:lnTo>
                <a:lnTo>
                  <a:pt x="75" y="44"/>
                </a:lnTo>
                <a:lnTo>
                  <a:pt x="71" y="39"/>
                </a:lnTo>
                <a:lnTo>
                  <a:pt x="73" y="31"/>
                </a:lnTo>
                <a:lnTo>
                  <a:pt x="83" y="19"/>
                </a:lnTo>
                <a:lnTo>
                  <a:pt x="81" y="10"/>
                </a:lnTo>
                <a:lnTo>
                  <a:pt x="71" y="12"/>
                </a:lnTo>
                <a:lnTo>
                  <a:pt x="65" y="12"/>
                </a:lnTo>
                <a:lnTo>
                  <a:pt x="65" y="2"/>
                </a:lnTo>
                <a:lnTo>
                  <a:pt x="65" y="4"/>
                </a:lnTo>
                <a:lnTo>
                  <a:pt x="46" y="4"/>
                </a:lnTo>
                <a:lnTo>
                  <a:pt x="38" y="0"/>
                </a:lnTo>
                <a:lnTo>
                  <a:pt x="33" y="0"/>
                </a:lnTo>
                <a:lnTo>
                  <a:pt x="27" y="10"/>
                </a:lnTo>
                <a:lnTo>
                  <a:pt x="29" y="17"/>
                </a:lnTo>
                <a:lnTo>
                  <a:pt x="21" y="19"/>
                </a:lnTo>
                <a:lnTo>
                  <a:pt x="13" y="29"/>
                </a:lnTo>
                <a:lnTo>
                  <a:pt x="4" y="31"/>
                </a:lnTo>
                <a:lnTo>
                  <a:pt x="2" y="41"/>
                </a:lnTo>
                <a:lnTo>
                  <a:pt x="6" y="54"/>
                </a:lnTo>
                <a:lnTo>
                  <a:pt x="6" y="65"/>
                </a:lnTo>
                <a:lnTo>
                  <a:pt x="0" y="83"/>
                </a:lnTo>
                <a:lnTo>
                  <a:pt x="6" y="106"/>
                </a:lnTo>
                <a:lnTo>
                  <a:pt x="15" y="119"/>
                </a:lnTo>
                <a:lnTo>
                  <a:pt x="27" y="129"/>
                </a:lnTo>
                <a:lnTo>
                  <a:pt x="27" y="142"/>
                </a:lnTo>
                <a:lnTo>
                  <a:pt x="13" y="148"/>
                </a:lnTo>
                <a:lnTo>
                  <a:pt x="19" y="173"/>
                </a:lnTo>
                <a:lnTo>
                  <a:pt x="27" y="194"/>
                </a:lnTo>
                <a:lnTo>
                  <a:pt x="38" y="208"/>
                </a:lnTo>
                <a:lnTo>
                  <a:pt x="44" y="227"/>
                </a:lnTo>
                <a:lnTo>
                  <a:pt x="44" y="244"/>
                </a:lnTo>
                <a:lnTo>
                  <a:pt x="35" y="273"/>
                </a:lnTo>
                <a:lnTo>
                  <a:pt x="33" y="283"/>
                </a:lnTo>
                <a:lnTo>
                  <a:pt x="29" y="283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87" name="Freeform 75"/>
          <p:cNvSpPr>
            <a:spLocks/>
          </p:cNvSpPr>
          <p:nvPr/>
        </p:nvSpPr>
        <p:spPr bwMode="auto">
          <a:xfrm>
            <a:off x="6093219" y="2960786"/>
            <a:ext cx="25832" cy="66095"/>
          </a:xfrm>
          <a:custGeom>
            <a:avLst/>
            <a:gdLst>
              <a:gd name="T0" fmla="*/ 7 w 40"/>
              <a:gd name="T1" fmla="*/ 0 h 100"/>
              <a:gd name="T2" fmla="*/ 3 w 40"/>
              <a:gd name="T3" fmla="*/ 10 h 100"/>
              <a:gd name="T4" fmla="*/ 1 w 40"/>
              <a:gd name="T5" fmla="*/ 15 h 100"/>
              <a:gd name="T6" fmla="*/ 0 w 40"/>
              <a:gd name="T7" fmla="*/ 21 h 100"/>
              <a:gd name="T8" fmla="*/ 1 w 40"/>
              <a:gd name="T9" fmla="*/ 24 h 100"/>
              <a:gd name="T10" fmla="*/ 3 w 40"/>
              <a:gd name="T11" fmla="*/ 28 h 100"/>
              <a:gd name="T12" fmla="*/ 5 w 40"/>
              <a:gd name="T13" fmla="*/ 28 h 100"/>
              <a:gd name="T14" fmla="*/ 7 w 40"/>
              <a:gd name="T15" fmla="*/ 19 h 100"/>
              <a:gd name="T16" fmla="*/ 10 w 40"/>
              <a:gd name="T17" fmla="*/ 9 h 100"/>
              <a:gd name="T18" fmla="*/ 10 w 40"/>
              <a:gd name="T19" fmla="*/ 0 h 100"/>
              <a:gd name="T20" fmla="*/ 7 w 40"/>
              <a:gd name="T21" fmla="*/ 0 h 1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"/>
              <a:gd name="T34" fmla="*/ 0 h 100"/>
              <a:gd name="T35" fmla="*/ 40 w 40"/>
              <a:gd name="T36" fmla="*/ 100 h 1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" h="100">
                <a:moveTo>
                  <a:pt x="31" y="0"/>
                </a:moveTo>
                <a:lnTo>
                  <a:pt x="10" y="34"/>
                </a:lnTo>
                <a:lnTo>
                  <a:pt x="4" y="54"/>
                </a:lnTo>
                <a:lnTo>
                  <a:pt x="0" y="75"/>
                </a:lnTo>
                <a:lnTo>
                  <a:pt x="4" y="86"/>
                </a:lnTo>
                <a:lnTo>
                  <a:pt x="12" y="100"/>
                </a:lnTo>
                <a:lnTo>
                  <a:pt x="17" y="100"/>
                </a:lnTo>
                <a:lnTo>
                  <a:pt x="31" y="67"/>
                </a:lnTo>
                <a:lnTo>
                  <a:pt x="37" y="32"/>
                </a:lnTo>
                <a:lnTo>
                  <a:pt x="40" y="0"/>
                </a:lnTo>
                <a:lnTo>
                  <a:pt x="31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88" name="Freeform 481"/>
          <p:cNvSpPr>
            <a:spLocks/>
          </p:cNvSpPr>
          <p:nvPr/>
        </p:nvSpPr>
        <p:spPr bwMode="auto">
          <a:xfrm>
            <a:off x="5401890" y="3286269"/>
            <a:ext cx="39364" cy="78564"/>
          </a:xfrm>
          <a:custGeom>
            <a:avLst/>
            <a:gdLst>
              <a:gd name="T0" fmla="*/ 3 w 57"/>
              <a:gd name="T1" fmla="*/ 0 h 117"/>
              <a:gd name="T2" fmla="*/ 2 w 57"/>
              <a:gd name="T3" fmla="*/ 1 h 117"/>
              <a:gd name="T4" fmla="*/ 2 w 57"/>
              <a:gd name="T5" fmla="*/ 2 h 117"/>
              <a:gd name="T6" fmla="*/ 1 w 57"/>
              <a:gd name="T7" fmla="*/ 2 h 117"/>
              <a:gd name="T8" fmla="*/ 2 w 57"/>
              <a:gd name="T9" fmla="*/ 3 h 117"/>
              <a:gd name="T10" fmla="*/ 2 w 57"/>
              <a:gd name="T11" fmla="*/ 4 h 117"/>
              <a:gd name="T12" fmla="*/ 3 w 57"/>
              <a:gd name="T13" fmla="*/ 5 h 117"/>
              <a:gd name="T14" fmla="*/ 3 w 57"/>
              <a:gd name="T15" fmla="*/ 6 h 117"/>
              <a:gd name="T16" fmla="*/ 2 w 57"/>
              <a:gd name="T17" fmla="*/ 9 h 117"/>
              <a:gd name="T18" fmla="*/ 1 w 57"/>
              <a:gd name="T19" fmla="*/ 13 h 117"/>
              <a:gd name="T20" fmla="*/ 0 w 57"/>
              <a:gd name="T21" fmla="*/ 16 h 117"/>
              <a:gd name="T22" fmla="*/ 0 w 57"/>
              <a:gd name="T23" fmla="*/ 18 h 117"/>
              <a:gd name="T24" fmla="*/ 2 w 57"/>
              <a:gd name="T25" fmla="*/ 24 h 117"/>
              <a:gd name="T26" fmla="*/ 3 w 57"/>
              <a:gd name="T27" fmla="*/ 31 h 117"/>
              <a:gd name="T28" fmla="*/ 5 w 57"/>
              <a:gd name="T29" fmla="*/ 34 h 117"/>
              <a:gd name="T30" fmla="*/ 11 w 57"/>
              <a:gd name="T31" fmla="*/ 32 h 117"/>
              <a:gd name="T32" fmla="*/ 12 w 57"/>
              <a:gd name="T33" fmla="*/ 31 h 117"/>
              <a:gd name="T34" fmla="*/ 13 w 57"/>
              <a:gd name="T35" fmla="*/ 31 h 117"/>
              <a:gd name="T36" fmla="*/ 15 w 57"/>
              <a:gd name="T37" fmla="*/ 30 h 117"/>
              <a:gd name="T38" fmla="*/ 16 w 57"/>
              <a:gd name="T39" fmla="*/ 26 h 117"/>
              <a:gd name="T40" fmla="*/ 16 w 57"/>
              <a:gd name="T41" fmla="*/ 22 h 117"/>
              <a:gd name="T42" fmla="*/ 15 w 57"/>
              <a:gd name="T43" fmla="*/ 18 h 117"/>
              <a:gd name="T44" fmla="*/ 10 w 57"/>
              <a:gd name="T45" fmla="*/ 10 h 117"/>
              <a:gd name="T46" fmla="*/ 5 w 57"/>
              <a:gd name="T47" fmla="*/ 3 h 117"/>
              <a:gd name="T48" fmla="*/ 3 w 57"/>
              <a:gd name="T49" fmla="*/ 0 h 11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7"/>
              <a:gd name="T76" fmla="*/ 0 h 117"/>
              <a:gd name="T77" fmla="*/ 57 w 57"/>
              <a:gd name="T78" fmla="*/ 117 h 11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7" h="117">
                <a:moveTo>
                  <a:pt x="11" y="0"/>
                </a:moveTo>
                <a:lnTo>
                  <a:pt x="7" y="4"/>
                </a:lnTo>
                <a:lnTo>
                  <a:pt x="7" y="6"/>
                </a:lnTo>
                <a:lnTo>
                  <a:pt x="3" y="7"/>
                </a:lnTo>
                <a:lnTo>
                  <a:pt x="5" y="9"/>
                </a:lnTo>
                <a:lnTo>
                  <a:pt x="7" y="15"/>
                </a:lnTo>
                <a:lnTo>
                  <a:pt x="9" y="17"/>
                </a:lnTo>
                <a:lnTo>
                  <a:pt x="11" y="23"/>
                </a:lnTo>
                <a:lnTo>
                  <a:pt x="7" y="32"/>
                </a:lnTo>
                <a:lnTo>
                  <a:pt x="1" y="46"/>
                </a:lnTo>
                <a:lnTo>
                  <a:pt x="0" y="54"/>
                </a:lnTo>
                <a:lnTo>
                  <a:pt x="0" y="61"/>
                </a:lnTo>
                <a:lnTo>
                  <a:pt x="7" y="84"/>
                </a:lnTo>
                <a:lnTo>
                  <a:pt x="11" y="107"/>
                </a:lnTo>
                <a:lnTo>
                  <a:pt x="17" y="117"/>
                </a:lnTo>
                <a:lnTo>
                  <a:pt x="38" y="111"/>
                </a:lnTo>
                <a:lnTo>
                  <a:pt x="44" y="107"/>
                </a:lnTo>
                <a:lnTo>
                  <a:pt x="48" y="107"/>
                </a:lnTo>
                <a:lnTo>
                  <a:pt x="53" y="104"/>
                </a:lnTo>
                <a:lnTo>
                  <a:pt x="57" y="90"/>
                </a:lnTo>
                <a:lnTo>
                  <a:pt x="57" y="75"/>
                </a:lnTo>
                <a:lnTo>
                  <a:pt x="53" y="61"/>
                </a:lnTo>
                <a:lnTo>
                  <a:pt x="36" y="34"/>
                </a:lnTo>
                <a:lnTo>
                  <a:pt x="19" y="9"/>
                </a:lnTo>
                <a:lnTo>
                  <a:pt x="11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89" name="Freeform 96"/>
          <p:cNvSpPr>
            <a:spLocks/>
          </p:cNvSpPr>
          <p:nvPr/>
        </p:nvSpPr>
        <p:spPr bwMode="auto">
          <a:xfrm>
            <a:off x="5806600" y="3443399"/>
            <a:ext cx="17222" cy="4988"/>
          </a:xfrm>
          <a:custGeom>
            <a:avLst/>
            <a:gdLst>
              <a:gd name="T0" fmla="*/ 0 w 27"/>
              <a:gd name="T1" fmla="*/ 2 h 8"/>
              <a:gd name="T2" fmla="*/ 2 w 27"/>
              <a:gd name="T3" fmla="*/ 0 h 8"/>
              <a:gd name="T4" fmla="*/ 6 w 27"/>
              <a:gd name="T5" fmla="*/ 1 h 8"/>
              <a:gd name="T6" fmla="*/ 6 w 27"/>
              <a:gd name="T7" fmla="*/ 1 h 8"/>
              <a:gd name="T8" fmla="*/ 4 w 27"/>
              <a:gd name="T9" fmla="*/ 2 h 8"/>
              <a:gd name="T10" fmla="*/ 0 w 27"/>
              <a:gd name="T11" fmla="*/ 2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"/>
              <a:gd name="T19" fmla="*/ 0 h 8"/>
              <a:gd name="T20" fmla="*/ 27 w 27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" h="8">
                <a:moveTo>
                  <a:pt x="0" y="8"/>
                </a:moveTo>
                <a:lnTo>
                  <a:pt x="11" y="0"/>
                </a:lnTo>
                <a:lnTo>
                  <a:pt x="27" y="4"/>
                </a:lnTo>
                <a:lnTo>
                  <a:pt x="25" y="6"/>
                </a:lnTo>
                <a:lnTo>
                  <a:pt x="19" y="8"/>
                </a:lnTo>
                <a:lnTo>
                  <a:pt x="0" y="8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90" name="Freeform 126"/>
          <p:cNvSpPr>
            <a:spLocks/>
          </p:cNvSpPr>
          <p:nvPr/>
        </p:nvSpPr>
        <p:spPr bwMode="auto">
          <a:xfrm>
            <a:off x="6087068" y="3100457"/>
            <a:ext cx="73807" cy="124706"/>
          </a:xfrm>
          <a:custGeom>
            <a:avLst/>
            <a:gdLst>
              <a:gd name="T0" fmla="*/ 6 w 108"/>
              <a:gd name="T1" fmla="*/ 6 h 189"/>
              <a:gd name="T2" fmla="*/ 4 w 108"/>
              <a:gd name="T3" fmla="*/ 17 h 189"/>
              <a:gd name="T4" fmla="*/ 4 w 108"/>
              <a:gd name="T5" fmla="*/ 20 h 189"/>
              <a:gd name="T6" fmla="*/ 5 w 108"/>
              <a:gd name="T7" fmla="*/ 21 h 189"/>
              <a:gd name="T8" fmla="*/ 5 w 108"/>
              <a:gd name="T9" fmla="*/ 23 h 189"/>
              <a:gd name="T10" fmla="*/ 3 w 108"/>
              <a:gd name="T11" fmla="*/ 23 h 189"/>
              <a:gd name="T12" fmla="*/ 2 w 108"/>
              <a:gd name="T13" fmla="*/ 23 h 189"/>
              <a:gd name="T14" fmla="*/ 1 w 108"/>
              <a:gd name="T15" fmla="*/ 22 h 189"/>
              <a:gd name="T16" fmla="*/ 0 w 108"/>
              <a:gd name="T17" fmla="*/ 25 h 189"/>
              <a:gd name="T18" fmla="*/ 3 w 108"/>
              <a:gd name="T19" fmla="*/ 30 h 189"/>
              <a:gd name="T20" fmla="*/ 5 w 108"/>
              <a:gd name="T21" fmla="*/ 35 h 189"/>
              <a:gd name="T22" fmla="*/ 8 w 108"/>
              <a:gd name="T23" fmla="*/ 33 h 189"/>
              <a:gd name="T24" fmla="*/ 7 w 108"/>
              <a:gd name="T25" fmla="*/ 41 h 189"/>
              <a:gd name="T26" fmla="*/ 13 w 108"/>
              <a:gd name="T27" fmla="*/ 44 h 189"/>
              <a:gd name="T28" fmla="*/ 19 w 108"/>
              <a:gd name="T29" fmla="*/ 47 h 189"/>
              <a:gd name="T30" fmla="*/ 18 w 108"/>
              <a:gd name="T31" fmla="*/ 42 h 189"/>
              <a:gd name="T32" fmla="*/ 21 w 108"/>
              <a:gd name="T33" fmla="*/ 46 h 189"/>
              <a:gd name="T34" fmla="*/ 26 w 108"/>
              <a:gd name="T35" fmla="*/ 52 h 189"/>
              <a:gd name="T36" fmla="*/ 28 w 108"/>
              <a:gd name="T37" fmla="*/ 51 h 189"/>
              <a:gd name="T38" fmla="*/ 28 w 108"/>
              <a:gd name="T39" fmla="*/ 50 h 189"/>
              <a:gd name="T40" fmla="*/ 26 w 108"/>
              <a:gd name="T41" fmla="*/ 43 h 189"/>
              <a:gd name="T42" fmla="*/ 24 w 108"/>
              <a:gd name="T43" fmla="*/ 40 h 189"/>
              <a:gd name="T44" fmla="*/ 21 w 108"/>
              <a:gd name="T45" fmla="*/ 41 h 189"/>
              <a:gd name="T46" fmla="*/ 18 w 108"/>
              <a:gd name="T47" fmla="*/ 38 h 189"/>
              <a:gd name="T48" fmla="*/ 12 w 108"/>
              <a:gd name="T49" fmla="*/ 40 h 189"/>
              <a:gd name="T50" fmla="*/ 12 w 108"/>
              <a:gd name="T51" fmla="*/ 36 h 189"/>
              <a:gd name="T52" fmla="*/ 11 w 108"/>
              <a:gd name="T53" fmla="*/ 34 h 189"/>
              <a:gd name="T54" fmla="*/ 11 w 108"/>
              <a:gd name="T55" fmla="*/ 31 h 189"/>
              <a:gd name="T56" fmla="*/ 11 w 108"/>
              <a:gd name="T57" fmla="*/ 28 h 189"/>
              <a:gd name="T58" fmla="*/ 12 w 108"/>
              <a:gd name="T59" fmla="*/ 26 h 189"/>
              <a:gd name="T60" fmla="*/ 16 w 108"/>
              <a:gd name="T61" fmla="*/ 19 h 189"/>
              <a:gd name="T62" fmla="*/ 18 w 108"/>
              <a:gd name="T63" fmla="*/ 13 h 189"/>
              <a:gd name="T64" fmla="*/ 16 w 108"/>
              <a:gd name="T65" fmla="*/ 10 h 189"/>
              <a:gd name="T66" fmla="*/ 16 w 108"/>
              <a:gd name="T67" fmla="*/ 3 h 189"/>
              <a:gd name="T68" fmla="*/ 16 w 108"/>
              <a:gd name="T69" fmla="*/ 1 h 189"/>
              <a:gd name="T70" fmla="*/ 15 w 108"/>
              <a:gd name="T71" fmla="*/ 2 h 189"/>
              <a:gd name="T72" fmla="*/ 10 w 108"/>
              <a:gd name="T73" fmla="*/ 1 h 1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8"/>
              <a:gd name="T112" fmla="*/ 0 h 189"/>
              <a:gd name="T113" fmla="*/ 108 w 108"/>
              <a:gd name="T114" fmla="*/ 189 h 1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8" h="189">
                <a:moveTo>
                  <a:pt x="25" y="0"/>
                </a:moveTo>
                <a:lnTo>
                  <a:pt x="23" y="21"/>
                </a:lnTo>
                <a:lnTo>
                  <a:pt x="23" y="58"/>
                </a:lnTo>
                <a:lnTo>
                  <a:pt x="16" y="62"/>
                </a:lnTo>
                <a:lnTo>
                  <a:pt x="14" y="66"/>
                </a:lnTo>
                <a:lnTo>
                  <a:pt x="14" y="69"/>
                </a:lnTo>
                <a:lnTo>
                  <a:pt x="16" y="73"/>
                </a:lnTo>
                <a:lnTo>
                  <a:pt x="18" y="73"/>
                </a:lnTo>
                <a:lnTo>
                  <a:pt x="20" y="77"/>
                </a:lnTo>
                <a:lnTo>
                  <a:pt x="20" y="81"/>
                </a:lnTo>
                <a:lnTo>
                  <a:pt x="16" y="81"/>
                </a:lnTo>
                <a:lnTo>
                  <a:pt x="10" y="83"/>
                </a:lnTo>
                <a:lnTo>
                  <a:pt x="12" y="81"/>
                </a:lnTo>
                <a:lnTo>
                  <a:pt x="8" y="81"/>
                </a:lnTo>
                <a:lnTo>
                  <a:pt x="2" y="79"/>
                </a:lnTo>
                <a:lnTo>
                  <a:pt x="4" y="77"/>
                </a:lnTo>
                <a:lnTo>
                  <a:pt x="0" y="81"/>
                </a:lnTo>
                <a:lnTo>
                  <a:pt x="0" y="89"/>
                </a:lnTo>
                <a:lnTo>
                  <a:pt x="6" y="92"/>
                </a:lnTo>
                <a:lnTo>
                  <a:pt x="12" y="108"/>
                </a:lnTo>
                <a:lnTo>
                  <a:pt x="14" y="116"/>
                </a:lnTo>
                <a:lnTo>
                  <a:pt x="20" y="127"/>
                </a:lnTo>
                <a:lnTo>
                  <a:pt x="23" y="119"/>
                </a:lnTo>
                <a:lnTo>
                  <a:pt x="31" y="119"/>
                </a:lnTo>
                <a:lnTo>
                  <a:pt x="25" y="137"/>
                </a:lnTo>
                <a:lnTo>
                  <a:pt x="27" y="146"/>
                </a:lnTo>
                <a:lnTo>
                  <a:pt x="33" y="162"/>
                </a:lnTo>
                <a:lnTo>
                  <a:pt x="50" y="156"/>
                </a:lnTo>
                <a:lnTo>
                  <a:pt x="60" y="158"/>
                </a:lnTo>
                <a:lnTo>
                  <a:pt x="75" y="169"/>
                </a:lnTo>
                <a:lnTo>
                  <a:pt x="71" y="160"/>
                </a:lnTo>
                <a:lnTo>
                  <a:pt x="71" y="152"/>
                </a:lnTo>
                <a:lnTo>
                  <a:pt x="75" y="154"/>
                </a:lnTo>
                <a:lnTo>
                  <a:pt x="83" y="162"/>
                </a:lnTo>
                <a:lnTo>
                  <a:pt x="98" y="185"/>
                </a:lnTo>
                <a:lnTo>
                  <a:pt x="100" y="185"/>
                </a:lnTo>
                <a:lnTo>
                  <a:pt x="104" y="189"/>
                </a:lnTo>
                <a:lnTo>
                  <a:pt x="106" y="183"/>
                </a:lnTo>
                <a:lnTo>
                  <a:pt x="106" y="179"/>
                </a:lnTo>
                <a:lnTo>
                  <a:pt x="108" y="177"/>
                </a:lnTo>
                <a:lnTo>
                  <a:pt x="102" y="164"/>
                </a:lnTo>
                <a:lnTo>
                  <a:pt x="100" y="154"/>
                </a:lnTo>
                <a:lnTo>
                  <a:pt x="98" y="142"/>
                </a:lnTo>
                <a:lnTo>
                  <a:pt x="93" y="144"/>
                </a:lnTo>
                <a:lnTo>
                  <a:pt x="85" y="144"/>
                </a:lnTo>
                <a:lnTo>
                  <a:pt x="83" y="146"/>
                </a:lnTo>
                <a:lnTo>
                  <a:pt x="83" y="135"/>
                </a:lnTo>
                <a:lnTo>
                  <a:pt x="69" y="137"/>
                </a:lnTo>
                <a:lnTo>
                  <a:pt x="60" y="139"/>
                </a:lnTo>
                <a:lnTo>
                  <a:pt x="48" y="142"/>
                </a:lnTo>
                <a:lnTo>
                  <a:pt x="46" y="137"/>
                </a:lnTo>
                <a:lnTo>
                  <a:pt x="45" y="129"/>
                </a:lnTo>
                <a:lnTo>
                  <a:pt x="45" y="123"/>
                </a:lnTo>
                <a:lnTo>
                  <a:pt x="43" y="123"/>
                </a:lnTo>
                <a:lnTo>
                  <a:pt x="41" y="116"/>
                </a:lnTo>
                <a:lnTo>
                  <a:pt x="41" y="112"/>
                </a:lnTo>
                <a:lnTo>
                  <a:pt x="45" y="106"/>
                </a:lnTo>
                <a:lnTo>
                  <a:pt x="41" y="98"/>
                </a:lnTo>
                <a:lnTo>
                  <a:pt x="41" y="92"/>
                </a:lnTo>
                <a:lnTo>
                  <a:pt x="45" y="92"/>
                </a:lnTo>
                <a:lnTo>
                  <a:pt x="50" y="79"/>
                </a:lnTo>
                <a:lnTo>
                  <a:pt x="60" y="66"/>
                </a:lnTo>
                <a:lnTo>
                  <a:pt x="71" y="54"/>
                </a:lnTo>
                <a:lnTo>
                  <a:pt x="69" y="48"/>
                </a:lnTo>
                <a:lnTo>
                  <a:pt x="64" y="39"/>
                </a:lnTo>
                <a:lnTo>
                  <a:pt x="60" y="35"/>
                </a:lnTo>
                <a:lnTo>
                  <a:pt x="58" y="21"/>
                </a:lnTo>
                <a:lnTo>
                  <a:pt x="60" y="10"/>
                </a:lnTo>
                <a:lnTo>
                  <a:pt x="64" y="0"/>
                </a:lnTo>
                <a:lnTo>
                  <a:pt x="60" y="2"/>
                </a:lnTo>
                <a:lnTo>
                  <a:pt x="58" y="6"/>
                </a:lnTo>
                <a:lnTo>
                  <a:pt x="56" y="8"/>
                </a:lnTo>
                <a:lnTo>
                  <a:pt x="45" y="8"/>
                </a:lnTo>
                <a:lnTo>
                  <a:pt x="37" y="4"/>
                </a:lnTo>
                <a:lnTo>
                  <a:pt x="25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91" name="Freeform 127"/>
          <p:cNvSpPr>
            <a:spLocks/>
          </p:cNvSpPr>
          <p:nvPr/>
        </p:nvSpPr>
        <p:spPr bwMode="auto">
          <a:xfrm>
            <a:off x="6044014" y="3252598"/>
            <a:ext cx="40594" cy="61106"/>
          </a:xfrm>
          <a:custGeom>
            <a:avLst/>
            <a:gdLst>
              <a:gd name="T0" fmla="*/ 14 w 63"/>
              <a:gd name="T1" fmla="*/ 0 h 88"/>
              <a:gd name="T2" fmla="*/ 14 w 63"/>
              <a:gd name="T3" fmla="*/ 4 h 88"/>
              <a:gd name="T4" fmla="*/ 12 w 63"/>
              <a:gd name="T5" fmla="*/ 4 h 88"/>
              <a:gd name="T6" fmla="*/ 8 w 63"/>
              <a:gd name="T7" fmla="*/ 16 h 88"/>
              <a:gd name="T8" fmla="*/ 6 w 63"/>
              <a:gd name="T9" fmla="*/ 20 h 88"/>
              <a:gd name="T10" fmla="*/ 4 w 63"/>
              <a:gd name="T11" fmla="*/ 21 h 88"/>
              <a:gd name="T12" fmla="*/ 2 w 63"/>
              <a:gd name="T13" fmla="*/ 22 h 88"/>
              <a:gd name="T14" fmla="*/ 0 w 63"/>
              <a:gd name="T15" fmla="*/ 24 h 88"/>
              <a:gd name="T16" fmla="*/ 0 w 63"/>
              <a:gd name="T17" fmla="*/ 26 h 88"/>
              <a:gd name="T18" fmla="*/ 0 w 63"/>
              <a:gd name="T19" fmla="*/ 27 h 88"/>
              <a:gd name="T20" fmla="*/ 0 w 63"/>
              <a:gd name="T21" fmla="*/ 27 h 88"/>
              <a:gd name="T22" fmla="*/ 3 w 63"/>
              <a:gd name="T23" fmla="*/ 26 h 88"/>
              <a:gd name="T24" fmla="*/ 6 w 63"/>
              <a:gd name="T25" fmla="*/ 25 h 88"/>
              <a:gd name="T26" fmla="*/ 8 w 63"/>
              <a:gd name="T27" fmla="*/ 23 h 88"/>
              <a:gd name="T28" fmla="*/ 9 w 63"/>
              <a:gd name="T29" fmla="*/ 20 h 88"/>
              <a:gd name="T30" fmla="*/ 9 w 63"/>
              <a:gd name="T31" fmla="*/ 17 h 88"/>
              <a:gd name="T32" fmla="*/ 10 w 63"/>
              <a:gd name="T33" fmla="*/ 16 h 88"/>
              <a:gd name="T34" fmla="*/ 14 w 63"/>
              <a:gd name="T35" fmla="*/ 11 h 88"/>
              <a:gd name="T36" fmla="*/ 15 w 63"/>
              <a:gd name="T37" fmla="*/ 8 h 88"/>
              <a:gd name="T38" fmla="*/ 15 w 63"/>
              <a:gd name="T39" fmla="*/ 6 h 88"/>
              <a:gd name="T40" fmla="*/ 15 w 63"/>
              <a:gd name="T41" fmla="*/ 2 h 88"/>
              <a:gd name="T42" fmla="*/ 14 w 63"/>
              <a:gd name="T43" fmla="*/ 0 h 8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3"/>
              <a:gd name="T67" fmla="*/ 0 h 88"/>
              <a:gd name="T68" fmla="*/ 63 w 63"/>
              <a:gd name="T69" fmla="*/ 88 h 8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3" h="88">
                <a:moveTo>
                  <a:pt x="56" y="0"/>
                </a:moveTo>
                <a:lnTo>
                  <a:pt x="56" y="15"/>
                </a:lnTo>
                <a:lnTo>
                  <a:pt x="50" y="15"/>
                </a:lnTo>
                <a:lnTo>
                  <a:pt x="35" y="50"/>
                </a:lnTo>
                <a:lnTo>
                  <a:pt x="27" y="65"/>
                </a:lnTo>
                <a:lnTo>
                  <a:pt x="19" y="69"/>
                </a:lnTo>
                <a:lnTo>
                  <a:pt x="10" y="71"/>
                </a:lnTo>
                <a:lnTo>
                  <a:pt x="2" y="77"/>
                </a:lnTo>
                <a:lnTo>
                  <a:pt x="0" y="82"/>
                </a:lnTo>
                <a:lnTo>
                  <a:pt x="0" y="88"/>
                </a:lnTo>
                <a:lnTo>
                  <a:pt x="2" y="88"/>
                </a:lnTo>
                <a:lnTo>
                  <a:pt x="14" y="82"/>
                </a:lnTo>
                <a:lnTo>
                  <a:pt x="25" y="79"/>
                </a:lnTo>
                <a:lnTo>
                  <a:pt x="35" y="73"/>
                </a:lnTo>
                <a:lnTo>
                  <a:pt x="37" y="65"/>
                </a:lnTo>
                <a:lnTo>
                  <a:pt x="39" y="56"/>
                </a:lnTo>
                <a:lnTo>
                  <a:pt x="42" y="50"/>
                </a:lnTo>
                <a:lnTo>
                  <a:pt x="58" y="34"/>
                </a:lnTo>
                <a:lnTo>
                  <a:pt x="63" y="27"/>
                </a:lnTo>
                <a:lnTo>
                  <a:pt x="63" y="19"/>
                </a:lnTo>
                <a:lnTo>
                  <a:pt x="60" y="7"/>
                </a:lnTo>
                <a:lnTo>
                  <a:pt x="56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92" name="Freeform 128"/>
          <p:cNvSpPr>
            <a:spLocks/>
          </p:cNvSpPr>
          <p:nvPr/>
        </p:nvSpPr>
        <p:spPr bwMode="auto">
          <a:xfrm>
            <a:off x="6128892" y="3263822"/>
            <a:ext cx="33214" cy="33670"/>
          </a:xfrm>
          <a:custGeom>
            <a:avLst/>
            <a:gdLst>
              <a:gd name="T0" fmla="*/ 5 w 50"/>
              <a:gd name="T1" fmla="*/ 0 h 50"/>
              <a:gd name="T2" fmla="*/ 5 w 50"/>
              <a:gd name="T3" fmla="*/ 2 h 50"/>
              <a:gd name="T4" fmla="*/ 3 w 50"/>
              <a:gd name="T5" fmla="*/ 5 h 50"/>
              <a:gd name="T6" fmla="*/ 3 w 50"/>
              <a:gd name="T7" fmla="*/ 6 h 50"/>
              <a:gd name="T8" fmla="*/ 3 w 50"/>
              <a:gd name="T9" fmla="*/ 6 h 50"/>
              <a:gd name="T10" fmla="*/ 1 w 50"/>
              <a:gd name="T11" fmla="*/ 6 h 50"/>
              <a:gd name="T12" fmla="*/ 0 w 50"/>
              <a:gd name="T13" fmla="*/ 6 h 50"/>
              <a:gd name="T14" fmla="*/ 0 w 50"/>
              <a:gd name="T15" fmla="*/ 8 h 50"/>
              <a:gd name="T16" fmla="*/ 1 w 50"/>
              <a:gd name="T17" fmla="*/ 11 h 50"/>
              <a:gd name="T18" fmla="*/ 2 w 50"/>
              <a:gd name="T19" fmla="*/ 11 h 50"/>
              <a:gd name="T20" fmla="*/ 3 w 50"/>
              <a:gd name="T21" fmla="*/ 12 h 50"/>
              <a:gd name="T22" fmla="*/ 3 w 50"/>
              <a:gd name="T23" fmla="*/ 12 h 50"/>
              <a:gd name="T24" fmla="*/ 3 w 50"/>
              <a:gd name="T25" fmla="*/ 13 h 50"/>
              <a:gd name="T26" fmla="*/ 6 w 50"/>
              <a:gd name="T27" fmla="*/ 14 h 50"/>
              <a:gd name="T28" fmla="*/ 6 w 50"/>
              <a:gd name="T29" fmla="*/ 15 h 50"/>
              <a:gd name="T30" fmla="*/ 6 w 50"/>
              <a:gd name="T31" fmla="*/ 13 h 50"/>
              <a:gd name="T32" fmla="*/ 6 w 50"/>
              <a:gd name="T33" fmla="*/ 11 h 50"/>
              <a:gd name="T34" fmla="*/ 6 w 50"/>
              <a:gd name="T35" fmla="*/ 10 h 50"/>
              <a:gd name="T36" fmla="*/ 6 w 50"/>
              <a:gd name="T37" fmla="*/ 10 h 50"/>
              <a:gd name="T38" fmla="*/ 6 w 50"/>
              <a:gd name="T39" fmla="*/ 11 h 50"/>
              <a:gd name="T40" fmla="*/ 7 w 50"/>
              <a:gd name="T41" fmla="*/ 11 h 50"/>
              <a:gd name="T42" fmla="*/ 9 w 50"/>
              <a:gd name="T43" fmla="*/ 9 h 50"/>
              <a:gd name="T44" fmla="*/ 11 w 50"/>
              <a:gd name="T45" fmla="*/ 6 h 50"/>
              <a:gd name="T46" fmla="*/ 12 w 50"/>
              <a:gd name="T47" fmla="*/ 5 h 50"/>
              <a:gd name="T48" fmla="*/ 13 w 50"/>
              <a:gd name="T49" fmla="*/ 3 h 50"/>
              <a:gd name="T50" fmla="*/ 12 w 50"/>
              <a:gd name="T51" fmla="*/ 2 h 50"/>
              <a:gd name="T52" fmla="*/ 12 w 50"/>
              <a:gd name="T53" fmla="*/ 1 h 50"/>
              <a:gd name="T54" fmla="*/ 12 w 50"/>
              <a:gd name="T55" fmla="*/ 1 h 50"/>
              <a:gd name="T56" fmla="*/ 11 w 50"/>
              <a:gd name="T57" fmla="*/ 1 h 50"/>
              <a:gd name="T58" fmla="*/ 10 w 50"/>
              <a:gd name="T59" fmla="*/ 0 h 50"/>
              <a:gd name="T60" fmla="*/ 9 w 50"/>
              <a:gd name="T61" fmla="*/ 3 h 50"/>
              <a:gd name="T62" fmla="*/ 9 w 50"/>
              <a:gd name="T63" fmla="*/ 5 h 50"/>
              <a:gd name="T64" fmla="*/ 9 w 50"/>
              <a:gd name="T65" fmla="*/ 3 h 50"/>
              <a:gd name="T66" fmla="*/ 9 w 50"/>
              <a:gd name="T67" fmla="*/ 2 h 50"/>
              <a:gd name="T68" fmla="*/ 9 w 50"/>
              <a:gd name="T69" fmla="*/ 1 h 50"/>
              <a:gd name="T70" fmla="*/ 9 w 50"/>
              <a:gd name="T71" fmla="*/ 0 h 50"/>
              <a:gd name="T72" fmla="*/ 5 w 50"/>
              <a:gd name="T73" fmla="*/ 0 h 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0"/>
              <a:gd name="T112" fmla="*/ 0 h 50"/>
              <a:gd name="T113" fmla="*/ 50 w 50"/>
              <a:gd name="T114" fmla="*/ 50 h 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0" h="50">
                <a:moveTo>
                  <a:pt x="19" y="0"/>
                </a:moveTo>
                <a:lnTo>
                  <a:pt x="17" y="8"/>
                </a:lnTo>
                <a:lnTo>
                  <a:pt x="15" y="17"/>
                </a:lnTo>
                <a:lnTo>
                  <a:pt x="15" y="23"/>
                </a:lnTo>
                <a:lnTo>
                  <a:pt x="9" y="23"/>
                </a:lnTo>
                <a:lnTo>
                  <a:pt x="4" y="21"/>
                </a:lnTo>
                <a:lnTo>
                  <a:pt x="0" y="23"/>
                </a:lnTo>
                <a:lnTo>
                  <a:pt x="0" y="27"/>
                </a:lnTo>
                <a:lnTo>
                  <a:pt x="4" y="39"/>
                </a:lnTo>
                <a:lnTo>
                  <a:pt x="6" y="39"/>
                </a:lnTo>
                <a:lnTo>
                  <a:pt x="11" y="41"/>
                </a:lnTo>
                <a:lnTo>
                  <a:pt x="15" y="42"/>
                </a:lnTo>
                <a:lnTo>
                  <a:pt x="15" y="44"/>
                </a:lnTo>
                <a:lnTo>
                  <a:pt x="21" y="48"/>
                </a:lnTo>
                <a:lnTo>
                  <a:pt x="27" y="50"/>
                </a:lnTo>
                <a:lnTo>
                  <a:pt x="25" y="44"/>
                </a:lnTo>
                <a:lnTo>
                  <a:pt x="21" y="39"/>
                </a:lnTo>
                <a:lnTo>
                  <a:pt x="23" y="35"/>
                </a:lnTo>
                <a:lnTo>
                  <a:pt x="25" y="35"/>
                </a:lnTo>
                <a:lnTo>
                  <a:pt x="27" y="37"/>
                </a:lnTo>
                <a:lnTo>
                  <a:pt x="31" y="39"/>
                </a:lnTo>
                <a:lnTo>
                  <a:pt x="36" y="31"/>
                </a:lnTo>
                <a:lnTo>
                  <a:pt x="44" y="21"/>
                </a:lnTo>
                <a:lnTo>
                  <a:pt x="48" y="16"/>
                </a:lnTo>
                <a:lnTo>
                  <a:pt x="50" y="12"/>
                </a:lnTo>
                <a:lnTo>
                  <a:pt x="48" y="8"/>
                </a:lnTo>
                <a:lnTo>
                  <a:pt x="48" y="4"/>
                </a:lnTo>
                <a:lnTo>
                  <a:pt x="46" y="4"/>
                </a:lnTo>
                <a:lnTo>
                  <a:pt x="44" y="2"/>
                </a:lnTo>
                <a:lnTo>
                  <a:pt x="40" y="0"/>
                </a:lnTo>
                <a:lnTo>
                  <a:pt x="36" y="10"/>
                </a:lnTo>
                <a:lnTo>
                  <a:pt x="33" y="17"/>
                </a:lnTo>
                <a:lnTo>
                  <a:pt x="34" y="12"/>
                </a:lnTo>
                <a:lnTo>
                  <a:pt x="34" y="8"/>
                </a:lnTo>
                <a:lnTo>
                  <a:pt x="33" y="2"/>
                </a:lnTo>
                <a:lnTo>
                  <a:pt x="34" y="0"/>
                </a:lnTo>
                <a:lnTo>
                  <a:pt x="19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93" name="Freeform 129"/>
          <p:cNvSpPr>
            <a:spLocks/>
          </p:cNvSpPr>
          <p:nvPr/>
        </p:nvSpPr>
        <p:spPr bwMode="auto">
          <a:xfrm>
            <a:off x="6143654" y="3277539"/>
            <a:ext cx="4920" cy="6236"/>
          </a:xfrm>
          <a:custGeom>
            <a:avLst/>
            <a:gdLst>
              <a:gd name="T0" fmla="*/ 2 w 8"/>
              <a:gd name="T1" fmla="*/ 0 h 12"/>
              <a:gd name="T2" fmla="*/ 1 w 8"/>
              <a:gd name="T3" fmla="*/ 0 h 12"/>
              <a:gd name="T4" fmla="*/ 1 w 8"/>
              <a:gd name="T5" fmla="*/ 1 h 12"/>
              <a:gd name="T6" fmla="*/ 1 w 8"/>
              <a:gd name="T7" fmla="*/ 2 h 12"/>
              <a:gd name="T8" fmla="*/ 0 w 8"/>
              <a:gd name="T9" fmla="*/ 2 h 12"/>
              <a:gd name="T10" fmla="*/ 1 w 8"/>
              <a:gd name="T11" fmla="*/ 1 h 12"/>
              <a:gd name="T12" fmla="*/ 2 w 8"/>
              <a:gd name="T13" fmla="*/ 0 h 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"/>
              <a:gd name="T22" fmla="*/ 0 h 12"/>
              <a:gd name="T23" fmla="*/ 8 w 8"/>
              <a:gd name="T24" fmla="*/ 12 h 1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" h="12">
                <a:moveTo>
                  <a:pt x="8" y="0"/>
                </a:moveTo>
                <a:lnTo>
                  <a:pt x="6" y="2"/>
                </a:lnTo>
                <a:lnTo>
                  <a:pt x="4" y="8"/>
                </a:lnTo>
                <a:lnTo>
                  <a:pt x="4" y="12"/>
                </a:lnTo>
                <a:lnTo>
                  <a:pt x="0" y="10"/>
                </a:lnTo>
                <a:lnTo>
                  <a:pt x="2" y="4"/>
                </a:lnTo>
                <a:lnTo>
                  <a:pt x="8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94" name="Freeform 130"/>
          <p:cNvSpPr>
            <a:spLocks/>
          </p:cNvSpPr>
          <p:nvPr/>
        </p:nvSpPr>
        <p:spPr bwMode="auto">
          <a:xfrm>
            <a:off x="6119051" y="3294998"/>
            <a:ext cx="82418" cy="77318"/>
          </a:xfrm>
          <a:custGeom>
            <a:avLst/>
            <a:gdLst>
              <a:gd name="T0" fmla="*/ 24 w 119"/>
              <a:gd name="T1" fmla="*/ 1 h 118"/>
              <a:gd name="T2" fmla="*/ 25 w 119"/>
              <a:gd name="T3" fmla="*/ 6 h 118"/>
              <a:gd name="T4" fmla="*/ 22 w 119"/>
              <a:gd name="T5" fmla="*/ 5 h 118"/>
              <a:gd name="T6" fmla="*/ 20 w 119"/>
              <a:gd name="T7" fmla="*/ 8 h 118"/>
              <a:gd name="T8" fmla="*/ 14 w 119"/>
              <a:gd name="T9" fmla="*/ 9 h 118"/>
              <a:gd name="T10" fmla="*/ 14 w 119"/>
              <a:gd name="T11" fmla="*/ 11 h 118"/>
              <a:gd name="T12" fmla="*/ 12 w 119"/>
              <a:gd name="T13" fmla="*/ 9 h 118"/>
              <a:gd name="T14" fmla="*/ 8 w 119"/>
              <a:gd name="T15" fmla="*/ 7 h 118"/>
              <a:gd name="T16" fmla="*/ 4 w 119"/>
              <a:gd name="T17" fmla="*/ 11 h 118"/>
              <a:gd name="T18" fmla="*/ 2 w 119"/>
              <a:gd name="T19" fmla="*/ 13 h 118"/>
              <a:gd name="T20" fmla="*/ 2 w 119"/>
              <a:gd name="T21" fmla="*/ 17 h 118"/>
              <a:gd name="T22" fmla="*/ 1 w 119"/>
              <a:gd name="T23" fmla="*/ 19 h 118"/>
              <a:gd name="T24" fmla="*/ 3 w 119"/>
              <a:gd name="T25" fmla="*/ 19 h 118"/>
              <a:gd name="T26" fmla="*/ 5 w 119"/>
              <a:gd name="T27" fmla="*/ 16 h 118"/>
              <a:gd name="T28" fmla="*/ 6 w 119"/>
              <a:gd name="T29" fmla="*/ 15 h 118"/>
              <a:gd name="T30" fmla="*/ 10 w 119"/>
              <a:gd name="T31" fmla="*/ 17 h 118"/>
              <a:gd name="T32" fmla="*/ 15 w 119"/>
              <a:gd name="T33" fmla="*/ 17 h 118"/>
              <a:gd name="T34" fmla="*/ 15 w 119"/>
              <a:gd name="T35" fmla="*/ 19 h 118"/>
              <a:gd name="T36" fmla="*/ 14 w 119"/>
              <a:gd name="T37" fmla="*/ 24 h 118"/>
              <a:gd name="T38" fmla="*/ 16 w 119"/>
              <a:gd name="T39" fmla="*/ 28 h 118"/>
              <a:gd name="T40" fmla="*/ 20 w 119"/>
              <a:gd name="T41" fmla="*/ 29 h 118"/>
              <a:gd name="T42" fmla="*/ 22 w 119"/>
              <a:gd name="T43" fmla="*/ 30 h 118"/>
              <a:gd name="T44" fmla="*/ 23 w 119"/>
              <a:gd name="T45" fmla="*/ 33 h 118"/>
              <a:gd name="T46" fmla="*/ 26 w 119"/>
              <a:gd name="T47" fmla="*/ 31 h 118"/>
              <a:gd name="T48" fmla="*/ 25 w 119"/>
              <a:gd name="T49" fmla="*/ 24 h 118"/>
              <a:gd name="T50" fmla="*/ 27 w 119"/>
              <a:gd name="T51" fmla="*/ 25 h 118"/>
              <a:gd name="T52" fmla="*/ 27 w 119"/>
              <a:gd name="T53" fmla="*/ 22 h 118"/>
              <a:gd name="T54" fmla="*/ 28 w 119"/>
              <a:gd name="T55" fmla="*/ 19 h 118"/>
              <a:gd name="T56" fmla="*/ 29 w 119"/>
              <a:gd name="T57" fmla="*/ 16 h 118"/>
              <a:gd name="T58" fmla="*/ 32 w 119"/>
              <a:gd name="T59" fmla="*/ 12 h 118"/>
              <a:gd name="T60" fmla="*/ 30 w 119"/>
              <a:gd name="T61" fmla="*/ 7 h 118"/>
              <a:gd name="T62" fmla="*/ 29 w 119"/>
              <a:gd name="T63" fmla="*/ 0 h 11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19"/>
              <a:gd name="T97" fmla="*/ 0 h 118"/>
              <a:gd name="T98" fmla="*/ 119 w 119"/>
              <a:gd name="T99" fmla="*/ 118 h 11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19" h="118">
                <a:moveTo>
                  <a:pt x="92" y="0"/>
                </a:moveTo>
                <a:lnTo>
                  <a:pt x="91" y="4"/>
                </a:lnTo>
                <a:lnTo>
                  <a:pt x="91" y="14"/>
                </a:lnTo>
                <a:lnTo>
                  <a:pt x="92" y="20"/>
                </a:lnTo>
                <a:lnTo>
                  <a:pt x="87" y="20"/>
                </a:lnTo>
                <a:lnTo>
                  <a:pt x="81" y="18"/>
                </a:lnTo>
                <a:lnTo>
                  <a:pt x="75" y="20"/>
                </a:lnTo>
                <a:lnTo>
                  <a:pt x="75" y="31"/>
                </a:lnTo>
                <a:lnTo>
                  <a:pt x="60" y="31"/>
                </a:lnTo>
                <a:lnTo>
                  <a:pt x="50" y="35"/>
                </a:lnTo>
                <a:lnTo>
                  <a:pt x="48" y="37"/>
                </a:lnTo>
                <a:lnTo>
                  <a:pt x="50" y="39"/>
                </a:lnTo>
                <a:lnTo>
                  <a:pt x="46" y="39"/>
                </a:lnTo>
                <a:lnTo>
                  <a:pt x="45" y="35"/>
                </a:lnTo>
                <a:lnTo>
                  <a:pt x="43" y="27"/>
                </a:lnTo>
                <a:lnTo>
                  <a:pt x="31" y="27"/>
                </a:lnTo>
                <a:lnTo>
                  <a:pt x="25" y="33"/>
                </a:lnTo>
                <a:lnTo>
                  <a:pt x="16" y="39"/>
                </a:lnTo>
                <a:lnTo>
                  <a:pt x="8" y="43"/>
                </a:lnTo>
                <a:lnTo>
                  <a:pt x="6" y="48"/>
                </a:lnTo>
                <a:lnTo>
                  <a:pt x="6" y="56"/>
                </a:lnTo>
                <a:lnTo>
                  <a:pt x="8" y="62"/>
                </a:lnTo>
                <a:lnTo>
                  <a:pt x="0" y="64"/>
                </a:lnTo>
                <a:lnTo>
                  <a:pt x="2" y="71"/>
                </a:lnTo>
                <a:lnTo>
                  <a:pt x="8" y="73"/>
                </a:lnTo>
                <a:lnTo>
                  <a:pt x="10" y="69"/>
                </a:lnTo>
                <a:lnTo>
                  <a:pt x="16" y="62"/>
                </a:lnTo>
                <a:lnTo>
                  <a:pt x="20" y="58"/>
                </a:lnTo>
                <a:lnTo>
                  <a:pt x="18" y="54"/>
                </a:lnTo>
                <a:lnTo>
                  <a:pt x="23" y="56"/>
                </a:lnTo>
                <a:lnTo>
                  <a:pt x="23" y="62"/>
                </a:lnTo>
                <a:lnTo>
                  <a:pt x="37" y="60"/>
                </a:lnTo>
                <a:lnTo>
                  <a:pt x="46" y="62"/>
                </a:lnTo>
                <a:lnTo>
                  <a:pt x="56" y="62"/>
                </a:lnTo>
                <a:lnTo>
                  <a:pt x="56" y="69"/>
                </a:lnTo>
                <a:lnTo>
                  <a:pt x="54" y="69"/>
                </a:lnTo>
                <a:lnTo>
                  <a:pt x="50" y="73"/>
                </a:lnTo>
                <a:lnTo>
                  <a:pt x="52" y="85"/>
                </a:lnTo>
                <a:lnTo>
                  <a:pt x="54" y="93"/>
                </a:lnTo>
                <a:lnTo>
                  <a:pt x="60" y="100"/>
                </a:lnTo>
                <a:lnTo>
                  <a:pt x="68" y="104"/>
                </a:lnTo>
                <a:lnTo>
                  <a:pt x="73" y="104"/>
                </a:lnTo>
                <a:lnTo>
                  <a:pt x="85" y="106"/>
                </a:lnTo>
                <a:lnTo>
                  <a:pt x="83" y="110"/>
                </a:lnTo>
                <a:lnTo>
                  <a:pt x="83" y="116"/>
                </a:lnTo>
                <a:lnTo>
                  <a:pt x="85" y="118"/>
                </a:lnTo>
                <a:lnTo>
                  <a:pt x="91" y="112"/>
                </a:lnTo>
                <a:lnTo>
                  <a:pt x="94" y="112"/>
                </a:lnTo>
                <a:lnTo>
                  <a:pt x="92" y="102"/>
                </a:lnTo>
                <a:lnTo>
                  <a:pt x="92" y="85"/>
                </a:lnTo>
                <a:lnTo>
                  <a:pt x="94" y="85"/>
                </a:lnTo>
                <a:lnTo>
                  <a:pt x="98" y="89"/>
                </a:lnTo>
                <a:lnTo>
                  <a:pt x="102" y="87"/>
                </a:lnTo>
                <a:lnTo>
                  <a:pt x="98" y="79"/>
                </a:lnTo>
                <a:lnTo>
                  <a:pt x="94" y="69"/>
                </a:lnTo>
                <a:lnTo>
                  <a:pt x="102" y="69"/>
                </a:lnTo>
                <a:lnTo>
                  <a:pt x="106" y="64"/>
                </a:lnTo>
                <a:lnTo>
                  <a:pt x="108" y="58"/>
                </a:lnTo>
                <a:lnTo>
                  <a:pt x="116" y="50"/>
                </a:lnTo>
                <a:lnTo>
                  <a:pt x="119" y="41"/>
                </a:lnTo>
                <a:lnTo>
                  <a:pt x="119" y="35"/>
                </a:lnTo>
                <a:lnTo>
                  <a:pt x="110" y="25"/>
                </a:lnTo>
                <a:lnTo>
                  <a:pt x="108" y="12"/>
                </a:lnTo>
                <a:lnTo>
                  <a:pt x="106" y="0"/>
                </a:lnTo>
                <a:lnTo>
                  <a:pt x="92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95" name="Freeform 132"/>
          <p:cNvSpPr>
            <a:spLocks/>
          </p:cNvSpPr>
          <p:nvPr/>
        </p:nvSpPr>
        <p:spPr bwMode="auto">
          <a:xfrm>
            <a:off x="6606180" y="3544410"/>
            <a:ext cx="18452" cy="14965"/>
          </a:xfrm>
          <a:custGeom>
            <a:avLst/>
            <a:gdLst>
              <a:gd name="T0" fmla="*/ 0 w 27"/>
              <a:gd name="T1" fmla="*/ 0 h 21"/>
              <a:gd name="T2" fmla="*/ 0 w 27"/>
              <a:gd name="T3" fmla="*/ 3 h 21"/>
              <a:gd name="T4" fmla="*/ 2 w 27"/>
              <a:gd name="T5" fmla="*/ 3 h 21"/>
              <a:gd name="T6" fmla="*/ 4 w 27"/>
              <a:gd name="T7" fmla="*/ 6 h 21"/>
              <a:gd name="T8" fmla="*/ 5 w 27"/>
              <a:gd name="T9" fmla="*/ 6 h 21"/>
              <a:gd name="T10" fmla="*/ 7 w 27"/>
              <a:gd name="T11" fmla="*/ 7 h 21"/>
              <a:gd name="T12" fmla="*/ 7 w 27"/>
              <a:gd name="T13" fmla="*/ 3 h 21"/>
              <a:gd name="T14" fmla="*/ 5 w 27"/>
              <a:gd name="T15" fmla="*/ 3 h 21"/>
              <a:gd name="T16" fmla="*/ 3 w 27"/>
              <a:gd name="T17" fmla="*/ 1 h 21"/>
              <a:gd name="T18" fmla="*/ 0 w 27"/>
              <a:gd name="T19" fmla="*/ 0 h 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7"/>
              <a:gd name="T31" fmla="*/ 0 h 21"/>
              <a:gd name="T32" fmla="*/ 27 w 27"/>
              <a:gd name="T33" fmla="*/ 21 h 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7" h="21">
                <a:moveTo>
                  <a:pt x="0" y="0"/>
                </a:moveTo>
                <a:lnTo>
                  <a:pt x="0" y="8"/>
                </a:lnTo>
                <a:lnTo>
                  <a:pt x="8" y="11"/>
                </a:lnTo>
                <a:lnTo>
                  <a:pt x="16" y="17"/>
                </a:lnTo>
                <a:lnTo>
                  <a:pt x="20" y="19"/>
                </a:lnTo>
                <a:lnTo>
                  <a:pt x="27" y="21"/>
                </a:lnTo>
                <a:lnTo>
                  <a:pt x="27" y="11"/>
                </a:lnTo>
                <a:lnTo>
                  <a:pt x="18" y="8"/>
                </a:lnTo>
                <a:lnTo>
                  <a:pt x="10" y="4"/>
                </a:lnTo>
                <a:lnTo>
                  <a:pt x="0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96" name="Freeform 133"/>
          <p:cNvSpPr>
            <a:spLocks/>
          </p:cNvSpPr>
          <p:nvPr/>
        </p:nvSpPr>
        <p:spPr bwMode="auto">
          <a:xfrm>
            <a:off x="6627093" y="3558128"/>
            <a:ext cx="15991" cy="24941"/>
          </a:xfrm>
          <a:custGeom>
            <a:avLst/>
            <a:gdLst>
              <a:gd name="T0" fmla="*/ 0 w 23"/>
              <a:gd name="T1" fmla="*/ 0 h 39"/>
              <a:gd name="T2" fmla="*/ 2 w 23"/>
              <a:gd name="T3" fmla="*/ 4 h 39"/>
              <a:gd name="T4" fmla="*/ 3 w 23"/>
              <a:gd name="T5" fmla="*/ 6 h 39"/>
              <a:gd name="T6" fmla="*/ 3 w 23"/>
              <a:gd name="T7" fmla="*/ 10 h 39"/>
              <a:gd name="T8" fmla="*/ 5 w 23"/>
              <a:gd name="T9" fmla="*/ 10 h 39"/>
              <a:gd name="T10" fmla="*/ 6 w 23"/>
              <a:gd name="T11" fmla="*/ 9 h 39"/>
              <a:gd name="T12" fmla="*/ 5 w 23"/>
              <a:gd name="T13" fmla="*/ 7 h 39"/>
              <a:gd name="T14" fmla="*/ 6 w 23"/>
              <a:gd name="T15" fmla="*/ 8 h 39"/>
              <a:gd name="T16" fmla="*/ 6 w 23"/>
              <a:gd name="T17" fmla="*/ 5 h 39"/>
              <a:gd name="T18" fmla="*/ 0 w 23"/>
              <a:gd name="T19" fmla="*/ 0 h 3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39"/>
              <a:gd name="T32" fmla="*/ 23 w 23"/>
              <a:gd name="T33" fmla="*/ 39 h 3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39">
                <a:moveTo>
                  <a:pt x="0" y="0"/>
                </a:moveTo>
                <a:lnTo>
                  <a:pt x="6" y="14"/>
                </a:lnTo>
                <a:lnTo>
                  <a:pt x="10" y="23"/>
                </a:lnTo>
                <a:lnTo>
                  <a:pt x="12" y="39"/>
                </a:lnTo>
                <a:lnTo>
                  <a:pt x="17" y="37"/>
                </a:lnTo>
                <a:lnTo>
                  <a:pt x="23" y="33"/>
                </a:lnTo>
                <a:lnTo>
                  <a:pt x="19" y="27"/>
                </a:lnTo>
                <a:lnTo>
                  <a:pt x="23" y="29"/>
                </a:lnTo>
                <a:lnTo>
                  <a:pt x="23" y="19"/>
                </a:lnTo>
                <a:lnTo>
                  <a:pt x="0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97" name="Freeform 134"/>
          <p:cNvSpPr>
            <a:spLocks/>
          </p:cNvSpPr>
          <p:nvPr/>
        </p:nvSpPr>
        <p:spPr bwMode="auto">
          <a:xfrm>
            <a:off x="6569276" y="3576834"/>
            <a:ext cx="62736" cy="37412"/>
          </a:xfrm>
          <a:custGeom>
            <a:avLst/>
            <a:gdLst>
              <a:gd name="T0" fmla="*/ 21 w 92"/>
              <a:gd name="T1" fmla="*/ 0 h 58"/>
              <a:gd name="T2" fmla="*/ 20 w 92"/>
              <a:gd name="T3" fmla="*/ 1 h 58"/>
              <a:gd name="T4" fmla="*/ 19 w 92"/>
              <a:gd name="T5" fmla="*/ 1 h 58"/>
              <a:gd name="T6" fmla="*/ 20 w 92"/>
              <a:gd name="T7" fmla="*/ 3 h 58"/>
              <a:gd name="T8" fmla="*/ 20 w 92"/>
              <a:gd name="T9" fmla="*/ 4 h 58"/>
              <a:gd name="T10" fmla="*/ 18 w 92"/>
              <a:gd name="T11" fmla="*/ 4 h 58"/>
              <a:gd name="T12" fmla="*/ 18 w 92"/>
              <a:gd name="T13" fmla="*/ 6 h 58"/>
              <a:gd name="T14" fmla="*/ 17 w 92"/>
              <a:gd name="T15" fmla="*/ 7 h 58"/>
              <a:gd name="T16" fmla="*/ 17 w 92"/>
              <a:gd name="T17" fmla="*/ 8 h 58"/>
              <a:gd name="T18" fmla="*/ 16 w 92"/>
              <a:gd name="T19" fmla="*/ 8 h 58"/>
              <a:gd name="T20" fmla="*/ 16 w 92"/>
              <a:gd name="T21" fmla="*/ 9 h 58"/>
              <a:gd name="T22" fmla="*/ 14 w 92"/>
              <a:gd name="T23" fmla="*/ 10 h 58"/>
              <a:gd name="T24" fmla="*/ 13 w 92"/>
              <a:gd name="T25" fmla="*/ 9 h 58"/>
              <a:gd name="T26" fmla="*/ 11 w 92"/>
              <a:gd name="T27" fmla="*/ 9 h 58"/>
              <a:gd name="T28" fmla="*/ 11 w 92"/>
              <a:gd name="T29" fmla="*/ 8 h 58"/>
              <a:gd name="T30" fmla="*/ 10 w 92"/>
              <a:gd name="T31" fmla="*/ 7 h 58"/>
              <a:gd name="T32" fmla="*/ 9 w 92"/>
              <a:gd name="T33" fmla="*/ 8 h 58"/>
              <a:gd name="T34" fmla="*/ 9 w 92"/>
              <a:gd name="T35" fmla="*/ 10 h 58"/>
              <a:gd name="T36" fmla="*/ 6 w 92"/>
              <a:gd name="T37" fmla="*/ 11 h 58"/>
              <a:gd name="T38" fmla="*/ 4 w 92"/>
              <a:gd name="T39" fmla="*/ 11 h 58"/>
              <a:gd name="T40" fmla="*/ 0 w 92"/>
              <a:gd name="T41" fmla="*/ 10 h 58"/>
              <a:gd name="T42" fmla="*/ 2 w 92"/>
              <a:gd name="T43" fmla="*/ 12 h 58"/>
              <a:gd name="T44" fmla="*/ 3 w 92"/>
              <a:gd name="T45" fmla="*/ 14 h 58"/>
              <a:gd name="T46" fmla="*/ 6 w 92"/>
              <a:gd name="T47" fmla="*/ 16 h 58"/>
              <a:gd name="T48" fmla="*/ 10 w 92"/>
              <a:gd name="T49" fmla="*/ 16 h 58"/>
              <a:gd name="T50" fmla="*/ 16 w 92"/>
              <a:gd name="T51" fmla="*/ 14 h 58"/>
              <a:gd name="T52" fmla="*/ 19 w 92"/>
              <a:gd name="T53" fmla="*/ 11 h 58"/>
              <a:gd name="T54" fmla="*/ 19 w 92"/>
              <a:gd name="T55" fmla="*/ 10 h 58"/>
              <a:gd name="T56" fmla="*/ 19 w 92"/>
              <a:gd name="T57" fmla="*/ 9 h 58"/>
              <a:gd name="T58" fmla="*/ 20 w 92"/>
              <a:gd name="T59" fmla="*/ 8 h 58"/>
              <a:gd name="T60" fmla="*/ 21 w 92"/>
              <a:gd name="T61" fmla="*/ 8 h 58"/>
              <a:gd name="T62" fmla="*/ 22 w 92"/>
              <a:gd name="T63" fmla="*/ 9 h 58"/>
              <a:gd name="T64" fmla="*/ 23 w 92"/>
              <a:gd name="T65" fmla="*/ 8 h 58"/>
              <a:gd name="T66" fmla="*/ 24 w 92"/>
              <a:gd name="T67" fmla="*/ 6 h 58"/>
              <a:gd name="T68" fmla="*/ 24 w 92"/>
              <a:gd name="T69" fmla="*/ 1 h 58"/>
              <a:gd name="T70" fmla="*/ 21 w 92"/>
              <a:gd name="T71" fmla="*/ 0 h 5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92"/>
              <a:gd name="T109" fmla="*/ 0 h 58"/>
              <a:gd name="T110" fmla="*/ 92 w 92"/>
              <a:gd name="T111" fmla="*/ 58 h 5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92" h="58">
                <a:moveTo>
                  <a:pt x="80" y="0"/>
                </a:moveTo>
                <a:lnTo>
                  <a:pt x="78" y="4"/>
                </a:lnTo>
                <a:lnTo>
                  <a:pt x="73" y="4"/>
                </a:lnTo>
                <a:lnTo>
                  <a:pt x="76" y="12"/>
                </a:lnTo>
                <a:lnTo>
                  <a:pt x="76" y="15"/>
                </a:lnTo>
                <a:lnTo>
                  <a:pt x="69" y="15"/>
                </a:lnTo>
                <a:lnTo>
                  <a:pt x="69" y="21"/>
                </a:lnTo>
                <a:lnTo>
                  <a:pt x="67" y="27"/>
                </a:lnTo>
                <a:lnTo>
                  <a:pt x="65" y="31"/>
                </a:lnTo>
                <a:lnTo>
                  <a:pt x="61" y="31"/>
                </a:lnTo>
                <a:lnTo>
                  <a:pt x="61" y="35"/>
                </a:lnTo>
                <a:lnTo>
                  <a:pt x="55" y="37"/>
                </a:lnTo>
                <a:lnTo>
                  <a:pt x="50" y="35"/>
                </a:lnTo>
                <a:lnTo>
                  <a:pt x="44" y="35"/>
                </a:lnTo>
                <a:lnTo>
                  <a:pt x="44" y="31"/>
                </a:lnTo>
                <a:lnTo>
                  <a:pt x="40" y="27"/>
                </a:lnTo>
                <a:lnTo>
                  <a:pt x="36" y="31"/>
                </a:lnTo>
                <a:lnTo>
                  <a:pt x="34" y="38"/>
                </a:lnTo>
                <a:lnTo>
                  <a:pt x="23" y="40"/>
                </a:lnTo>
                <a:lnTo>
                  <a:pt x="13" y="40"/>
                </a:lnTo>
                <a:lnTo>
                  <a:pt x="0" y="38"/>
                </a:lnTo>
                <a:lnTo>
                  <a:pt x="5" y="44"/>
                </a:lnTo>
                <a:lnTo>
                  <a:pt x="11" y="54"/>
                </a:lnTo>
                <a:lnTo>
                  <a:pt x="21" y="58"/>
                </a:lnTo>
                <a:lnTo>
                  <a:pt x="40" y="58"/>
                </a:lnTo>
                <a:lnTo>
                  <a:pt x="61" y="52"/>
                </a:lnTo>
                <a:lnTo>
                  <a:pt x="73" y="42"/>
                </a:lnTo>
                <a:lnTo>
                  <a:pt x="75" y="38"/>
                </a:lnTo>
                <a:lnTo>
                  <a:pt x="75" y="35"/>
                </a:lnTo>
                <a:lnTo>
                  <a:pt x="76" y="31"/>
                </a:lnTo>
                <a:lnTo>
                  <a:pt x="80" y="31"/>
                </a:lnTo>
                <a:lnTo>
                  <a:pt x="86" y="33"/>
                </a:lnTo>
                <a:lnTo>
                  <a:pt x="88" y="31"/>
                </a:lnTo>
                <a:lnTo>
                  <a:pt x="92" y="23"/>
                </a:lnTo>
                <a:lnTo>
                  <a:pt x="92" y="4"/>
                </a:lnTo>
                <a:lnTo>
                  <a:pt x="80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98" name="Freeform 135"/>
          <p:cNvSpPr>
            <a:spLocks/>
          </p:cNvSpPr>
          <p:nvPr/>
        </p:nvSpPr>
        <p:spPr bwMode="auto">
          <a:xfrm>
            <a:off x="6667686" y="3590552"/>
            <a:ext cx="25833" cy="39906"/>
          </a:xfrm>
          <a:custGeom>
            <a:avLst/>
            <a:gdLst>
              <a:gd name="T0" fmla="*/ 0 w 36"/>
              <a:gd name="T1" fmla="*/ 0 h 60"/>
              <a:gd name="T2" fmla="*/ 1 w 36"/>
              <a:gd name="T3" fmla="*/ 7 h 60"/>
              <a:gd name="T4" fmla="*/ 3 w 36"/>
              <a:gd name="T5" fmla="*/ 12 h 60"/>
              <a:gd name="T6" fmla="*/ 6 w 36"/>
              <a:gd name="T7" fmla="*/ 17 h 60"/>
              <a:gd name="T8" fmla="*/ 7 w 36"/>
              <a:gd name="T9" fmla="*/ 17 h 60"/>
              <a:gd name="T10" fmla="*/ 9 w 36"/>
              <a:gd name="T11" fmla="*/ 17 h 60"/>
              <a:gd name="T12" fmla="*/ 9 w 36"/>
              <a:gd name="T13" fmla="*/ 16 h 60"/>
              <a:gd name="T14" fmla="*/ 10 w 36"/>
              <a:gd name="T15" fmla="*/ 16 h 60"/>
              <a:gd name="T16" fmla="*/ 10 w 36"/>
              <a:gd name="T17" fmla="*/ 14 h 60"/>
              <a:gd name="T18" fmla="*/ 10 w 36"/>
              <a:gd name="T19" fmla="*/ 12 h 60"/>
              <a:gd name="T20" fmla="*/ 3 w 36"/>
              <a:gd name="T21" fmla="*/ 4 h 60"/>
              <a:gd name="T22" fmla="*/ 0 w 36"/>
              <a:gd name="T23" fmla="*/ 0 h 6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"/>
              <a:gd name="T37" fmla="*/ 0 h 60"/>
              <a:gd name="T38" fmla="*/ 36 w 36"/>
              <a:gd name="T39" fmla="*/ 60 h 6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" h="60">
                <a:moveTo>
                  <a:pt x="0" y="0"/>
                </a:moveTo>
                <a:lnTo>
                  <a:pt x="3" y="25"/>
                </a:lnTo>
                <a:lnTo>
                  <a:pt x="9" y="42"/>
                </a:lnTo>
                <a:lnTo>
                  <a:pt x="21" y="60"/>
                </a:lnTo>
                <a:lnTo>
                  <a:pt x="27" y="60"/>
                </a:lnTo>
                <a:lnTo>
                  <a:pt x="32" y="58"/>
                </a:lnTo>
                <a:lnTo>
                  <a:pt x="32" y="56"/>
                </a:lnTo>
                <a:lnTo>
                  <a:pt x="34" y="56"/>
                </a:lnTo>
                <a:lnTo>
                  <a:pt x="36" y="50"/>
                </a:lnTo>
                <a:lnTo>
                  <a:pt x="36" y="44"/>
                </a:lnTo>
                <a:lnTo>
                  <a:pt x="9" y="14"/>
                </a:lnTo>
                <a:lnTo>
                  <a:pt x="0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699" name="Freeform 136"/>
          <p:cNvSpPr>
            <a:spLocks/>
          </p:cNvSpPr>
          <p:nvPr/>
        </p:nvSpPr>
        <p:spPr bwMode="auto">
          <a:xfrm>
            <a:off x="6433963" y="3544410"/>
            <a:ext cx="164837" cy="162118"/>
          </a:xfrm>
          <a:custGeom>
            <a:avLst/>
            <a:gdLst>
              <a:gd name="T0" fmla="*/ 9 w 242"/>
              <a:gd name="T1" fmla="*/ 55 h 246"/>
              <a:gd name="T2" fmla="*/ 18 w 242"/>
              <a:gd name="T3" fmla="*/ 51 h 246"/>
              <a:gd name="T4" fmla="*/ 18 w 242"/>
              <a:gd name="T5" fmla="*/ 47 h 246"/>
              <a:gd name="T6" fmla="*/ 25 w 242"/>
              <a:gd name="T7" fmla="*/ 45 h 246"/>
              <a:gd name="T8" fmla="*/ 37 w 242"/>
              <a:gd name="T9" fmla="*/ 51 h 246"/>
              <a:gd name="T10" fmla="*/ 38 w 242"/>
              <a:gd name="T11" fmla="*/ 55 h 246"/>
              <a:gd name="T12" fmla="*/ 40 w 242"/>
              <a:gd name="T13" fmla="*/ 58 h 246"/>
              <a:gd name="T14" fmla="*/ 43 w 242"/>
              <a:gd name="T15" fmla="*/ 58 h 246"/>
              <a:gd name="T16" fmla="*/ 51 w 242"/>
              <a:gd name="T17" fmla="*/ 66 h 246"/>
              <a:gd name="T18" fmla="*/ 64 w 242"/>
              <a:gd name="T19" fmla="*/ 69 h 246"/>
              <a:gd name="T20" fmla="*/ 63 w 242"/>
              <a:gd name="T21" fmla="*/ 67 h 246"/>
              <a:gd name="T22" fmla="*/ 61 w 242"/>
              <a:gd name="T23" fmla="*/ 65 h 246"/>
              <a:gd name="T24" fmla="*/ 59 w 242"/>
              <a:gd name="T25" fmla="*/ 63 h 246"/>
              <a:gd name="T26" fmla="*/ 60 w 242"/>
              <a:gd name="T27" fmla="*/ 61 h 246"/>
              <a:gd name="T28" fmla="*/ 57 w 242"/>
              <a:gd name="T29" fmla="*/ 61 h 246"/>
              <a:gd name="T30" fmla="*/ 54 w 242"/>
              <a:gd name="T31" fmla="*/ 59 h 246"/>
              <a:gd name="T32" fmla="*/ 55 w 242"/>
              <a:gd name="T33" fmla="*/ 56 h 246"/>
              <a:gd name="T34" fmla="*/ 52 w 242"/>
              <a:gd name="T35" fmla="*/ 55 h 246"/>
              <a:gd name="T36" fmla="*/ 50 w 242"/>
              <a:gd name="T37" fmla="*/ 52 h 246"/>
              <a:gd name="T38" fmla="*/ 49 w 242"/>
              <a:gd name="T39" fmla="*/ 47 h 246"/>
              <a:gd name="T40" fmla="*/ 47 w 242"/>
              <a:gd name="T41" fmla="*/ 47 h 246"/>
              <a:gd name="T42" fmla="*/ 44 w 242"/>
              <a:gd name="T43" fmla="*/ 43 h 246"/>
              <a:gd name="T44" fmla="*/ 42 w 242"/>
              <a:gd name="T45" fmla="*/ 36 h 246"/>
              <a:gd name="T46" fmla="*/ 47 w 242"/>
              <a:gd name="T47" fmla="*/ 34 h 246"/>
              <a:gd name="T48" fmla="*/ 47 w 242"/>
              <a:gd name="T49" fmla="*/ 30 h 246"/>
              <a:gd name="T50" fmla="*/ 41 w 242"/>
              <a:gd name="T51" fmla="*/ 28 h 246"/>
              <a:gd name="T52" fmla="*/ 39 w 242"/>
              <a:gd name="T53" fmla="*/ 24 h 246"/>
              <a:gd name="T54" fmla="*/ 33 w 242"/>
              <a:gd name="T55" fmla="*/ 23 h 246"/>
              <a:gd name="T56" fmla="*/ 32 w 242"/>
              <a:gd name="T57" fmla="*/ 17 h 246"/>
              <a:gd name="T58" fmla="*/ 29 w 242"/>
              <a:gd name="T59" fmla="*/ 13 h 246"/>
              <a:gd name="T60" fmla="*/ 25 w 242"/>
              <a:gd name="T61" fmla="*/ 12 h 246"/>
              <a:gd name="T62" fmla="*/ 23 w 242"/>
              <a:gd name="T63" fmla="*/ 8 h 246"/>
              <a:gd name="T64" fmla="*/ 12 w 242"/>
              <a:gd name="T65" fmla="*/ 5 h 246"/>
              <a:gd name="T66" fmla="*/ 6 w 242"/>
              <a:gd name="T67" fmla="*/ 3 h 246"/>
              <a:gd name="T68" fmla="*/ 1 w 242"/>
              <a:gd name="T69" fmla="*/ 0 h 246"/>
              <a:gd name="T70" fmla="*/ 0 w 242"/>
              <a:gd name="T71" fmla="*/ 34 h 246"/>
              <a:gd name="T72" fmla="*/ 2 w 242"/>
              <a:gd name="T73" fmla="*/ 56 h 24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42"/>
              <a:gd name="T112" fmla="*/ 0 h 246"/>
              <a:gd name="T113" fmla="*/ 242 w 242"/>
              <a:gd name="T114" fmla="*/ 246 h 24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42" h="246">
                <a:moveTo>
                  <a:pt x="6" y="200"/>
                </a:moveTo>
                <a:lnTo>
                  <a:pt x="33" y="198"/>
                </a:lnTo>
                <a:lnTo>
                  <a:pt x="58" y="194"/>
                </a:lnTo>
                <a:lnTo>
                  <a:pt x="71" y="181"/>
                </a:lnTo>
                <a:lnTo>
                  <a:pt x="73" y="175"/>
                </a:lnTo>
                <a:lnTo>
                  <a:pt x="71" y="169"/>
                </a:lnTo>
                <a:lnTo>
                  <a:pt x="71" y="161"/>
                </a:lnTo>
                <a:lnTo>
                  <a:pt x="96" y="163"/>
                </a:lnTo>
                <a:lnTo>
                  <a:pt x="121" y="169"/>
                </a:lnTo>
                <a:lnTo>
                  <a:pt x="142" y="181"/>
                </a:lnTo>
                <a:lnTo>
                  <a:pt x="142" y="188"/>
                </a:lnTo>
                <a:lnTo>
                  <a:pt x="144" y="198"/>
                </a:lnTo>
                <a:lnTo>
                  <a:pt x="150" y="204"/>
                </a:lnTo>
                <a:lnTo>
                  <a:pt x="154" y="206"/>
                </a:lnTo>
                <a:lnTo>
                  <a:pt x="159" y="208"/>
                </a:lnTo>
                <a:lnTo>
                  <a:pt x="163" y="208"/>
                </a:lnTo>
                <a:lnTo>
                  <a:pt x="177" y="231"/>
                </a:lnTo>
                <a:lnTo>
                  <a:pt x="196" y="236"/>
                </a:lnTo>
                <a:lnTo>
                  <a:pt x="219" y="242"/>
                </a:lnTo>
                <a:lnTo>
                  <a:pt x="242" y="246"/>
                </a:lnTo>
                <a:lnTo>
                  <a:pt x="240" y="242"/>
                </a:lnTo>
                <a:lnTo>
                  <a:pt x="240" y="238"/>
                </a:lnTo>
                <a:lnTo>
                  <a:pt x="242" y="234"/>
                </a:lnTo>
                <a:lnTo>
                  <a:pt x="234" y="233"/>
                </a:lnTo>
                <a:lnTo>
                  <a:pt x="230" y="231"/>
                </a:lnTo>
                <a:lnTo>
                  <a:pt x="225" y="227"/>
                </a:lnTo>
                <a:lnTo>
                  <a:pt x="230" y="221"/>
                </a:lnTo>
                <a:lnTo>
                  <a:pt x="230" y="219"/>
                </a:lnTo>
                <a:lnTo>
                  <a:pt x="225" y="217"/>
                </a:lnTo>
                <a:lnTo>
                  <a:pt x="217" y="217"/>
                </a:lnTo>
                <a:lnTo>
                  <a:pt x="211" y="215"/>
                </a:lnTo>
                <a:lnTo>
                  <a:pt x="207" y="210"/>
                </a:lnTo>
                <a:lnTo>
                  <a:pt x="209" y="204"/>
                </a:lnTo>
                <a:lnTo>
                  <a:pt x="211" y="200"/>
                </a:lnTo>
                <a:lnTo>
                  <a:pt x="205" y="198"/>
                </a:lnTo>
                <a:lnTo>
                  <a:pt x="200" y="198"/>
                </a:lnTo>
                <a:lnTo>
                  <a:pt x="196" y="196"/>
                </a:lnTo>
                <a:lnTo>
                  <a:pt x="190" y="188"/>
                </a:lnTo>
                <a:lnTo>
                  <a:pt x="190" y="179"/>
                </a:lnTo>
                <a:lnTo>
                  <a:pt x="186" y="169"/>
                </a:lnTo>
                <a:lnTo>
                  <a:pt x="182" y="167"/>
                </a:lnTo>
                <a:lnTo>
                  <a:pt x="177" y="167"/>
                </a:lnTo>
                <a:lnTo>
                  <a:pt x="171" y="165"/>
                </a:lnTo>
                <a:lnTo>
                  <a:pt x="167" y="156"/>
                </a:lnTo>
                <a:lnTo>
                  <a:pt x="163" y="142"/>
                </a:lnTo>
                <a:lnTo>
                  <a:pt x="159" y="131"/>
                </a:lnTo>
                <a:lnTo>
                  <a:pt x="167" y="129"/>
                </a:lnTo>
                <a:lnTo>
                  <a:pt x="178" y="123"/>
                </a:lnTo>
                <a:lnTo>
                  <a:pt x="178" y="115"/>
                </a:lnTo>
                <a:lnTo>
                  <a:pt x="177" y="106"/>
                </a:lnTo>
                <a:lnTo>
                  <a:pt x="177" y="100"/>
                </a:lnTo>
                <a:lnTo>
                  <a:pt x="157" y="100"/>
                </a:lnTo>
                <a:lnTo>
                  <a:pt x="154" y="96"/>
                </a:lnTo>
                <a:lnTo>
                  <a:pt x="150" y="85"/>
                </a:lnTo>
                <a:lnTo>
                  <a:pt x="132" y="85"/>
                </a:lnTo>
                <a:lnTo>
                  <a:pt x="125" y="81"/>
                </a:lnTo>
                <a:lnTo>
                  <a:pt x="125" y="65"/>
                </a:lnTo>
                <a:lnTo>
                  <a:pt x="123" y="62"/>
                </a:lnTo>
                <a:lnTo>
                  <a:pt x="115" y="52"/>
                </a:lnTo>
                <a:lnTo>
                  <a:pt x="109" y="46"/>
                </a:lnTo>
                <a:lnTo>
                  <a:pt x="98" y="46"/>
                </a:lnTo>
                <a:lnTo>
                  <a:pt x="96" y="42"/>
                </a:lnTo>
                <a:lnTo>
                  <a:pt x="90" y="37"/>
                </a:lnTo>
                <a:lnTo>
                  <a:pt x="86" y="31"/>
                </a:lnTo>
                <a:lnTo>
                  <a:pt x="67" y="23"/>
                </a:lnTo>
                <a:lnTo>
                  <a:pt x="46" y="19"/>
                </a:lnTo>
                <a:lnTo>
                  <a:pt x="27" y="12"/>
                </a:lnTo>
                <a:lnTo>
                  <a:pt x="21" y="10"/>
                </a:lnTo>
                <a:lnTo>
                  <a:pt x="13" y="6"/>
                </a:lnTo>
                <a:lnTo>
                  <a:pt x="4" y="0"/>
                </a:lnTo>
                <a:lnTo>
                  <a:pt x="6" y="113"/>
                </a:lnTo>
                <a:lnTo>
                  <a:pt x="0" y="121"/>
                </a:lnTo>
                <a:lnTo>
                  <a:pt x="6" y="133"/>
                </a:lnTo>
                <a:lnTo>
                  <a:pt x="6" y="20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00" name="Freeform 163"/>
          <p:cNvSpPr>
            <a:spLocks/>
          </p:cNvSpPr>
          <p:nvPr/>
        </p:nvSpPr>
        <p:spPr bwMode="auto">
          <a:xfrm>
            <a:off x="6973987" y="4221565"/>
            <a:ext cx="102100" cy="160870"/>
          </a:xfrm>
          <a:custGeom>
            <a:avLst/>
            <a:gdLst>
              <a:gd name="T0" fmla="*/ 1 w 150"/>
              <a:gd name="T1" fmla="*/ 1 h 244"/>
              <a:gd name="T2" fmla="*/ 0 w 150"/>
              <a:gd name="T3" fmla="*/ 2 h 244"/>
              <a:gd name="T4" fmla="*/ 5 w 150"/>
              <a:gd name="T5" fmla="*/ 8 h 244"/>
              <a:gd name="T6" fmla="*/ 8 w 150"/>
              <a:gd name="T7" fmla="*/ 14 h 244"/>
              <a:gd name="T8" fmla="*/ 10 w 150"/>
              <a:gd name="T9" fmla="*/ 18 h 244"/>
              <a:gd name="T10" fmla="*/ 12 w 150"/>
              <a:gd name="T11" fmla="*/ 19 h 244"/>
              <a:gd name="T12" fmla="*/ 12 w 150"/>
              <a:gd name="T13" fmla="*/ 23 h 244"/>
              <a:gd name="T14" fmla="*/ 12 w 150"/>
              <a:gd name="T15" fmla="*/ 25 h 244"/>
              <a:gd name="T16" fmla="*/ 14 w 150"/>
              <a:gd name="T17" fmla="*/ 26 h 244"/>
              <a:gd name="T18" fmla="*/ 14 w 150"/>
              <a:gd name="T19" fmla="*/ 29 h 244"/>
              <a:gd name="T20" fmla="*/ 15 w 150"/>
              <a:gd name="T21" fmla="*/ 34 h 244"/>
              <a:gd name="T22" fmla="*/ 12 w 150"/>
              <a:gd name="T23" fmla="*/ 45 h 244"/>
              <a:gd name="T24" fmla="*/ 12 w 150"/>
              <a:gd name="T25" fmla="*/ 51 h 244"/>
              <a:gd name="T26" fmla="*/ 17 w 150"/>
              <a:gd name="T27" fmla="*/ 61 h 244"/>
              <a:gd name="T28" fmla="*/ 15 w 150"/>
              <a:gd name="T29" fmla="*/ 65 h 244"/>
              <a:gd name="T30" fmla="*/ 15 w 150"/>
              <a:gd name="T31" fmla="*/ 67 h 244"/>
              <a:gd name="T32" fmla="*/ 24 w 150"/>
              <a:gd name="T33" fmla="*/ 66 h 244"/>
              <a:gd name="T34" fmla="*/ 28 w 150"/>
              <a:gd name="T35" fmla="*/ 58 h 244"/>
              <a:gd name="T36" fmla="*/ 31 w 150"/>
              <a:gd name="T37" fmla="*/ 53 h 244"/>
              <a:gd name="T38" fmla="*/ 30 w 150"/>
              <a:gd name="T39" fmla="*/ 51 h 244"/>
              <a:gd name="T40" fmla="*/ 30 w 150"/>
              <a:gd name="T41" fmla="*/ 49 h 244"/>
              <a:gd name="T42" fmla="*/ 37 w 150"/>
              <a:gd name="T43" fmla="*/ 49 h 244"/>
              <a:gd name="T44" fmla="*/ 36 w 150"/>
              <a:gd name="T45" fmla="*/ 47 h 244"/>
              <a:gd name="T46" fmla="*/ 37 w 150"/>
              <a:gd name="T47" fmla="*/ 43 h 244"/>
              <a:gd name="T48" fmla="*/ 40 w 150"/>
              <a:gd name="T49" fmla="*/ 39 h 244"/>
              <a:gd name="T50" fmla="*/ 38 w 150"/>
              <a:gd name="T51" fmla="*/ 34 h 244"/>
              <a:gd name="T52" fmla="*/ 37 w 150"/>
              <a:gd name="T53" fmla="*/ 33 h 244"/>
              <a:gd name="T54" fmla="*/ 30 w 150"/>
              <a:gd name="T55" fmla="*/ 36 h 244"/>
              <a:gd name="T56" fmla="*/ 24 w 150"/>
              <a:gd name="T57" fmla="*/ 33 h 244"/>
              <a:gd name="T58" fmla="*/ 22 w 150"/>
              <a:gd name="T59" fmla="*/ 25 h 244"/>
              <a:gd name="T60" fmla="*/ 21 w 150"/>
              <a:gd name="T61" fmla="*/ 22 h 244"/>
              <a:gd name="T62" fmla="*/ 19 w 150"/>
              <a:gd name="T63" fmla="*/ 26 h 244"/>
              <a:gd name="T64" fmla="*/ 15 w 150"/>
              <a:gd name="T65" fmla="*/ 24 h 244"/>
              <a:gd name="T66" fmla="*/ 14 w 150"/>
              <a:gd name="T67" fmla="*/ 11 h 244"/>
              <a:gd name="T68" fmla="*/ 12 w 150"/>
              <a:gd name="T69" fmla="*/ 11 h 244"/>
              <a:gd name="T70" fmla="*/ 12 w 150"/>
              <a:gd name="T71" fmla="*/ 10 h 244"/>
              <a:gd name="T72" fmla="*/ 12 w 150"/>
              <a:gd name="T73" fmla="*/ 8 h 244"/>
              <a:gd name="T74" fmla="*/ 9 w 150"/>
              <a:gd name="T75" fmla="*/ 6 h 244"/>
              <a:gd name="T76" fmla="*/ 7 w 150"/>
              <a:gd name="T77" fmla="*/ 5 h 244"/>
              <a:gd name="T78" fmla="*/ 5 w 150"/>
              <a:gd name="T79" fmla="*/ 6 h 244"/>
              <a:gd name="T80" fmla="*/ 2 w 150"/>
              <a:gd name="T81" fmla="*/ 2 h 244"/>
              <a:gd name="T82" fmla="*/ 3 w 150"/>
              <a:gd name="T83" fmla="*/ 1 h 244"/>
              <a:gd name="T84" fmla="*/ 1 w 150"/>
              <a:gd name="T85" fmla="*/ 0 h 24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0"/>
              <a:gd name="T130" fmla="*/ 0 h 244"/>
              <a:gd name="T131" fmla="*/ 150 w 150"/>
              <a:gd name="T132" fmla="*/ 244 h 24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0" h="244">
                <a:moveTo>
                  <a:pt x="4" y="0"/>
                </a:moveTo>
                <a:lnTo>
                  <a:pt x="4" y="2"/>
                </a:lnTo>
                <a:lnTo>
                  <a:pt x="0" y="4"/>
                </a:lnTo>
                <a:lnTo>
                  <a:pt x="0" y="8"/>
                </a:lnTo>
                <a:lnTo>
                  <a:pt x="11" y="18"/>
                </a:lnTo>
                <a:lnTo>
                  <a:pt x="17" y="31"/>
                </a:lnTo>
                <a:lnTo>
                  <a:pt x="23" y="47"/>
                </a:lnTo>
                <a:lnTo>
                  <a:pt x="29" y="50"/>
                </a:lnTo>
                <a:lnTo>
                  <a:pt x="36" y="58"/>
                </a:lnTo>
                <a:lnTo>
                  <a:pt x="38" y="64"/>
                </a:lnTo>
                <a:lnTo>
                  <a:pt x="38" y="68"/>
                </a:lnTo>
                <a:lnTo>
                  <a:pt x="46" y="68"/>
                </a:lnTo>
                <a:lnTo>
                  <a:pt x="48" y="75"/>
                </a:lnTo>
                <a:lnTo>
                  <a:pt x="44" y="81"/>
                </a:lnTo>
                <a:lnTo>
                  <a:pt x="44" y="87"/>
                </a:lnTo>
                <a:lnTo>
                  <a:pt x="46" y="91"/>
                </a:lnTo>
                <a:lnTo>
                  <a:pt x="52" y="95"/>
                </a:lnTo>
                <a:lnTo>
                  <a:pt x="54" y="95"/>
                </a:lnTo>
                <a:lnTo>
                  <a:pt x="54" y="100"/>
                </a:lnTo>
                <a:lnTo>
                  <a:pt x="52" y="104"/>
                </a:lnTo>
                <a:lnTo>
                  <a:pt x="50" y="106"/>
                </a:lnTo>
                <a:lnTo>
                  <a:pt x="56" y="121"/>
                </a:lnTo>
                <a:lnTo>
                  <a:pt x="54" y="145"/>
                </a:lnTo>
                <a:lnTo>
                  <a:pt x="46" y="160"/>
                </a:lnTo>
                <a:lnTo>
                  <a:pt x="27" y="171"/>
                </a:lnTo>
                <a:lnTo>
                  <a:pt x="44" y="181"/>
                </a:lnTo>
                <a:lnTo>
                  <a:pt x="61" y="196"/>
                </a:lnTo>
                <a:lnTo>
                  <a:pt x="65" y="218"/>
                </a:lnTo>
                <a:lnTo>
                  <a:pt x="57" y="225"/>
                </a:lnTo>
                <a:lnTo>
                  <a:pt x="59" y="231"/>
                </a:lnTo>
                <a:lnTo>
                  <a:pt x="57" y="237"/>
                </a:lnTo>
                <a:lnTo>
                  <a:pt x="57" y="241"/>
                </a:lnTo>
                <a:lnTo>
                  <a:pt x="84" y="244"/>
                </a:lnTo>
                <a:lnTo>
                  <a:pt x="92" y="235"/>
                </a:lnTo>
                <a:lnTo>
                  <a:pt x="100" y="210"/>
                </a:lnTo>
                <a:lnTo>
                  <a:pt x="105" y="206"/>
                </a:lnTo>
                <a:lnTo>
                  <a:pt x="111" y="200"/>
                </a:lnTo>
                <a:lnTo>
                  <a:pt x="117" y="191"/>
                </a:lnTo>
                <a:lnTo>
                  <a:pt x="115" y="185"/>
                </a:lnTo>
                <a:lnTo>
                  <a:pt x="113" y="183"/>
                </a:lnTo>
                <a:lnTo>
                  <a:pt x="111" y="179"/>
                </a:lnTo>
                <a:lnTo>
                  <a:pt x="115" y="175"/>
                </a:lnTo>
                <a:lnTo>
                  <a:pt x="132" y="170"/>
                </a:lnTo>
                <a:lnTo>
                  <a:pt x="140" y="175"/>
                </a:lnTo>
                <a:lnTo>
                  <a:pt x="138" y="170"/>
                </a:lnTo>
                <a:lnTo>
                  <a:pt x="136" y="166"/>
                </a:lnTo>
                <a:lnTo>
                  <a:pt x="134" y="160"/>
                </a:lnTo>
                <a:lnTo>
                  <a:pt x="140" y="154"/>
                </a:lnTo>
                <a:lnTo>
                  <a:pt x="146" y="145"/>
                </a:lnTo>
                <a:lnTo>
                  <a:pt x="150" y="139"/>
                </a:lnTo>
                <a:lnTo>
                  <a:pt x="150" y="121"/>
                </a:lnTo>
                <a:lnTo>
                  <a:pt x="144" y="121"/>
                </a:lnTo>
                <a:lnTo>
                  <a:pt x="144" y="120"/>
                </a:lnTo>
                <a:lnTo>
                  <a:pt x="140" y="118"/>
                </a:lnTo>
                <a:lnTo>
                  <a:pt x="127" y="131"/>
                </a:lnTo>
                <a:lnTo>
                  <a:pt x="113" y="131"/>
                </a:lnTo>
                <a:lnTo>
                  <a:pt x="102" y="125"/>
                </a:lnTo>
                <a:lnTo>
                  <a:pt x="90" y="118"/>
                </a:lnTo>
                <a:lnTo>
                  <a:pt x="90" y="91"/>
                </a:lnTo>
                <a:lnTo>
                  <a:pt x="82" y="89"/>
                </a:lnTo>
                <a:lnTo>
                  <a:pt x="84" y="85"/>
                </a:lnTo>
                <a:lnTo>
                  <a:pt x="80" y="79"/>
                </a:lnTo>
                <a:lnTo>
                  <a:pt x="79" y="89"/>
                </a:lnTo>
                <a:lnTo>
                  <a:pt x="73" y="93"/>
                </a:lnTo>
                <a:lnTo>
                  <a:pt x="71" y="95"/>
                </a:lnTo>
                <a:lnTo>
                  <a:pt x="59" y="85"/>
                </a:lnTo>
                <a:lnTo>
                  <a:pt x="57" y="62"/>
                </a:lnTo>
                <a:lnTo>
                  <a:pt x="54" y="39"/>
                </a:lnTo>
                <a:lnTo>
                  <a:pt x="52" y="37"/>
                </a:lnTo>
                <a:lnTo>
                  <a:pt x="46" y="39"/>
                </a:lnTo>
                <a:lnTo>
                  <a:pt x="44" y="39"/>
                </a:lnTo>
                <a:lnTo>
                  <a:pt x="44" y="35"/>
                </a:lnTo>
                <a:lnTo>
                  <a:pt x="46" y="33"/>
                </a:lnTo>
                <a:lnTo>
                  <a:pt x="46" y="29"/>
                </a:lnTo>
                <a:lnTo>
                  <a:pt x="40" y="25"/>
                </a:lnTo>
                <a:lnTo>
                  <a:pt x="34" y="20"/>
                </a:lnTo>
                <a:lnTo>
                  <a:pt x="27" y="16"/>
                </a:lnTo>
                <a:lnTo>
                  <a:pt x="27" y="18"/>
                </a:lnTo>
                <a:lnTo>
                  <a:pt x="23" y="22"/>
                </a:lnTo>
                <a:lnTo>
                  <a:pt x="19" y="22"/>
                </a:lnTo>
                <a:lnTo>
                  <a:pt x="17" y="18"/>
                </a:lnTo>
                <a:lnTo>
                  <a:pt x="8" y="8"/>
                </a:lnTo>
                <a:lnTo>
                  <a:pt x="9" y="4"/>
                </a:lnTo>
                <a:lnTo>
                  <a:pt x="11" y="2"/>
                </a:lnTo>
                <a:lnTo>
                  <a:pt x="11" y="0"/>
                </a:lnTo>
                <a:lnTo>
                  <a:pt x="4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01" name="Freeform 164"/>
          <p:cNvSpPr>
            <a:spLocks/>
          </p:cNvSpPr>
          <p:nvPr/>
        </p:nvSpPr>
        <p:spPr bwMode="auto">
          <a:xfrm>
            <a:off x="6868197" y="4358741"/>
            <a:ext cx="135314" cy="144659"/>
          </a:xfrm>
          <a:custGeom>
            <a:avLst/>
            <a:gdLst>
              <a:gd name="T0" fmla="*/ 39 w 196"/>
              <a:gd name="T1" fmla="*/ 1 h 219"/>
              <a:gd name="T2" fmla="*/ 36 w 196"/>
              <a:gd name="T3" fmla="*/ 3 h 219"/>
              <a:gd name="T4" fmla="*/ 37 w 196"/>
              <a:gd name="T5" fmla="*/ 8 h 219"/>
              <a:gd name="T6" fmla="*/ 36 w 196"/>
              <a:gd name="T7" fmla="*/ 12 h 219"/>
              <a:gd name="T8" fmla="*/ 33 w 196"/>
              <a:gd name="T9" fmla="*/ 13 h 219"/>
              <a:gd name="T10" fmla="*/ 33 w 196"/>
              <a:gd name="T11" fmla="*/ 15 h 219"/>
              <a:gd name="T12" fmla="*/ 32 w 196"/>
              <a:gd name="T13" fmla="*/ 17 h 219"/>
              <a:gd name="T14" fmla="*/ 29 w 196"/>
              <a:gd name="T15" fmla="*/ 23 h 219"/>
              <a:gd name="T16" fmla="*/ 22 w 196"/>
              <a:gd name="T17" fmla="*/ 32 h 219"/>
              <a:gd name="T18" fmla="*/ 16 w 196"/>
              <a:gd name="T19" fmla="*/ 34 h 219"/>
              <a:gd name="T20" fmla="*/ 12 w 196"/>
              <a:gd name="T21" fmla="*/ 37 h 219"/>
              <a:gd name="T22" fmla="*/ 10 w 196"/>
              <a:gd name="T23" fmla="*/ 39 h 219"/>
              <a:gd name="T24" fmla="*/ 7 w 196"/>
              <a:gd name="T25" fmla="*/ 41 h 219"/>
              <a:gd name="T26" fmla="*/ 5 w 196"/>
              <a:gd name="T27" fmla="*/ 44 h 219"/>
              <a:gd name="T28" fmla="*/ 2 w 196"/>
              <a:gd name="T29" fmla="*/ 46 h 219"/>
              <a:gd name="T30" fmla="*/ 1 w 196"/>
              <a:gd name="T31" fmla="*/ 51 h 219"/>
              <a:gd name="T32" fmla="*/ 0 w 196"/>
              <a:gd name="T33" fmla="*/ 53 h 219"/>
              <a:gd name="T34" fmla="*/ 1 w 196"/>
              <a:gd name="T35" fmla="*/ 57 h 219"/>
              <a:gd name="T36" fmla="*/ 6 w 196"/>
              <a:gd name="T37" fmla="*/ 57 h 219"/>
              <a:gd name="T38" fmla="*/ 9 w 196"/>
              <a:gd name="T39" fmla="*/ 60 h 219"/>
              <a:gd name="T40" fmla="*/ 15 w 196"/>
              <a:gd name="T41" fmla="*/ 61 h 219"/>
              <a:gd name="T42" fmla="*/ 23 w 196"/>
              <a:gd name="T43" fmla="*/ 58 h 219"/>
              <a:gd name="T44" fmla="*/ 30 w 196"/>
              <a:gd name="T45" fmla="*/ 44 h 219"/>
              <a:gd name="T46" fmla="*/ 33 w 196"/>
              <a:gd name="T47" fmla="*/ 37 h 219"/>
              <a:gd name="T48" fmla="*/ 41 w 196"/>
              <a:gd name="T49" fmla="*/ 34 h 219"/>
              <a:gd name="T50" fmla="*/ 40 w 196"/>
              <a:gd name="T51" fmla="*/ 29 h 219"/>
              <a:gd name="T52" fmla="*/ 48 w 196"/>
              <a:gd name="T53" fmla="*/ 20 h 219"/>
              <a:gd name="T54" fmla="*/ 52 w 196"/>
              <a:gd name="T55" fmla="*/ 13 h 219"/>
              <a:gd name="T56" fmla="*/ 52 w 196"/>
              <a:gd name="T57" fmla="*/ 5 h 219"/>
              <a:gd name="T58" fmla="*/ 51 w 196"/>
              <a:gd name="T59" fmla="*/ 7 h 219"/>
              <a:gd name="T60" fmla="*/ 48 w 196"/>
              <a:gd name="T61" fmla="*/ 6 h 219"/>
              <a:gd name="T62" fmla="*/ 46 w 196"/>
              <a:gd name="T63" fmla="*/ 6 h 219"/>
              <a:gd name="T64" fmla="*/ 43 w 196"/>
              <a:gd name="T65" fmla="*/ 7 h 219"/>
              <a:gd name="T66" fmla="*/ 43 w 196"/>
              <a:gd name="T67" fmla="*/ 2 h 219"/>
              <a:gd name="T68" fmla="*/ 39 w 196"/>
              <a:gd name="T69" fmla="*/ 0 h 21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6"/>
              <a:gd name="T106" fmla="*/ 0 h 219"/>
              <a:gd name="T107" fmla="*/ 196 w 196"/>
              <a:gd name="T108" fmla="*/ 219 h 21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6" h="219">
                <a:moveTo>
                  <a:pt x="148" y="0"/>
                </a:moveTo>
                <a:lnTo>
                  <a:pt x="146" y="4"/>
                </a:lnTo>
                <a:lnTo>
                  <a:pt x="140" y="9"/>
                </a:lnTo>
                <a:lnTo>
                  <a:pt x="136" y="11"/>
                </a:lnTo>
                <a:lnTo>
                  <a:pt x="136" y="21"/>
                </a:lnTo>
                <a:lnTo>
                  <a:pt x="138" y="31"/>
                </a:lnTo>
                <a:lnTo>
                  <a:pt x="136" y="38"/>
                </a:lnTo>
                <a:lnTo>
                  <a:pt x="135" y="42"/>
                </a:lnTo>
                <a:lnTo>
                  <a:pt x="129" y="44"/>
                </a:lnTo>
                <a:lnTo>
                  <a:pt x="125" y="46"/>
                </a:lnTo>
                <a:lnTo>
                  <a:pt x="125" y="50"/>
                </a:lnTo>
                <a:lnTo>
                  <a:pt x="127" y="54"/>
                </a:lnTo>
                <a:lnTo>
                  <a:pt x="125" y="58"/>
                </a:lnTo>
                <a:lnTo>
                  <a:pt x="121" y="61"/>
                </a:lnTo>
                <a:lnTo>
                  <a:pt x="117" y="61"/>
                </a:lnTo>
                <a:lnTo>
                  <a:pt x="110" y="84"/>
                </a:lnTo>
                <a:lnTo>
                  <a:pt x="98" y="102"/>
                </a:lnTo>
                <a:lnTo>
                  <a:pt x="83" y="115"/>
                </a:lnTo>
                <a:lnTo>
                  <a:pt x="73" y="119"/>
                </a:lnTo>
                <a:lnTo>
                  <a:pt x="60" y="123"/>
                </a:lnTo>
                <a:lnTo>
                  <a:pt x="50" y="127"/>
                </a:lnTo>
                <a:lnTo>
                  <a:pt x="46" y="131"/>
                </a:lnTo>
                <a:lnTo>
                  <a:pt x="46" y="138"/>
                </a:lnTo>
                <a:lnTo>
                  <a:pt x="39" y="138"/>
                </a:lnTo>
                <a:lnTo>
                  <a:pt x="39" y="146"/>
                </a:lnTo>
                <a:lnTo>
                  <a:pt x="25" y="146"/>
                </a:lnTo>
                <a:lnTo>
                  <a:pt x="21" y="152"/>
                </a:lnTo>
                <a:lnTo>
                  <a:pt x="17" y="159"/>
                </a:lnTo>
                <a:lnTo>
                  <a:pt x="14" y="165"/>
                </a:lnTo>
                <a:lnTo>
                  <a:pt x="6" y="165"/>
                </a:lnTo>
                <a:lnTo>
                  <a:pt x="6" y="175"/>
                </a:lnTo>
                <a:lnTo>
                  <a:pt x="4" y="181"/>
                </a:lnTo>
                <a:lnTo>
                  <a:pt x="4" y="188"/>
                </a:lnTo>
                <a:lnTo>
                  <a:pt x="0" y="190"/>
                </a:lnTo>
                <a:lnTo>
                  <a:pt x="0" y="198"/>
                </a:lnTo>
                <a:lnTo>
                  <a:pt x="4" y="204"/>
                </a:lnTo>
                <a:lnTo>
                  <a:pt x="12" y="207"/>
                </a:lnTo>
                <a:lnTo>
                  <a:pt x="21" y="204"/>
                </a:lnTo>
                <a:lnTo>
                  <a:pt x="31" y="204"/>
                </a:lnTo>
                <a:lnTo>
                  <a:pt x="33" y="215"/>
                </a:lnTo>
                <a:lnTo>
                  <a:pt x="41" y="217"/>
                </a:lnTo>
                <a:lnTo>
                  <a:pt x="58" y="219"/>
                </a:lnTo>
                <a:lnTo>
                  <a:pt x="73" y="219"/>
                </a:lnTo>
                <a:lnTo>
                  <a:pt x="87" y="205"/>
                </a:lnTo>
                <a:lnTo>
                  <a:pt x="104" y="179"/>
                </a:lnTo>
                <a:lnTo>
                  <a:pt x="113" y="157"/>
                </a:lnTo>
                <a:lnTo>
                  <a:pt x="113" y="138"/>
                </a:lnTo>
                <a:lnTo>
                  <a:pt x="125" y="132"/>
                </a:lnTo>
                <a:lnTo>
                  <a:pt x="142" y="127"/>
                </a:lnTo>
                <a:lnTo>
                  <a:pt x="156" y="123"/>
                </a:lnTo>
                <a:lnTo>
                  <a:pt x="156" y="115"/>
                </a:lnTo>
                <a:lnTo>
                  <a:pt x="152" y="104"/>
                </a:lnTo>
                <a:lnTo>
                  <a:pt x="163" y="92"/>
                </a:lnTo>
                <a:lnTo>
                  <a:pt x="183" y="69"/>
                </a:lnTo>
                <a:lnTo>
                  <a:pt x="196" y="54"/>
                </a:lnTo>
                <a:lnTo>
                  <a:pt x="196" y="46"/>
                </a:lnTo>
                <a:lnTo>
                  <a:pt x="194" y="33"/>
                </a:lnTo>
                <a:lnTo>
                  <a:pt x="196" y="19"/>
                </a:lnTo>
                <a:lnTo>
                  <a:pt x="190" y="19"/>
                </a:lnTo>
                <a:lnTo>
                  <a:pt x="190" y="27"/>
                </a:lnTo>
                <a:lnTo>
                  <a:pt x="184" y="25"/>
                </a:lnTo>
                <a:lnTo>
                  <a:pt x="183" y="21"/>
                </a:lnTo>
                <a:lnTo>
                  <a:pt x="179" y="15"/>
                </a:lnTo>
                <a:lnTo>
                  <a:pt x="175" y="23"/>
                </a:lnTo>
                <a:lnTo>
                  <a:pt x="175" y="27"/>
                </a:lnTo>
                <a:lnTo>
                  <a:pt x="163" y="27"/>
                </a:lnTo>
                <a:lnTo>
                  <a:pt x="161" y="17"/>
                </a:lnTo>
                <a:lnTo>
                  <a:pt x="161" y="8"/>
                </a:lnTo>
                <a:lnTo>
                  <a:pt x="160" y="0"/>
                </a:lnTo>
                <a:lnTo>
                  <a:pt x="148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02" name="Freeform 165"/>
          <p:cNvSpPr>
            <a:spLocks/>
          </p:cNvSpPr>
          <p:nvPr/>
        </p:nvSpPr>
        <p:spPr bwMode="auto">
          <a:xfrm>
            <a:off x="6886648" y="4503400"/>
            <a:ext cx="13532" cy="14965"/>
          </a:xfrm>
          <a:custGeom>
            <a:avLst/>
            <a:gdLst>
              <a:gd name="T0" fmla="*/ 0 w 23"/>
              <a:gd name="T1" fmla="*/ 0 h 23"/>
              <a:gd name="T2" fmla="*/ 0 w 23"/>
              <a:gd name="T3" fmla="*/ 5 h 23"/>
              <a:gd name="T4" fmla="*/ 0 w 23"/>
              <a:gd name="T5" fmla="*/ 6 h 23"/>
              <a:gd name="T6" fmla="*/ 5 w 23"/>
              <a:gd name="T7" fmla="*/ 6 h 23"/>
              <a:gd name="T8" fmla="*/ 4 w 23"/>
              <a:gd name="T9" fmla="*/ 4 h 23"/>
              <a:gd name="T10" fmla="*/ 4 w 23"/>
              <a:gd name="T11" fmla="*/ 3 h 23"/>
              <a:gd name="T12" fmla="*/ 4 w 23"/>
              <a:gd name="T13" fmla="*/ 2 h 23"/>
              <a:gd name="T14" fmla="*/ 4 w 23"/>
              <a:gd name="T15" fmla="*/ 1 h 23"/>
              <a:gd name="T16" fmla="*/ 2 w 23"/>
              <a:gd name="T17" fmla="*/ 1 h 23"/>
              <a:gd name="T18" fmla="*/ 1 w 23"/>
              <a:gd name="T19" fmla="*/ 1 h 23"/>
              <a:gd name="T20" fmla="*/ 0 w 23"/>
              <a:gd name="T21" fmla="*/ 0 h 2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"/>
              <a:gd name="T34" fmla="*/ 0 h 23"/>
              <a:gd name="T35" fmla="*/ 23 w 23"/>
              <a:gd name="T36" fmla="*/ 23 h 2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" h="23">
                <a:moveTo>
                  <a:pt x="2" y="0"/>
                </a:moveTo>
                <a:lnTo>
                  <a:pt x="0" y="19"/>
                </a:lnTo>
                <a:lnTo>
                  <a:pt x="0" y="23"/>
                </a:lnTo>
                <a:lnTo>
                  <a:pt x="23" y="23"/>
                </a:lnTo>
                <a:lnTo>
                  <a:pt x="18" y="15"/>
                </a:lnTo>
                <a:lnTo>
                  <a:pt x="18" y="11"/>
                </a:lnTo>
                <a:lnTo>
                  <a:pt x="16" y="8"/>
                </a:lnTo>
                <a:lnTo>
                  <a:pt x="16" y="4"/>
                </a:lnTo>
                <a:lnTo>
                  <a:pt x="10" y="2"/>
                </a:lnTo>
                <a:lnTo>
                  <a:pt x="6" y="2"/>
                </a:lnTo>
                <a:lnTo>
                  <a:pt x="2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03" name="Freeform 167"/>
          <p:cNvSpPr>
            <a:spLocks/>
          </p:cNvSpPr>
          <p:nvPr/>
        </p:nvSpPr>
        <p:spPr bwMode="auto">
          <a:xfrm>
            <a:off x="5416651" y="2857281"/>
            <a:ext cx="139004" cy="79812"/>
          </a:xfrm>
          <a:custGeom>
            <a:avLst/>
            <a:gdLst>
              <a:gd name="T0" fmla="*/ 54 w 203"/>
              <a:gd name="T1" fmla="*/ 21 h 123"/>
              <a:gd name="T2" fmla="*/ 49 w 203"/>
              <a:gd name="T3" fmla="*/ 20 h 123"/>
              <a:gd name="T4" fmla="*/ 43 w 203"/>
              <a:gd name="T5" fmla="*/ 20 h 123"/>
              <a:gd name="T6" fmla="*/ 40 w 203"/>
              <a:gd name="T7" fmla="*/ 18 h 123"/>
              <a:gd name="T8" fmla="*/ 37 w 203"/>
              <a:gd name="T9" fmla="*/ 17 h 123"/>
              <a:gd name="T10" fmla="*/ 35 w 203"/>
              <a:gd name="T11" fmla="*/ 15 h 123"/>
              <a:gd name="T12" fmla="*/ 33 w 203"/>
              <a:gd name="T13" fmla="*/ 11 h 123"/>
              <a:gd name="T14" fmla="*/ 29 w 203"/>
              <a:gd name="T15" fmla="*/ 10 h 123"/>
              <a:gd name="T16" fmla="*/ 29 w 203"/>
              <a:gd name="T17" fmla="*/ 7 h 123"/>
              <a:gd name="T18" fmla="*/ 26 w 203"/>
              <a:gd name="T19" fmla="*/ 5 h 123"/>
              <a:gd name="T20" fmla="*/ 23 w 203"/>
              <a:gd name="T21" fmla="*/ 6 h 123"/>
              <a:gd name="T22" fmla="*/ 20 w 203"/>
              <a:gd name="T23" fmla="*/ 6 h 123"/>
              <a:gd name="T24" fmla="*/ 17 w 203"/>
              <a:gd name="T25" fmla="*/ 1 h 123"/>
              <a:gd name="T26" fmla="*/ 14 w 203"/>
              <a:gd name="T27" fmla="*/ 1 h 123"/>
              <a:gd name="T28" fmla="*/ 11 w 203"/>
              <a:gd name="T29" fmla="*/ 0 h 123"/>
              <a:gd name="T30" fmla="*/ 7 w 203"/>
              <a:gd name="T31" fmla="*/ 0 h 123"/>
              <a:gd name="T32" fmla="*/ 3 w 203"/>
              <a:gd name="T33" fmla="*/ 3 h 123"/>
              <a:gd name="T34" fmla="*/ 0 w 203"/>
              <a:gd name="T35" fmla="*/ 8 h 123"/>
              <a:gd name="T36" fmla="*/ 1 w 203"/>
              <a:gd name="T37" fmla="*/ 11 h 123"/>
              <a:gd name="T38" fmla="*/ 5 w 203"/>
              <a:gd name="T39" fmla="*/ 13 h 123"/>
              <a:gd name="T40" fmla="*/ 6 w 203"/>
              <a:gd name="T41" fmla="*/ 16 h 123"/>
              <a:gd name="T42" fmla="*/ 13 w 203"/>
              <a:gd name="T43" fmla="*/ 19 h 123"/>
              <a:gd name="T44" fmla="*/ 18 w 203"/>
              <a:gd name="T45" fmla="*/ 21 h 123"/>
              <a:gd name="T46" fmla="*/ 21 w 203"/>
              <a:gd name="T47" fmla="*/ 21 h 123"/>
              <a:gd name="T48" fmla="*/ 24 w 203"/>
              <a:gd name="T49" fmla="*/ 23 h 123"/>
              <a:gd name="T50" fmla="*/ 26 w 203"/>
              <a:gd name="T51" fmla="*/ 26 h 123"/>
              <a:gd name="T52" fmla="*/ 29 w 203"/>
              <a:gd name="T53" fmla="*/ 26 h 123"/>
              <a:gd name="T54" fmla="*/ 33 w 203"/>
              <a:gd name="T55" fmla="*/ 29 h 123"/>
              <a:gd name="T56" fmla="*/ 37 w 203"/>
              <a:gd name="T57" fmla="*/ 29 h 123"/>
              <a:gd name="T58" fmla="*/ 43 w 203"/>
              <a:gd name="T59" fmla="*/ 32 h 123"/>
              <a:gd name="T60" fmla="*/ 47 w 203"/>
              <a:gd name="T61" fmla="*/ 32 h 123"/>
              <a:gd name="T62" fmla="*/ 50 w 203"/>
              <a:gd name="T63" fmla="*/ 33 h 123"/>
              <a:gd name="T64" fmla="*/ 53 w 203"/>
              <a:gd name="T65" fmla="*/ 33 h 123"/>
              <a:gd name="T66" fmla="*/ 54 w 203"/>
              <a:gd name="T67" fmla="*/ 31 h 123"/>
              <a:gd name="T68" fmla="*/ 54 w 203"/>
              <a:gd name="T69" fmla="*/ 29 h 123"/>
              <a:gd name="T70" fmla="*/ 53 w 203"/>
              <a:gd name="T71" fmla="*/ 27 h 123"/>
              <a:gd name="T72" fmla="*/ 54 w 203"/>
              <a:gd name="T73" fmla="*/ 25 h 123"/>
              <a:gd name="T74" fmla="*/ 54 w 203"/>
              <a:gd name="T75" fmla="*/ 21 h 12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3"/>
              <a:gd name="T115" fmla="*/ 0 h 123"/>
              <a:gd name="T116" fmla="*/ 203 w 203"/>
              <a:gd name="T117" fmla="*/ 123 h 12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3" h="123">
                <a:moveTo>
                  <a:pt x="203" y="77"/>
                </a:moveTo>
                <a:lnTo>
                  <a:pt x="184" y="73"/>
                </a:lnTo>
                <a:lnTo>
                  <a:pt x="163" y="73"/>
                </a:lnTo>
                <a:lnTo>
                  <a:pt x="151" y="66"/>
                </a:lnTo>
                <a:lnTo>
                  <a:pt x="138" y="64"/>
                </a:lnTo>
                <a:lnTo>
                  <a:pt x="132" y="56"/>
                </a:lnTo>
                <a:lnTo>
                  <a:pt x="123" y="43"/>
                </a:lnTo>
                <a:lnTo>
                  <a:pt x="109" y="37"/>
                </a:lnTo>
                <a:lnTo>
                  <a:pt x="109" y="25"/>
                </a:lnTo>
                <a:lnTo>
                  <a:pt x="99" y="19"/>
                </a:lnTo>
                <a:lnTo>
                  <a:pt x="86" y="21"/>
                </a:lnTo>
                <a:lnTo>
                  <a:pt x="75" y="21"/>
                </a:lnTo>
                <a:lnTo>
                  <a:pt x="63" y="4"/>
                </a:lnTo>
                <a:lnTo>
                  <a:pt x="55" y="2"/>
                </a:lnTo>
                <a:lnTo>
                  <a:pt x="42" y="0"/>
                </a:lnTo>
                <a:lnTo>
                  <a:pt x="25" y="0"/>
                </a:lnTo>
                <a:lnTo>
                  <a:pt x="9" y="12"/>
                </a:lnTo>
                <a:lnTo>
                  <a:pt x="0" y="29"/>
                </a:lnTo>
                <a:lnTo>
                  <a:pt x="4" y="43"/>
                </a:lnTo>
                <a:lnTo>
                  <a:pt x="19" y="48"/>
                </a:lnTo>
                <a:lnTo>
                  <a:pt x="21" y="58"/>
                </a:lnTo>
                <a:lnTo>
                  <a:pt x="48" y="69"/>
                </a:lnTo>
                <a:lnTo>
                  <a:pt x="65" y="77"/>
                </a:lnTo>
                <a:lnTo>
                  <a:pt x="80" y="79"/>
                </a:lnTo>
                <a:lnTo>
                  <a:pt x="90" y="87"/>
                </a:lnTo>
                <a:lnTo>
                  <a:pt x="99" y="96"/>
                </a:lnTo>
                <a:lnTo>
                  <a:pt x="109" y="96"/>
                </a:lnTo>
                <a:lnTo>
                  <a:pt x="121" y="108"/>
                </a:lnTo>
                <a:lnTo>
                  <a:pt x="140" y="108"/>
                </a:lnTo>
                <a:lnTo>
                  <a:pt x="163" y="117"/>
                </a:lnTo>
                <a:lnTo>
                  <a:pt x="176" y="119"/>
                </a:lnTo>
                <a:lnTo>
                  <a:pt x="188" y="123"/>
                </a:lnTo>
                <a:lnTo>
                  <a:pt x="199" y="121"/>
                </a:lnTo>
                <a:lnTo>
                  <a:pt x="203" y="116"/>
                </a:lnTo>
                <a:lnTo>
                  <a:pt x="203" y="108"/>
                </a:lnTo>
                <a:lnTo>
                  <a:pt x="197" y="100"/>
                </a:lnTo>
                <a:lnTo>
                  <a:pt x="203" y="92"/>
                </a:lnTo>
                <a:lnTo>
                  <a:pt x="203" y="77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04" name="Freeform 178"/>
          <p:cNvSpPr>
            <a:spLocks/>
          </p:cNvSpPr>
          <p:nvPr/>
        </p:nvSpPr>
        <p:spPr bwMode="auto">
          <a:xfrm>
            <a:off x="5762316" y="3354857"/>
            <a:ext cx="61506" cy="93530"/>
          </a:xfrm>
          <a:custGeom>
            <a:avLst/>
            <a:gdLst>
              <a:gd name="T0" fmla="*/ 17 w 93"/>
              <a:gd name="T1" fmla="*/ 40 h 140"/>
              <a:gd name="T2" fmla="*/ 20 w 93"/>
              <a:gd name="T3" fmla="*/ 38 h 140"/>
              <a:gd name="T4" fmla="*/ 24 w 93"/>
              <a:gd name="T5" fmla="*/ 39 h 140"/>
              <a:gd name="T6" fmla="*/ 22 w 93"/>
              <a:gd name="T7" fmla="*/ 31 h 140"/>
              <a:gd name="T8" fmla="*/ 20 w 93"/>
              <a:gd name="T9" fmla="*/ 31 h 140"/>
              <a:gd name="T10" fmla="*/ 20 w 93"/>
              <a:gd name="T11" fmla="*/ 28 h 140"/>
              <a:gd name="T12" fmla="*/ 19 w 93"/>
              <a:gd name="T13" fmla="*/ 25 h 140"/>
              <a:gd name="T14" fmla="*/ 19 w 93"/>
              <a:gd name="T15" fmla="*/ 22 h 140"/>
              <a:gd name="T16" fmla="*/ 20 w 93"/>
              <a:gd name="T17" fmla="*/ 22 h 140"/>
              <a:gd name="T18" fmla="*/ 19 w 93"/>
              <a:gd name="T19" fmla="*/ 14 h 140"/>
              <a:gd name="T20" fmla="*/ 18 w 93"/>
              <a:gd name="T21" fmla="*/ 9 h 140"/>
              <a:gd name="T22" fmla="*/ 15 w 93"/>
              <a:gd name="T23" fmla="*/ 3 h 140"/>
              <a:gd name="T24" fmla="*/ 13 w 93"/>
              <a:gd name="T25" fmla="*/ 2 h 140"/>
              <a:gd name="T26" fmla="*/ 12 w 93"/>
              <a:gd name="T27" fmla="*/ 1 h 140"/>
              <a:gd name="T28" fmla="*/ 10 w 93"/>
              <a:gd name="T29" fmla="*/ 0 h 140"/>
              <a:gd name="T30" fmla="*/ 10 w 93"/>
              <a:gd name="T31" fmla="*/ 3 h 140"/>
              <a:gd name="T32" fmla="*/ 10 w 93"/>
              <a:gd name="T33" fmla="*/ 5 h 140"/>
              <a:gd name="T34" fmla="*/ 8 w 93"/>
              <a:gd name="T35" fmla="*/ 5 h 140"/>
              <a:gd name="T36" fmla="*/ 7 w 93"/>
              <a:gd name="T37" fmla="*/ 7 h 140"/>
              <a:gd name="T38" fmla="*/ 5 w 93"/>
              <a:gd name="T39" fmla="*/ 7 h 140"/>
              <a:gd name="T40" fmla="*/ 5 w 93"/>
              <a:gd name="T41" fmla="*/ 4 h 140"/>
              <a:gd name="T42" fmla="*/ 2 w 93"/>
              <a:gd name="T43" fmla="*/ 2 h 140"/>
              <a:gd name="T44" fmla="*/ 0 w 93"/>
              <a:gd name="T45" fmla="*/ 2 h 140"/>
              <a:gd name="T46" fmla="*/ 0 w 93"/>
              <a:gd name="T47" fmla="*/ 9 h 140"/>
              <a:gd name="T48" fmla="*/ 1 w 93"/>
              <a:gd name="T49" fmla="*/ 13 h 140"/>
              <a:gd name="T50" fmla="*/ 1 w 93"/>
              <a:gd name="T51" fmla="*/ 13 h 140"/>
              <a:gd name="T52" fmla="*/ 2 w 93"/>
              <a:gd name="T53" fmla="*/ 17 h 140"/>
              <a:gd name="T54" fmla="*/ 3 w 93"/>
              <a:gd name="T55" fmla="*/ 21 h 140"/>
              <a:gd name="T56" fmla="*/ 3 w 93"/>
              <a:gd name="T57" fmla="*/ 24 h 140"/>
              <a:gd name="T58" fmla="*/ 4 w 93"/>
              <a:gd name="T59" fmla="*/ 25 h 140"/>
              <a:gd name="T60" fmla="*/ 6 w 93"/>
              <a:gd name="T61" fmla="*/ 26 h 140"/>
              <a:gd name="T62" fmla="*/ 7 w 93"/>
              <a:gd name="T63" fmla="*/ 27 h 140"/>
              <a:gd name="T64" fmla="*/ 7 w 93"/>
              <a:gd name="T65" fmla="*/ 28 h 140"/>
              <a:gd name="T66" fmla="*/ 6 w 93"/>
              <a:gd name="T67" fmla="*/ 30 h 140"/>
              <a:gd name="T68" fmla="*/ 7 w 93"/>
              <a:gd name="T69" fmla="*/ 32 h 140"/>
              <a:gd name="T70" fmla="*/ 8 w 93"/>
              <a:gd name="T71" fmla="*/ 33 h 140"/>
              <a:gd name="T72" fmla="*/ 9 w 93"/>
              <a:gd name="T73" fmla="*/ 33 h 140"/>
              <a:gd name="T74" fmla="*/ 10 w 93"/>
              <a:gd name="T75" fmla="*/ 34 h 140"/>
              <a:gd name="T76" fmla="*/ 13 w 93"/>
              <a:gd name="T77" fmla="*/ 37 h 140"/>
              <a:gd name="T78" fmla="*/ 15 w 93"/>
              <a:gd name="T79" fmla="*/ 39 h 140"/>
              <a:gd name="T80" fmla="*/ 17 w 93"/>
              <a:gd name="T81" fmla="*/ 40 h 14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93"/>
              <a:gd name="T124" fmla="*/ 0 h 140"/>
              <a:gd name="T125" fmla="*/ 93 w 93"/>
              <a:gd name="T126" fmla="*/ 140 h 14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93" h="140">
                <a:moveTo>
                  <a:pt x="66" y="140"/>
                </a:moveTo>
                <a:lnTo>
                  <a:pt x="77" y="132"/>
                </a:lnTo>
                <a:lnTo>
                  <a:pt x="93" y="136"/>
                </a:lnTo>
                <a:lnTo>
                  <a:pt x="87" y="107"/>
                </a:lnTo>
                <a:lnTo>
                  <a:pt x="79" y="107"/>
                </a:lnTo>
                <a:lnTo>
                  <a:pt x="77" y="98"/>
                </a:lnTo>
                <a:lnTo>
                  <a:pt x="75" y="86"/>
                </a:lnTo>
                <a:lnTo>
                  <a:pt x="75" y="76"/>
                </a:lnTo>
                <a:lnTo>
                  <a:pt x="79" y="76"/>
                </a:lnTo>
                <a:lnTo>
                  <a:pt x="75" y="51"/>
                </a:lnTo>
                <a:lnTo>
                  <a:pt x="69" y="30"/>
                </a:lnTo>
                <a:lnTo>
                  <a:pt x="60" y="11"/>
                </a:lnTo>
                <a:lnTo>
                  <a:pt x="52" y="7"/>
                </a:lnTo>
                <a:lnTo>
                  <a:pt x="46" y="3"/>
                </a:lnTo>
                <a:lnTo>
                  <a:pt x="39" y="0"/>
                </a:lnTo>
                <a:lnTo>
                  <a:pt x="39" y="9"/>
                </a:lnTo>
                <a:lnTo>
                  <a:pt x="37" y="19"/>
                </a:lnTo>
                <a:lnTo>
                  <a:pt x="29" y="19"/>
                </a:lnTo>
                <a:lnTo>
                  <a:pt x="27" y="25"/>
                </a:lnTo>
                <a:lnTo>
                  <a:pt x="20" y="26"/>
                </a:lnTo>
                <a:lnTo>
                  <a:pt x="20" y="13"/>
                </a:lnTo>
                <a:lnTo>
                  <a:pt x="8" y="5"/>
                </a:lnTo>
                <a:lnTo>
                  <a:pt x="0" y="7"/>
                </a:lnTo>
                <a:lnTo>
                  <a:pt x="0" y="32"/>
                </a:lnTo>
                <a:lnTo>
                  <a:pt x="2" y="46"/>
                </a:lnTo>
                <a:lnTo>
                  <a:pt x="4" y="46"/>
                </a:lnTo>
                <a:lnTo>
                  <a:pt x="6" y="57"/>
                </a:lnTo>
                <a:lnTo>
                  <a:pt x="10" y="73"/>
                </a:lnTo>
                <a:lnTo>
                  <a:pt x="12" y="84"/>
                </a:lnTo>
                <a:lnTo>
                  <a:pt x="16" y="86"/>
                </a:lnTo>
                <a:lnTo>
                  <a:pt x="21" y="90"/>
                </a:lnTo>
                <a:lnTo>
                  <a:pt x="25" y="96"/>
                </a:lnTo>
                <a:lnTo>
                  <a:pt x="25" y="99"/>
                </a:lnTo>
                <a:lnTo>
                  <a:pt x="23" y="105"/>
                </a:lnTo>
                <a:lnTo>
                  <a:pt x="25" y="111"/>
                </a:lnTo>
                <a:lnTo>
                  <a:pt x="29" y="113"/>
                </a:lnTo>
                <a:lnTo>
                  <a:pt x="35" y="115"/>
                </a:lnTo>
                <a:lnTo>
                  <a:pt x="39" y="119"/>
                </a:lnTo>
                <a:lnTo>
                  <a:pt x="50" y="128"/>
                </a:lnTo>
                <a:lnTo>
                  <a:pt x="58" y="136"/>
                </a:lnTo>
                <a:lnTo>
                  <a:pt x="66" y="14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05" name="Freeform 179"/>
          <p:cNvSpPr>
            <a:spLocks/>
          </p:cNvSpPr>
          <p:nvPr/>
        </p:nvSpPr>
        <p:spPr bwMode="auto">
          <a:xfrm>
            <a:off x="5917311" y="3343634"/>
            <a:ext cx="161147" cy="122212"/>
          </a:xfrm>
          <a:custGeom>
            <a:avLst/>
            <a:gdLst>
              <a:gd name="T0" fmla="*/ 41 w 232"/>
              <a:gd name="T1" fmla="*/ 23 h 185"/>
              <a:gd name="T2" fmla="*/ 38 w 232"/>
              <a:gd name="T3" fmla="*/ 22 h 185"/>
              <a:gd name="T4" fmla="*/ 36 w 232"/>
              <a:gd name="T5" fmla="*/ 25 h 185"/>
              <a:gd name="T6" fmla="*/ 31 w 232"/>
              <a:gd name="T7" fmla="*/ 23 h 185"/>
              <a:gd name="T8" fmla="*/ 30 w 232"/>
              <a:gd name="T9" fmla="*/ 22 h 185"/>
              <a:gd name="T10" fmla="*/ 23 w 232"/>
              <a:gd name="T11" fmla="*/ 34 h 185"/>
              <a:gd name="T12" fmla="*/ 13 w 232"/>
              <a:gd name="T13" fmla="*/ 37 h 185"/>
              <a:gd name="T14" fmla="*/ 10 w 232"/>
              <a:gd name="T15" fmla="*/ 47 h 185"/>
              <a:gd name="T16" fmla="*/ 4 w 232"/>
              <a:gd name="T17" fmla="*/ 44 h 185"/>
              <a:gd name="T18" fmla="*/ 0 w 232"/>
              <a:gd name="T19" fmla="*/ 46 h 185"/>
              <a:gd name="T20" fmla="*/ 4 w 232"/>
              <a:gd name="T21" fmla="*/ 50 h 185"/>
              <a:gd name="T22" fmla="*/ 9 w 232"/>
              <a:gd name="T23" fmla="*/ 52 h 185"/>
              <a:gd name="T24" fmla="*/ 18 w 232"/>
              <a:gd name="T25" fmla="*/ 49 h 185"/>
              <a:gd name="T26" fmla="*/ 23 w 232"/>
              <a:gd name="T27" fmla="*/ 49 h 185"/>
              <a:gd name="T28" fmla="*/ 30 w 232"/>
              <a:gd name="T29" fmla="*/ 48 h 185"/>
              <a:gd name="T30" fmla="*/ 32 w 232"/>
              <a:gd name="T31" fmla="*/ 42 h 185"/>
              <a:gd name="T32" fmla="*/ 34 w 232"/>
              <a:gd name="T33" fmla="*/ 39 h 185"/>
              <a:gd name="T34" fmla="*/ 37 w 232"/>
              <a:gd name="T35" fmla="*/ 34 h 185"/>
              <a:gd name="T36" fmla="*/ 40 w 232"/>
              <a:gd name="T37" fmla="*/ 28 h 185"/>
              <a:gd name="T38" fmla="*/ 45 w 232"/>
              <a:gd name="T39" fmla="*/ 26 h 185"/>
              <a:gd name="T40" fmla="*/ 50 w 232"/>
              <a:gd name="T41" fmla="*/ 25 h 185"/>
              <a:gd name="T42" fmla="*/ 54 w 232"/>
              <a:gd name="T43" fmla="*/ 24 h 185"/>
              <a:gd name="T44" fmla="*/ 57 w 232"/>
              <a:gd name="T45" fmla="*/ 21 h 185"/>
              <a:gd name="T46" fmla="*/ 57 w 232"/>
              <a:gd name="T47" fmla="*/ 17 h 185"/>
              <a:gd name="T48" fmla="*/ 59 w 232"/>
              <a:gd name="T49" fmla="*/ 19 h 185"/>
              <a:gd name="T50" fmla="*/ 63 w 232"/>
              <a:gd name="T51" fmla="*/ 16 h 185"/>
              <a:gd name="T52" fmla="*/ 61 w 232"/>
              <a:gd name="T53" fmla="*/ 13 h 185"/>
              <a:gd name="T54" fmla="*/ 58 w 232"/>
              <a:gd name="T55" fmla="*/ 10 h 185"/>
              <a:gd name="T56" fmla="*/ 54 w 232"/>
              <a:gd name="T57" fmla="*/ 8 h 185"/>
              <a:gd name="T58" fmla="*/ 55 w 232"/>
              <a:gd name="T59" fmla="*/ 6 h 185"/>
              <a:gd name="T60" fmla="*/ 53 w 232"/>
              <a:gd name="T61" fmla="*/ 3 h 185"/>
              <a:gd name="T62" fmla="*/ 46 w 232"/>
              <a:gd name="T63" fmla="*/ 0 h 185"/>
              <a:gd name="T64" fmla="*/ 46 w 232"/>
              <a:gd name="T65" fmla="*/ 3 h 185"/>
              <a:gd name="T66" fmla="*/ 44 w 232"/>
              <a:gd name="T67" fmla="*/ 6 h 185"/>
              <a:gd name="T68" fmla="*/ 40 w 232"/>
              <a:gd name="T69" fmla="*/ 13 h 185"/>
              <a:gd name="T70" fmla="*/ 39 w 232"/>
              <a:gd name="T71" fmla="*/ 19 h 18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2"/>
              <a:gd name="T109" fmla="*/ 0 h 185"/>
              <a:gd name="T110" fmla="*/ 232 w 232"/>
              <a:gd name="T111" fmla="*/ 185 h 18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2" h="185">
                <a:moveTo>
                  <a:pt x="144" y="66"/>
                </a:moveTo>
                <a:lnTo>
                  <a:pt x="149" y="81"/>
                </a:lnTo>
                <a:lnTo>
                  <a:pt x="144" y="83"/>
                </a:lnTo>
                <a:lnTo>
                  <a:pt x="138" y="79"/>
                </a:lnTo>
                <a:lnTo>
                  <a:pt x="134" y="85"/>
                </a:lnTo>
                <a:lnTo>
                  <a:pt x="132" y="89"/>
                </a:lnTo>
                <a:lnTo>
                  <a:pt x="125" y="91"/>
                </a:lnTo>
                <a:lnTo>
                  <a:pt x="115" y="81"/>
                </a:lnTo>
                <a:lnTo>
                  <a:pt x="113" y="81"/>
                </a:lnTo>
                <a:lnTo>
                  <a:pt x="109" y="79"/>
                </a:lnTo>
                <a:lnTo>
                  <a:pt x="102" y="93"/>
                </a:lnTo>
                <a:lnTo>
                  <a:pt x="86" y="123"/>
                </a:lnTo>
                <a:lnTo>
                  <a:pt x="65" y="123"/>
                </a:lnTo>
                <a:lnTo>
                  <a:pt x="46" y="133"/>
                </a:lnTo>
                <a:lnTo>
                  <a:pt x="40" y="150"/>
                </a:lnTo>
                <a:lnTo>
                  <a:pt x="38" y="168"/>
                </a:lnTo>
                <a:lnTo>
                  <a:pt x="25" y="162"/>
                </a:lnTo>
                <a:lnTo>
                  <a:pt x="13" y="156"/>
                </a:lnTo>
                <a:lnTo>
                  <a:pt x="0" y="150"/>
                </a:lnTo>
                <a:lnTo>
                  <a:pt x="0" y="162"/>
                </a:lnTo>
                <a:lnTo>
                  <a:pt x="4" y="175"/>
                </a:lnTo>
                <a:lnTo>
                  <a:pt x="13" y="179"/>
                </a:lnTo>
                <a:lnTo>
                  <a:pt x="21" y="183"/>
                </a:lnTo>
                <a:lnTo>
                  <a:pt x="32" y="185"/>
                </a:lnTo>
                <a:lnTo>
                  <a:pt x="59" y="181"/>
                </a:lnTo>
                <a:lnTo>
                  <a:pt x="65" y="173"/>
                </a:lnTo>
                <a:lnTo>
                  <a:pt x="78" y="171"/>
                </a:lnTo>
                <a:lnTo>
                  <a:pt x="84" y="175"/>
                </a:lnTo>
                <a:lnTo>
                  <a:pt x="98" y="175"/>
                </a:lnTo>
                <a:lnTo>
                  <a:pt x="109" y="169"/>
                </a:lnTo>
                <a:lnTo>
                  <a:pt x="113" y="162"/>
                </a:lnTo>
                <a:lnTo>
                  <a:pt x="117" y="150"/>
                </a:lnTo>
                <a:lnTo>
                  <a:pt x="119" y="141"/>
                </a:lnTo>
                <a:lnTo>
                  <a:pt x="126" y="137"/>
                </a:lnTo>
                <a:lnTo>
                  <a:pt x="130" y="129"/>
                </a:lnTo>
                <a:lnTo>
                  <a:pt x="136" y="121"/>
                </a:lnTo>
                <a:lnTo>
                  <a:pt x="142" y="116"/>
                </a:lnTo>
                <a:lnTo>
                  <a:pt x="146" y="98"/>
                </a:lnTo>
                <a:lnTo>
                  <a:pt x="151" y="89"/>
                </a:lnTo>
                <a:lnTo>
                  <a:pt x="167" y="93"/>
                </a:lnTo>
                <a:lnTo>
                  <a:pt x="186" y="91"/>
                </a:lnTo>
                <a:lnTo>
                  <a:pt x="184" y="89"/>
                </a:lnTo>
                <a:lnTo>
                  <a:pt x="192" y="87"/>
                </a:lnTo>
                <a:lnTo>
                  <a:pt x="199" y="87"/>
                </a:lnTo>
                <a:lnTo>
                  <a:pt x="205" y="85"/>
                </a:lnTo>
                <a:lnTo>
                  <a:pt x="211" y="73"/>
                </a:lnTo>
                <a:lnTo>
                  <a:pt x="209" y="66"/>
                </a:lnTo>
                <a:lnTo>
                  <a:pt x="209" y="62"/>
                </a:lnTo>
                <a:lnTo>
                  <a:pt x="211" y="62"/>
                </a:lnTo>
                <a:lnTo>
                  <a:pt x="219" y="66"/>
                </a:lnTo>
                <a:lnTo>
                  <a:pt x="226" y="58"/>
                </a:lnTo>
                <a:lnTo>
                  <a:pt x="232" y="58"/>
                </a:lnTo>
                <a:lnTo>
                  <a:pt x="226" y="52"/>
                </a:lnTo>
                <a:lnTo>
                  <a:pt x="224" y="45"/>
                </a:lnTo>
                <a:lnTo>
                  <a:pt x="219" y="39"/>
                </a:lnTo>
                <a:lnTo>
                  <a:pt x="213" y="35"/>
                </a:lnTo>
                <a:lnTo>
                  <a:pt x="205" y="33"/>
                </a:lnTo>
                <a:lnTo>
                  <a:pt x="199" y="31"/>
                </a:lnTo>
                <a:lnTo>
                  <a:pt x="199" y="25"/>
                </a:lnTo>
                <a:lnTo>
                  <a:pt x="201" y="21"/>
                </a:lnTo>
                <a:lnTo>
                  <a:pt x="205" y="20"/>
                </a:lnTo>
                <a:lnTo>
                  <a:pt x="194" y="10"/>
                </a:lnTo>
                <a:lnTo>
                  <a:pt x="184" y="4"/>
                </a:lnTo>
                <a:lnTo>
                  <a:pt x="171" y="0"/>
                </a:lnTo>
                <a:lnTo>
                  <a:pt x="169" y="4"/>
                </a:lnTo>
                <a:lnTo>
                  <a:pt x="171" y="10"/>
                </a:lnTo>
                <a:lnTo>
                  <a:pt x="171" y="16"/>
                </a:lnTo>
                <a:lnTo>
                  <a:pt x="163" y="20"/>
                </a:lnTo>
                <a:lnTo>
                  <a:pt x="151" y="35"/>
                </a:lnTo>
                <a:lnTo>
                  <a:pt x="146" y="48"/>
                </a:lnTo>
                <a:lnTo>
                  <a:pt x="146" y="66"/>
                </a:lnTo>
                <a:lnTo>
                  <a:pt x="144" y="66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06" name="Freeform 190"/>
          <p:cNvSpPr>
            <a:spLocks/>
          </p:cNvSpPr>
          <p:nvPr/>
        </p:nvSpPr>
        <p:spPr bwMode="auto">
          <a:xfrm>
            <a:off x="5763546" y="3009422"/>
            <a:ext cx="118092" cy="183317"/>
          </a:xfrm>
          <a:custGeom>
            <a:avLst/>
            <a:gdLst>
              <a:gd name="T0" fmla="*/ 34 w 171"/>
              <a:gd name="T1" fmla="*/ 72 h 277"/>
              <a:gd name="T2" fmla="*/ 35 w 171"/>
              <a:gd name="T3" fmla="*/ 67 h 277"/>
              <a:gd name="T4" fmla="*/ 33 w 171"/>
              <a:gd name="T5" fmla="*/ 61 h 277"/>
              <a:gd name="T6" fmla="*/ 30 w 171"/>
              <a:gd name="T7" fmla="*/ 57 h 277"/>
              <a:gd name="T8" fmla="*/ 29 w 171"/>
              <a:gd name="T9" fmla="*/ 48 h 277"/>
              <a:gd name="T10" fmla="*/ 23 w 171"/>
              <a:gd name="T11" fmla="*/ 43 h 277"/>
              <a:gd name="T12" fmla="*/ 19 w 171"/>
              <a:gd name="T13" fmla="*/ 38 h 277"/>
              <a:gd name="T14" fmla="*/ 15 w 171"/>
              <a:gd name="T15" fmla="*/ 39 h 277"/>
              <a:gd name="T16" fmla="*/ 11 w 171"/>
              <a:gd name="T17" fmla="*/ 43 h 277"/>
              <a:gd name="T18" fmla="*/ 8 w 171"/>
              <a:gd name="T19" fmla="*/ 42 h 277"/>
              <a:gd name="T20" fmla="*/ 3 w 171"/>
              <a:gd name="T21" fmla="*/ 38 h 277"/>
              <a:gd name="T22" fmla="*/ 2 w 171"/>
              <a:gd name="T23" fmla="*/ 34 h 277"/>
              <a:gd name="T24" fmla="*/ 4 w 171"/>
              <a:gd name="T25" fmla="*/ 28 h 277"/>
              <a:gd name="T26" fmla="*/ 0 w 171"/>
              <a:gd name="T27" fmla="*/ 29 h 277"/>
              <a:gd name="T28" fmla="*/ 2 w 171"/>
              <a:gd name="T29" fmla="*/ 23 h 277"/>
              <a:gd name="T30" fmla="*/ 5 w 171"/>
              <a:gd name="T31" fmla="*/ 16 h 277"/>
              <a:gd name="T32" fmla="*/ 6 w 171"/>
              <a:gd name="T33" fmla="*/ 16 h 277"/>
              <a:gd name="T34" fmla="*/ 10 w 171"/>
              <a:gd name="T35" fmla="*/ 10 h 277"/>
              <a:gd name="T36" fmla="*/ 8 w 171"/>
              <a:gd name="T37" fmla="*/ 1 h 277"/>
              <a:gd name="T38" fmla="*/ 16 w 171"/>
              <a:gd name="T39" fmla="*/ 3 h 277"/>
              <a:gd name="T40" fmla="*/ 17 w 171"/>
              <a:gd name="T41" fmla="*/ 8 h 277"/>
              <a:gd name="T42" fmla="*/ 21 w 171"/>
              <a:gd name="T43" fmla="*/ 11 h 277"/>
              <a:gd name="T44" fmla="*/ 26 w 171"/>
              <a:gd name="T45" fmla="*/ 10 h 277"/>
              <a:gd name="T46" fmla="*/ 31 w 171"/>
              <a:gd name="T47" fmla="*/ 14 h 277"/>
              <a:gd name="T48" fmla="*/ 29 w 171"/>
              <a:gd name="T49" fmla="*/ 20 h 277"/>
              <a:gd name="T50" fmla="*/ 28 w 171"/>
              <a:gd name="T51" fmla="*/ 28 h 277"/>
              <a:gd name="T52" fmla="*/ 22 w 171"/>
              <a:gd name="T53" fmla="*/ 29 h 277"/>
              <a:gd name="T54" fmla="*/ 28 w 171"/>
              <a:gd name="T55" fmla="*/ 35 h 277"/>
              <a:gd name="T56" fmla="*/ 32 w 171"/>
              <a:gd name="T57" fmla="*/ 44 h 277"/>
              <a:gd name="T58" fmla="*/ 35 w 171"/>
              <a:gd name="T59" fmla="*/ 49 h 277"/>
              <a:gd name="T60" fmla="*/ 40 w 171"/>
              <a:gd name="T61" fmla="*/ 54 h 277"/>
              <a:gd name="T62" fmla="*/ 43 w 171"/>
              <a:gd name="T63" fmla="*/ 60 h 277"/>
              <a:gd name="T64" fmla="*/ 46 w 171"/>
              <a:gd name="T65" fmla="*/ 65 h 277"/>
              <a:gd name="T66" fmla="*/ 46 w 171"/>
              <a:gd name="T67" fmla="*/ 73 h 277"/>
              <a:gd name="T68" fmla="*/ 41 w 171"/>
              <a:gd name="T69" fmla="*/ 72 h 277"/>
              <a:gd name="T70" fmla="*/ 37 w 171"/>
              <a:gd name="T71" fmla="*/ 74 h 277"/>
              <a:gd name="T72" fmla="*/ 35 w 171"/>
              <a:gd name="T73" fmla="*/ 78 h 277"/>
              <a:gd name="T74" fmla="*/ 32 w 171"/>
              <a:gd name="T75" fmla="*/ 74 h 2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71"/>
              <a:gd name="T115" fmla="*/ 0 h 277"/>
              <a:gd name="T116" fmla="*/ 171 w 171"/>
              <a:gd name="T117" fmla="*/ 277 h 27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71" h="277">
                <a:moveTo>
                  <a:pt x="119" y="261"/>
                </a:moveTo>
                <a:lnTo>
                  <a:pt x="127" y="255"/>
                </a:lnTo>
                <a:lnTo>
                  <a:pt x="131" y="244"/>
                </a:lnTo>
                <a:lnTo>
                  <a:pt x="129" y="240"/>
                </a:lnTo>
                <a:lnTo>
                  <a:pt x="125" y="227"/>
                </a:lnTo>
                <a:lnTo>
                  <a:pt x="123" y="217"/>
                </a:lnTo>
                <a:lnTo>
                  <a:pt x="119" y="209"/>
                </a:lnTo>
                <a:lnTo>
                  <a:pt x="112" y="204"/>
                </a:lnTo>
                <a:lnTo>
                  <a:pt x="106" y="194"/>
                </a:lnTo>
                <a:lnTo>
                  <a:pt x="106" y="169"/>
                </a:lnTo>
                <a:lnTo>
                  <a:pt x="94" y="150"/>
                </a:lnTo>
                <a:lnTo>
                  <a:pt x="87" y="152"/>
                </a:lnTo>
                <a:lnTo>
                  <a:pt x="79" y="144"/>
                </a:lnTo>
                <a:lnTo>
                  <a:pt x="71" y="134"/>
                </a:lnTo>
                <a:lnTo>
                  <a:pt x="60" y="134"/>
                </a:lnTo>
                <a:lnTo>
                  <a:pt x="56" y="140"/>
                </a:lnTo>
                <a:lnTo>
                  <a:pt x="44" y="142"/>
                </a:lnTo>
                <a:lnTo>
                  <a:pt x="43" y="152"/>
                </a:lnTo>
                <a:lnTo>
                  <a:pt x="35" y="155"/>
                </a:lnTo>
                <a:lnTo>
                  <a:pt x="31" y="150"/>
                </a:lnTo>
                <a:lnTo>
                  <a:pt x="12" y="146"/>
                </a:lnTo>
                <a:lnTo>
                  <a:pt x="10" y="134"/>
                </a:lnTo>
                <a:lnTo>
                  <a:pt x="6" y="129"/>
                </a:lnTo>
                <a:lnTo>
                  <a:pt x="8" y="121"/>
                </a:lnTo>
                <a:lnTo>
                  <a:pt x="18" y="109"/>
                </a:lnTo>
                <a:lnTo>
                  <a:pt x="16" y="100"/>
                </a:lnTo>
                <a:lnTo>
                  <a:pt x="6" y="102"/>
                </a:lnTo>
                <a:lnTo>
                  <a:pt x="0" y="102"/>
                </a:lnTo>
                <a:lnTo>
                  <a:pt x="0" y="92"/>
                </a:lnTo>
                <a:lnTo>
                  <a:pt x="8" y="81"/>
                </a:lnTo>
                <a:lnTo>
                  <a:pt x="6" y="67"/>
                </a:lnTo>
                <a:lnTo>
                  <a:pt x="18" y="56"/>
                </a:lnTo>
                <a:lnTo>
                  <a:pt x="21" y="56"/>
                </a:lnTo>
                <a:lnTo>
                  <a:pt x="23" y="57"/>
                </a:lnTo>
                <a:lnTo>
                  <a:pt x="33" y="50"/>
                </a:lnTo>
                <a:lnTo>
                  <a:pt x="37" y="36"/>
                </a:lnTo>
                <a:lnTo>
                  <a:pt x="27" y="11"/>
                </a:lnTo>
                <a:lnTo>
                  <a:pt x="31" y="2"/>
                </a:lnTo>
                <a:lnTo>
                  <a:pt x="44" y="0"/>
                </a:lnTo>
                <a:lnTo>
                  <a:pt x="58" y="11"/>
                </a:lnTo>
                <a:lnTo>
                  <a:pt x="56" y="19"/>
                </a:lnTo>
                <a:lnTo>
                  <a:pt x="64" y="29"/>
                </a:lnTo>
                <a:lnTo>
                  <a:pt x="73" y="34"/>
                </a:lnTo>
                <a:lnTo>
                  <a:pt x="77" y="40"/>
                </a:lnTo>
                <a:lnTo>
                  <a:pt x="87" y="44"/>
                </a:lnTo>
                <a:lnTo>
                  <a:pt x="94" y="36"/>
                </a:lnTo>
                <a:lnTo>
                  <a:pt x="106" y="40"/>
                </a:lnTo>
                <a:lnTo>
                  <a:pt x="115" y="50"/>
                </a:lnTo>
                <a:lnTo>
                  <a:pt x="115" y="65"/>
                </a:lnTo>
                <a:lnTo>
                  <a:pt x="108" y="69"/>
                </a:lnTo>
                <a:lnTo>
                  <a:pt x="108" y="92"/>
                </a:lnTo>
                <a:lnTo>
                  <a:pt x="104" y="98"/>
                </a:lnTo>
                <a:lnTo>
                  <a:pt x="91" y="98"/>
                </a:lnTo>
                <a:lnTo>
                  <a:pt x="83" y="104"/>
                </a:lnTo>
                <a:lnTo>
                  <a:pt x="89" y="115"/>
                </a:lnTo>
                <a:lnTo>
                  <a:pt x="104" y="125"/>
                </a:lnTo>
                <a:lnTo>
                  <a:pt x="110" y="142"/>
                </a:lnTo>
                <a:lnTo>
                  <a:pt x="119" y="157"/>
                </a:lnTo>
                <a:lnTo>
                  <a:pt x="127" y="165"/>
                </a:lnTo>
                <a:lnTo>
                  <a:pt x="129" y="173"/>
                </a:lnTo>
                <a:lnTo>
                  <a:pt x="137" y="184"/>
                </a:lnTo>
                <a:lnTo>
                  <a:pt x="148" y="192"/>
                </a:lnTo>
                <a:lnTo>
                  <a:pt x="154" y="204"/>
                </a:lnTo>
                <a:lnTo>
                  <a:pt x="158" y="215"/>
                </a:lnTo>
                <a:lnTo>
                  <a:pt x="167" y="221"/>
                </a:lnTo>
                <a:lnTo>
                  <a:pt x="169" y="232"/>
                </a:lnTo>
                <a:lnTo>
                  <a:pt x="171" y="250"/>
                </a:lnTo>
                <a:lnTo>
                  <a:pt x="169" y="259"/>
                </a:lnTo>
                <a:lnTo>
                  <a:pt x="158" y="261"/>
                </a:lnTo>
                <a:lnTo>
                  <a:pt x="152" y="255"/>
                </a:lnTo>
                <a:lnTo>
                  <a:pt x="144" y="252"/>
                </a:lnTo>
                <a:lnTo>
                  <a:pt x="137" y="261"/>
                </a:lnTo>
                <a:lnTo>
                  <a:pt x="137" y="275"/>
                </a:lnTo>
                <a:lnTo>
                  <a:pt x="131" y="277"/>
                </a:lnTo>
                <a:lnTo>
                  <a:pt x="121" y="267"/>
                </a:lnTo>
                <a:lnTo>
                  <a:pt x="119" y="261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07" name="Freeform 213"/>
          <p:cNvSpPr>
            <a:spLocks/>
          </p:cNvSpPr>
          <p:nvPr/>
        </p:nvSpPr>
        <p:spPr bwMode="auto">
          <a:xfrm>
            <a:off x="5668826" y="3361093"/>
            <a:ext cx="186979" cy="235694"/>
          </a:xfrm>
          <a:custGeom>
            <a:avLst/>
            <a:gdLst>
              <a:gd name="T0" fmla="*/ 1 w 275"/>
              <a:gd name="T1" fmla="*/ 1 h 356"/>
              <a:gd name="T2" fmla="*/ 0 w 275"/>
              <a:gd name="T3" fmla="*/ 5 h 356"/>
              <a:gd name="T4" fmla="*/ 8 w 275"/>
              <a:gd name="T5" fmla="*/ 15 h 356"/>
              <a:gd name="T6" fmla="*/ 14 w 275"/>
              <a:gd name="T7" fmla="*/ 23 h 356"/>
              <a:gd name="T8" fmla="*/ 17 w 275"/>
              <a:gd name="T9" fmla="*/ 31 h 356"/>
              <a:gd name="T10" fmla="*/ 23 w 275"/>
              <a:gd name="T11" fmla="*/ 34 h 356"/>
              <a:gd name="T12" fmla="*/ 26 w 275"/>
              <a:gd name="T13" fmla="*/ 40 h 356"/>
              <a:gd name="T14" fmla="*/ 27 w 275"/>
              <a:gd name="T15" fmla="*/ 48 h 356"/>
              <a:gd name="T16" fmla="*/ 35 w 275"/>
              <a:gd name="T17" fmla="*/ 57 h 356"/>
              <a:gd name="T18" fmla="*/ 40 w 275"/>
              <a:gd name="T19" fmla="*/ 70 h 356"/>
              <a:gd name="T20" fmla="*/ 44 w 275"/>
              <a:gd name="T21" fmla="*/ 77 h 356"/>
              <a:gd name="T22" fmla="*/ 48 w 275"/>
              <a:gd name="T23" fmla="*/ 84 h 356"/>
              <a:gd name="T24" fmla="*/ 51 w 275"/>
              <a:gd name="T25" fmla="*/ 93 h 356"/>
              <a:gd name="T26" fmla="*/ 55 w 275"/>
              <a:gd name="T27" fmla="*/ 94 h 356"/>
              <a:gd name="T28" fmla="*/ 57 w 275"/>
              <a:gd name="T29" fmla="*/ 98 h 356"/>
              <a:gd name="T30" fmla="*/ 62 w 275"/>
              <a:gd name="T31" fmla="*/ 100 h 356"/>
              <a:gd name="T32" fmla="*/ 63 w 275"/>
              <a:gd name="T33" fmla="*/ 100 h 356"/>
              <a:gd name="T34" fmla="*/ 65 w 275"/>
              <a:gd name="T35" fmla="*/ 98 h 356"/>
              <a:gd name="T36" fmla="*/ 68 w 275"/>
              <a:gd name="T37" fmla="*/ 98 h 356"/>
              <a:gd name="T38" fmla="*/ 71 w 275"/>
              <a:gd name="T39" fmla="*/ 94 h 356"/>
              <a:gd name="T40" fmla="*/ 69 w 275"/>
              <a:gd name="T41" fmla="*/ 88 h 356"/>
              <a:gd name="T42" fmla="*/ 71 w 275"/>
              <a:gd name="T43" fmla="*/ 86 h 356"/>
              <a:gd name="T44" fmla="*/ 72 w 275"/>
              <a:gd name="T45" fmla="*/ 81 h 356"/>
              <a:gd name="T46" fmla="*/ 70 w 275"/>
              <a:gd name="T47" fmla="*/ 78 h 356"/>
              <a:gd name="T48" fmla="*/ 70 w 275"/>
              <a:gd name="T49" fmla="*/ 72 h 356"/>
              <a:gd name="T50" fmla="*/ 65 w 275"/>
              <a:gd name="T51" fmla="*/ 73 h 356"/>
              <a:gd name="T52" fmla="*/ 62 w 275"/>
              <a:gd name="T53" fmla="*/ 70 h 356"/>
              <a:gd name="T54" fmla="*/ 63 w 275"/>
              <a:gd name="T55" fmla="*/ 61 h 356"/>
              <a:gd name="T56" fmla="*/ 55 w 275"/>
              <a:gd name="T57" fmla="*/ 61 h 356"/>
              <a:gd name="T58" fmla="*/ 56 w 275"/>
              <a:gd name="T59" fmla="*/ 56 h 356"/>
              <a:gd name="T60" fmla="*/ 57 w 275"/>
              <a:gd name="T61" fmla="*/ 57 h 356"/>
              <a:gd name="T62" fmla="*/ 57 w 275"/>
              <a:gd name="T63" fmla="*/ 52 h 356"/>
              <a:gd name="T64" fmla="*/ 55 w 275"/>
              <a:gd name="T65" fmla="*/ 49 h 356"/>
              <a:gd name="T66" fmla="*/ 54 w 275"/>
              <a:gd name="T67" fmla="*/ 47 h 356"/>
              <a:gd name="T68" fmla="*/ 51 w 275"/>
              <a:gd name="T69" fmla="*/ 46 h 356"/>
              <a:gd name="T70" fmla="*/ 52 w 275"/>
              <a:gd name="T71" fmla="*/ 43 h 356"/>
              <a:gd name="T72" fmla="*/ 51 w 275"/>
              <a:gd name="T73" fmla="*/ 42 h 356"/>
              <a:gd name="T74" fmla="*/ 48 w 275"/>
              <a:gd name="T75" fmla="*/ 46 h 356"/>
              <a:gd name="T76" fmla="*/ 47 w 275"/>
              <a:gd name="T77" fmla="*/ 40 h 356"/>
              <a:gd name="T78" fmla="*/ 45 w 275"/>
              <a:gd name="T79" fmla="*/ 38 h 356"/>
              <a:gd name="T80" fmla="*/ 43 w 275"/>
              <a:gd name="T81" fmla="*/ 36 h 356"/>
              <a:gd name="T82" fmla="*/ 41 w 275"/>
              <a:gd name="T83" fmla="*/ 33 h 356"/>
              <a:gd name="T84" fmla="*/ 39 w 275"/>
              <a:gd name="T85" fmla="*/ 31 h 356"/>
              <a:gd name="T86" fmla="*/ 39 w 275"/>
              <a:gd name="T87" fmla="*/ 33 h 356"/>
              <a:gd name="T88" fmla="*/ 36 w 275"/>
              <a:gd name="T89" fmla="*/ 31 h 356"/>
              <a:gd name="T90" fmla="*/ 35 w 275"/>
              <a:gd name="T91" fmla="*/ 28 h 356"/>
              <a:gd name="T92" fmla="*/ 35 w 275"/>
              <a:gd name="T93" fmla="*/ 25 h 356"/>
              <a:gd name="T94" fmla="*/ 33 w 275"/>
              <a:gd name="T95" fmla="*/ 25 h 356"/>
              <a:gd name="T96" fmla="*/ 32 w 275"/>
              <a:gd name="T97" fmla="*/ 22 h 356"/>
              <a:gd name="T98" fmla="*/ 28 w 275"/>
              <a:gd name="T99" fmla="*/ 20 h 356"/>
              <a:gd name="T100" fmla="*/ 27 w 275"/>
              <a:gd name="T101" fmla="*/ 18 h 356"/>
              <a:gd name="T102" fmla="*/ 26 w 275"/>
              <a:gd name="T103" fmla="*/ 15 h 356"/>
              <a:gd name="T104" fmla="*/ 19 w 275"/>
              <a:gd name="T105" fmla="*/ 11 h 356"/>
              <a:gd name="T106" fmla="*/ 18 w 275"/>
              <a:gd name="T107" fmla="*/ 6 h 356"/>
              <a:gd name="T108" fmla="*/ 15 w 275"/>
              <a:gd name="T109" fmla="*/ 3 h 356"/>
              <a:gd name="T110" fmla="*/ 7 w 275"/>
              <a:gd name="T111" fmla="*/ 2 h 356"/>
              <a:gd name="T112" fmla="*/ 5 w 275"/>
              <a:gd name="T113" fmla="*/ 0 h 35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5"/>
              <a:gd name="T172" fmla="*/ 0 h 356"/>
              <a:gd name="T173" fmla="*/ 275 w 275"/>
              <a:gd name="T174" fmla="*/ 356 h 35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5" h="356">
                <a:moveTo>
                  <a:pt x="4" y="0"/>
                </a:moveTo>
                <a:lnTo>
                  <a:pt x="2" y="4"/>
                </a:lnTo>
                <a:lnTo>
                  <a:pt x="0" y="10"/>
                </a:lnTo>
                <a:lnTo>
                  <a:pt x="0" y="18"/>
                </a:lnTo>
                <a:lnTo>
                  <a:pt x="10" y="37"/>
                </a:lnTo>
                <a:lnTo>
                  <a:pt x="29" y="54"/>
                </a:lnTo>
                <a:lnTo>
                  <a:pt x="46" y="69"/>
                </a:lnTo>
                <a:lnTo>
                  <a:pt x="54" y="83"/>
                </a:lnTo>
                <a:lnTo>
                  <a:pt x="60" y="96"/>
                </a:lnTo>
                <a:lnTo>
                  <a:pt x="67" y="112"/>
                </a:lnTo>
                <a:lnTo>
                  <a:pt x="77" y="116"/>
                </a:lnTo>
                <a:lnTo>
                  <a:pt x="88" y="121"/>
                </a:lnTo>
                <a:lnTo>
                  <a:pt x="94" y="125"/>
                </a:lnTo>
                <a:lnTo>
                  <a:pt x="98" y="141"/>
                </a:lnTo>
                <a:lnTo>
                  <a:pt x="100" y="158"/>
                </a:lnTo>
                <a:lnTo>
                  <a:pt x="102" y="171"/>
                </a:lnTo>
                <a:lnTo>
                  <a:pt x="111" y="183"/>
                </a:lnTo>
                <a:lnTo>
                  <a:pt x="134" y="202"/>
                </a:lnTo>
                <a:lnTo>
                  <a:pt x="144" y="223"/>
                </a:lnTo>
                <a:lnTo>
                  <a:pt x="152" y="246"/>
                </a:lnTo>
                <a:lnTo>
                  <a:pt x="161" y="267"/>
                </a:lnTo>
                <a:lnTo>
                  <a:pt x="165" y="273"/>
                </a:lnTo>
                <a:lnTo>
                  <a:pt x="175" y="283"/>
                </a:lnTo>
                <a:lnTo>
                  <a:pt x="182" y="300"/>
                </a:lnTo>
                <a:lnTo>
                  <a:pt x="186" y="317"/>
                </a:lnTo>
                <a:lnTo>
                  <a:pt x="196" y="329"/>
                </a:lnTo>
                <a:lnTo>
                  <a:pt x="202" y="333"/>
                </a:lnTo>
                <a:lnTo>
                  <a:pt x="209" y="335"/>
                </a:lnTo>
                <a:lnTo>
                  <a:pt x="219" y="337"/>
                </a:lnTo>
                <a:lnTo>
                  <a:pt x="219" y="346"/>
                </a:lnTo>
                <a:lnTo>
                  <a:pt x="225" y="350"/>
                </a:lnTo>
                <a:lnTo>
                  <a:pt x="234" y="354"/>
                </a:lnTo>
                <a:lnTo>
                  <a:pt x="242" y="356"/>
                </a:lnTo>
                <a:lnTo>
                  <a:pt x="240" y="354"/>
                </a:lnTo>
                <a:lnTo>
                  <a:pt x="240" y="350"/>
                </a:lnTo>
                <a:lnTo>
                  <a:pt x="246" y="346"/>
                </a:lnTo>
                <a:lnTo>
                  <a:pt x="250" y="346"/>
                </a:lnTo>
                <a:lnTo>
                  <a:pt x="259" y="348"/>
                </a:lnTo>
                <a:lnTo>
                  <a:pt x="269" y="348"/>
                </a:lnTo>
                <a:lnTo>
                  <a:pt x="269" y="335"/>
                </a:lnTo>
                <a:lnTo>
                  <a:pt x="267" y="323"/>
                </a:lnTo>
                <a:lnTo>
                  <a:pt x="261" y="313"/>
                </a:lnTo>
                <a:lnTo>
                  <a:pt x="261" y="310"/>
                </a:lnTo>
                <a:lnTo>
                  <a:pt x="271" y="306"/>
                </a:lnTo>
                <a:lnTo>
                  <a:pt x="273" y="298"/>
                </a:lnTo>
                <a:lnTo>
                  <a:pt x="275" y="288"/>
                </a:lnTo>
                <a:lnTo>
                  <a:pt x="275" y="283"/>
                </a:lnTo>
                <a:lnTo>
                  <a:pt x="267" y="275"/>
                </a:lnTo>
                <a:lnTo>
                  <a:pt x="265" y="271"/>
                </a:lnTo>
                <a:lnTo>
                  <a:pt x="265" y="256"/>
                </a:lnTo>
                <a:lnTo>
                  <a:pt x="257" y="256"/>
                </a:lnTo>
                <a:lnTo>
                  <a:pt x="248" y="258"/>
                </a:lnTo>
                <a:lnTo>
                  <a:pt x="242" y="256"/>
                </a:lnTo>
                <a:lnTo>
                  <a:pt x="236" y="246"/>
                </a:lnTo>
                <a:lnTo>
                  <a:pt x="236" y="229"/>
                </a:lnTo>
                <a:lnTo>
                  <a:pt x="238" y="217"/>
                </a:lnTo>
                <a:lnTo>
                  <a:pt x="227" y="217"/>
                </a:lnTo>
                <a:lnTo>
                  <a:pt x="211" y="215"/>
                </a:lnTo>
                <a:lnTo>
                  <a:pt x="215" y="194"/>
                </a:lnTo>
                <a:lnTo>
                  <a:pt x="213" y="198"/>
                </a:lnTo>
                <a:lnTo>
                  <a:pt x="217" y="202"/>
                </a:lnTo>
                <a:lnTo>
                  <a:pt x="219" y="202"/>
                </a:lnTo>
                <a:lnTo>
                  <a:pt x="217" y="194"/>
                </a:lnTo>
                <a:lnTo>
                  <a:pt x="217" y="185"/>
                </a:lnTo>
                <a:lnTo>
                  <a:pt x="215" y="175"/>
                </a:lnTo>
                <a:lnTo>
                  <a:pt x="211" y="173"/>
                </a:lnTo>
                <a:lnTo>
                  <a:pt x="205" y="171"/>
                </a:lnTo>
                <a:lnTo>
                  <a:pt x="204" y="167"/>
                </a:lnTo>
                <a:lnTo>
                  <a:pt x="204" y="162"/>
                </a:lnTo>
                <a:lnTo>
                  <a:pt x="196" y="162"/>
                </a:lnTo>
                <a:lnTo>
                  <a:pt x="196" y="156"/>
                </a:lnTo>
                <a:lnTo>
                  <a:pt x="198" y="152"/>
                </a:lnTo>
                <a:lnTo>
                  <a:pt x="200" y="144"/>
                </a:lnTo>
                <a:lnTo>
                  <a:pt x="194" y="150"/>
                </a:lnTo>
                <a:lnTo>
                  <a:pt x="186" y="156"/>
                </a:lnTo>
                <a:lnTo>
                  <a:pt x="181" y="162"/>
                </a:lnTo>
                <a:lnTo>
                  <a:pt x="179" y="154"/>
                </a:lnTo>
                <a:lnTo>
                  <a:pt x="179" y="144"/>
                </a:lnTo>
                <a:lnTo>
                  <a:pt x="175" y="137"/>
                </a:lnTo>
                <a:lnTo>
                  <a:pt x="171" y="135"/>
                </a:lnTo>
                <a:lnTo>
                  <a:pt x="165" y="133"/>
                </a:lnTo>
                <a:lnTo>
                  <a:pt x="161" y="129"/>
                </a:lnTo>
                <a:lnTo>
                  <a:pt x="157" y="123"/>
                </a:lnTo>
                <a:lnTo>
                  <a:pt x="156" y="116"/>
                </a:lnTo>
                <a:lnTo>
                  <a:pt x="154" y="112"/>
                </a:lnTo>
                <a:lnTo>
                  <a:pt x="150" y="110"/>
                </a:lnTo>
                <a:lnTo>
                  <a:pt x="148" y="116"/>
                </a:lnTo>
                <a:lnTo>
                  <a:pt x="148" y="119"/>
                </a:lnTo>
                <a:lnTo>
                  <a:pt x="144" y="116"/>
                </a:lnTo>
                <a:lnTo>
                  <a:pt x="138" y="112"/>
                </a:lnTo>
                <a:lnTo>
                  <a:pt x="134" y="108"/>
                </a:lnTo>
                <a:lnTo>
                  <a:pt x="133" y="100"/>
                </a:lnTo>
                <a:lnTo>
                  <a:pt x="134" y="94"/>
                </a:lnTo>
                <a:lnTo>
                  <a:pt x="134" y="89"/>
                </a:lnTo>
                <a:lnTo>
                  <a:pt x="131" y="87"/>
                </a:lnTo>
                <a:lnTo>
                  <a:pt x="125" y="89"/>
                </a:lnTo>
                <a:lnTo>
                  <a:pt x="121" y="89"/>
                </a:lnTo>
                <a:lnTo>
                  <a:pt x="121" y="77"/>
                </a:lnTo>
                <a:lnTo>
                  <a:pt x="115" y="73"/>
                </a:lnTo>
                <a:lnTo>
                  <a:pt x="108" y="71"/>
                </a:lnTo>
                <a:lnTo>
                  <a:pt x="102" y="69"/>
                </a:lnTo>
                <a:lnTo>
                  <a:pt x="102" y="64"/>
                </a:lnTo>
                <a:lnTo>
                  <a:pt x="100" y="58"/>
                </a:lnTo>
                <a:lnTo>
                  <a:pt x="100" y="52"/>
                </a:lnTo>
                <a:lnTo>
                  <a:pt x="81" y="43"/>
                </a:lnTo>
                <a:lnTo>
                  <a:pt x="75" y="39"/>
                </a:lnTo>
                <a:lnTo>
                  <a:pt x="73" y="31"/>
                </a:lnTo>
                <a:lnTo>
                  <a:pt x="71" y="21"/>
                </a:lnTo>
                <a:lnTo>
                  <a:pt x="67" y="16"/>
                </a:lnTo>
                <a:lnTo>
                  <a:pt x="56" y="12"/>
                </a:lnTo>
                <a:lnTo>
                  <a:pt x="27" y="12"/>
                </a:lnTo>
                <a:lnTo>
                  <a:pt x="25" y="8"/>
                </a:lnTo>
                <a:lnTo>
                  <a:pt x="21" y="2"/>
                </a:lnTo>
                <a:lnTo>
                  <a:pt x="19" y="0"/>
                </a:lnTo>
                <a:lnTo>
                  <a:pt x="4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08" name="Freeform 214"/>
          <p:cNvSpPr>
            <a:spLocks/>
          </p:cNvSpPr>
          <p:nvPr/>
        </p:nvSpPr>
        <p:spPr bwMode="auto">
          <a:xfrm>
            <a:off x="5903780" y="3402246"/>
            <a:ext cx="164837" cy="153389"/>
          </a:xfrm>
          <a:custGeom>
            <a:avLst/>
            <a:gdLst>
              <a:gd name="T0" fmla="*/ 1 w 240"/>
              <a:gd name="T1" fmla="*/ 25 h 232"/>
              <a:gd name="T2" fmla="*/ 3 w 240"/>
              <a:gd name="T3" fmla="*/ 41 h 232"/>
              <a:gd name="T4" fmla="*/ 3 w 240"/>
              <a:gd name="T5" fmla="*/ 43 h 232"/>
              <a:gd name="T6" fmla="*/ 4 w 240"/>
              <a:gd name="T7" fmla="*/ 45 h 232"/>
              <a:gd name="T8" fmla="*/ 6 w 240"/>
              <a:gd name="T9" fmla="*/ 43 h 232"/>
              <a:gd name="T10" fmla="*/ 11 w 240"/>
              <a:gd name="T11" fmla="*/ 59 h 232"/>
              <a:gd name="T12" fmla="*/ 18 w 240"/>
              <a:gd name="T13" fmla="*/ 59 h 232"/>
              <a:gd name="T14" fmla="*/ 20 w 240"/>
              <a:gd name="T15" fmla="*/ 59 h 232"/>
              <a:gd name="T16" fmla="*/ 20 w 240"/>
              <a:gd name="T17" fmla="*/ 62 h 232"/>
              <a:gd name="T18" fmla="*/ 25 w 240"/>
              <a:gd name="T19" fmla="*/ 63 h 232"/>
              <a:gd name="T20" fmla="*/ 28 w 240"/>
              <a:gd name="T21" fmla="*/ 61 h 232"/>
              <a:gd name="T22" fmla="*/ 36 w 240"/>
              <a:gd name="T23" fmla="*/ 62 h 232"/>
              <a:gd name="T24" fmla="*/ 39 w 240"/>
              <a:gd name="T25" fmla="*/ 63 h 232"/>
              <a:gd name="T26" fmla="*/ 39 w 240"/>
              <a:gd name="T27" fmla="*/ 65 h 232"/>
              <a:gd name="T28" fmla="*/ 44 w 240"/>
              <a:gd name="T29" fmla="*/ 62 h 232"/>
              <a:gd name="T30" fmla="*/ 47 w 240"/>
              <a:gd name="T31" fmla="*/ 62 h 232"/>
              <a:gd name="T32" fmla="*/ 48 w 240"/>
              <a:gd name="T33" fmla="*/ 59 h 232"/>
              <a:gd name="T34" fmla="*/ 50 w 240"/>
              <a:gd name="T35" fmla="*/ 56 h 232"/>
              <a:gd name="T36" fmla="*/ 51 w 240"/>
              <a:gd name="T37" fmla="*/ 54 h 232"/>
              <a:gd name="T38" fmla="*/ 53 w 240"/>
              <a:gd name="T39" fmla="*/ 54 h 232"/>
              <a:gd name="T40" fmla="*/ 53 w 240"/>
              <a:gd name="T41" fmla="*/ 49 h 232"/>
              <a:gd name="T42" fmla="*/ 53 w 240"/>
              <a:gd name="T43" fmla="*/ 47 h 232"/>
              <a:gd name="T44" fmla="*/ 56 w 240"/>
              <a:gd name="T45" fmla="*/ 43 h 232"/>
              <a:gd name="T46" fmla="*/ 57 w 240"/>
              <a:gd name="T47" fmla="*/ 30 h 232"/>
              <a:gd name="T48" fmla="*/ 60 w 240"/>
              <a:gd name="T49" fmla="*/ 28 h 232"/>
              <a:gd name="T50" fmla="*/ 63 w 240"/>
              <a:gd name="T51" fmla="*/ 28 h 232"/>
              <a:gd name="T52" fmla="*/ 64 w 240"/>
              <a:gd name="T53" fmla="*/ 27 h 232"/>
              <a:gd name="T54" fmla="*/ 64 w 240"/>
              <a:gd name="T55" fmla="*/ 24 h 232"/>
              <a:gd name="T56" fmla="*/ 59 w 240"/>
              <a:gd name="T57" fmla="*/ 22 h 232"/>
              <a:gd name="T58" fmla="*/ 58 w 240"/>
              <a:gd name="T59" fmla="*/ 18 h 232"/>
              <a:gd name="T60" fmla="*/ 58 w 240"/>
              <a:gd name="T61" fmla="*/ 13 h 232"/>
              <a:gd name="T62" fmla="*/ 55 w 240"/>
              <a:gd name="T63" fmla="*/ 8 h 232"/>
              <a:gd name="T64" fmla="*/ 56 w 240"/>
              <a:gd name="T65" fmla="*/ 5 h 232"/>
              <a:gd name="T66" fmla="*/ 56 w 240"/>
              <a:gd name="T67" fmla="*/ 4 h 232"/>
              <a:gd name="T68" fmla="*/ 56 w 240"/>
              <a:gd name="T69" fmla="*/ 3 h 232"/>
              <a:gd name="T70" fmla="*/ 55 w 240"/>
              <a:gd name="T71" fmla="*/ 1 h 232"/>
              <a:gd name="T72" fmla="*/ 46 w 240"/>
              <a:gd name="T73" fmla="*/ 0 h 232"/>
              <a:gd name="T74" fmla="*/ 43 w 240"/>
              <a:gd name="T75" fmla="*/ 7 h 232"/>
              <a:gd name="T76" fmla="*/ 40 w 240"/>
              <a:gd name="T77" fmla="*/ 11 h 232"/>
              <a:gd name="T78" fmla="*/ 37 w 240"/>
              <a:gd name="T79" fmla="*/ 15 h 232"/>
              <a:gd name="T80" fmla="*/ 36 w 240"/>
              <a:gd name="T81" fmla="*/ 21 h 232"/>
              <a:gd name="T82" fmla="*/ 32 w 240"/>
              <a:gd name="T83" fmla="*/ 24 h 232"/>
              <a:gd name="T84" fmla="*/ 26 w 240"/>
              <a:gd name="T85" fmla="*/ 23 h 232"/>
              <a:gd name="T86" fmla="*/ 21 w 240"/>
              <a:gd name="T87" fmla="*/ 26 h 232"/>
              <a:gd name="T88" fmla="*/ 11 w 240"/>
              <a:gd name="T89" fmla="*/ 27 h 232"/>
              <a:gd name="T90" fmla="*/ 7 w 240"/>
              <a:gd name="T91" fmla="*/ 24 h 232"/>
              <a:gd name="T92" fmla="*/ 6 w 240"/>
              <a:gd name="T93" fmla="*/ 17 h 2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40"/>
              <a:gd name="T142" fmla="*/ 0 h 232"/>
              <a:gd name="T143" fmla="*/ 240 w 240"/>
              <a:gd name="T144" fmla="*/ 232 h 2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40" h="232">
                <a:moveTo>
                  <a:pt x="21" y="61"/>
                </a:moveTo>
                <a:lnTo>
                  <a:pt x="2" y="90"/>
                </a:lnTo>
                <a:lnTo>
                  <a:pt x="0" y="109"/>
                </a:lnTo>
                <a:lnTo>
                  <a:pt x="9" y="148"/>
                </a:lnTo>
                <a:lnTo>
                  <a:pt x="13" y="152"/>
                </a:lnTo>
                <a:lnTo>
                  <a:pt x="11" y="155"/>
                </a:lnTo>
                <a:lnTo>
                  <a:pt x="9" y="161"/>
                </a:lnTo>
                <a:lnTo>
                  <a:pt x="15" y="159"/>
                </a:lnTo>
                <a:lnTo>
                  <a:pt x="19" y="155"/>
                </a:lnTo>
                <a:lnTo>
                  <a:pt x="23" y="153"/>
                </a:lnTo>
                <a:lnTo>
                  <a:pt x="28" y="171"/>
                </a:lnTo>
                <a:lnTo>
                  <a:pt x="40" y="209"/>
                </a:lnTo>
                <a:lnTo>
                  <a:pt x="53" y="211"/>
                </a:lnTo>
                <a:lnTo>
                  <a:pt x="65" y="211"/>
                </a:lnTo>
                <a:lnTo>
                  <a:pt x="75" y="209"/>
                </a:lnTo>
                <a:lnTo>
                  <a:pt x="76" y="209"/>
                </a:lnTo>
                <a:lnTo>
                  <a:pt x="78" y="213"/>
                </a:lnTo>
                <a:lnTo>
                  <a:pt x="76" y="219"/>
                </a:lnTo>
                <a:lnTo>
                  <a:pt x="76" y="221"/>
                </a:lnTo>
                <a:lnTo>
                  <a:pt x="92" y="225"/>
                </a:lnTo>
                <a:lnTo>
                  <a:pt x="98" y="225"/>
                </a:lnTo>
                <a:lnTo>
                  <a:pt x="105" y="217"/>
                </a:lnTo>
                <a:lnTo>
                  <a:pt x="134" y="217"/>
                </a:lnTo>
                <a:lnTo>
                  <a:pt x="136" y="219"/>
                </a:lnTo>
                <a:lnTo>
                  <a:pt x="142" y="223"/>
                </a:lnTo>
                <a:lnTo>
                  <a:pt x="146" y="225"/>
                </a:lnTo>
                <a:lnTo>
                  <a:pt x="144" y="228"/>
                </a:lnTo>
                <a:lnTo>
                  <a:pt x="147" y="232"/>
                </a:lnTo>
                <a:lnTo>
                  <a:pt x="165" y="221"/>
                </a:lnTo>
                <a:lnTo>
                  <a:pt x="167" y="221"/>
                </a:lnTo>
                <a:lnTo>
                  <a:pt x="170" y="223"/>
                </a:lnTo>
                <a:lnTo>
                  <a:pt x="174" y="221"/>
                </a:lnTo>
                <a:lnTo>
                  <a:pt x="178" y="215"/>
                </a:lnTo>
                <a:lnTo>
                  <a:pt x="180" y="209"/>
                </a:lnTo>
                <a:lnTo>
                  <a:pt x="184" y="202"/>
                </a:lnTo>
                <a:lnTo>
                  <a:pt x="186" y="200"/>
                </a:lnTo>
                <a:lnTo>
                  <a:pt x="188" y="196"/>
                </a:lnTo>
                <a:lnTo>
                  <a:pt x="192" y="190"/>
                </a:lnTo>
                <a:lnTo>
                  <a:pt x="194" y="190"/>
                </a:lnTo>
                <a:lnTo>
                  <a:pt x="199" y="192"/>
                </a:lnTo>
                <a:lnTo>
                  <a:pt x="201" y="190"/>
                </a:lnTo>
                <a:lnTo>
                  <a:pt x="197" y="175"/>
                </a:lnTo>
                <a:lnTo>
                  <a:pt x="194" y="167"/>
                </a:lnTo>
                <a:lnTo>
                  <a:pt x="197" y="167"/>
                </a:lnTo>
                <a:lnTo>
                  <a:pt x="201" y="161"/>
                </a:lnTo>
                <a:lnTo>
                  <a:pt x="211" y="155"/>
                </a:lnTo>
                <a:lnTo>
                  <a:pt x="211" y="109"/>
                </a:lnTo>
                <a:lnTo>
                  <a:pt x="215" y="105"/>
                </a:lnTo>
                <a:lnTo>
                  <a:pt x="220" y="102"/>
                </a:lnTo>
                <a:lnTo>
                  <a:pt x="226" y="100"/>
                </a:lnTo>
                <a:lnTo>
                  <a:pt x="230" y="98"/>
                </a:lnTo>
                <a:lnTo>
                  <a:pt x="236" y="100"/>
                </a:lnTo>
                <a:lnTo>
                  <a:pt x="240" y="100"/>
                </a:lnTo>
                <a:lnTo>
                  <a:pt x="240" y="96"/>
                </a:lnTo>
                <a:lnTo>
                  <a:pt x="238" y="90"/>
                </a:lnTo>
                <a:lnTo>
                  <a:pt x="238" y="86"/>
                </a:lnTo>
                <a:lnTo>
                  <a:pt x="230" y="84"/>
                </a:lnTo>
                <a:lnTo>
                  <a:pt x="222" y="80"/>
                </a:lnTo>
                <a:lnTo>
                  <a:pt x="218" y="75"/>
                </a:lnTo>
                <a:lnTo>
                  <a:pt x="217" y="65"/>
                </a:lnTo>
                <a:lnTo>
                  <a:pt x="218" y="55"/>
                </a:lnTo>
                <a:lnTo>
                  <a:pt x="218" y="46"/>
                </a:lnTo>
                <a:lnTo>
                  <a:pt x="215" y="40"/>
                </a:lnTo>
                <a:lnTo>
                  <a:pt x="205" y="30"/>
                </a:lnTo>
                <a:lnTo>
                  <a:pt x="205" y="25"/>
                </a:lnTo>
                <a:lnTo>
                  <a:pt x="209" y="19"/>
                </a:lnTo>
                <a:lnTo>
                  <a:pt x="211" y="17"/>
                </a:lnTo>
                <a:lnTo>
                  <a:pt x="211" y="13"/>
                </a:lnTo>
                <a:lnTo>
                  <a:pt x="213" y="15"/>
                </a:lnTo>
                <a:lnTo>
                  <a:pt x="211" y="11"/>
                </a:lnTo>
                <a:lnTo>
                  <a:pt x="209" y="4"/>
                </a:lnTo>
                <a:lnTo>
                  <a:pt x="207" y="2"/>
                </a:lnTo>
                <a:lnTo>
                  <a:pt x="188" y="4"/>
                </a:lnTo>
                <a:lnTo>
                  <a:pt x="172" y="0"/>
                </a:lnTo>
                <a:lnTo>
                  <a:pt x="167" y="9"/>
                </a:lnTo>
                <a:lnTo>
                  <a:pt x="163" y="27"/>
                </a:lnTo>
                <a:lnTo>
                  <a:pt x="157" y="32"/>
                </a:lnTo>
                <a:lnTo>
                  <a:pt x="151" y="40"/>
                </a:lnTo>
                <a:lnTo>
                  <a:pt x="147" y="48"/>
                </a:lnTo>
                <a:lnTo>
                  <a:pt x="140" y="52"/>
                </a:lnTo>
                <a:lnTo>
                  <a:pt x="138" y="61"/>
                </a:lnTo>
                <a:lnTo>
                  <a:pt x="134" y="73"/>
                </a:lnTo>
                <a:lnTo>
                  <a:pt x="130" y="80"/>
                </a:lnTo>
                <a:lnTo>
                  <a:pt x="119" y="86"/>
                </a:lnTo>
                <a:lnTo>
                  <a:pt x="105" y="86"/>
                </a:lnTo>
                <a:lnTo>
                  <a:pt x="99" y="82"/>
                </a:lnTo>
                <a:lnTo>
                  <a:pt x="86" y="84"/>
                </a:lnTo>
                <a:lnTo>
                  <a:pt x="80" y="92"/>
                </a:lnTo>
                <a:lnTo>
                  <a:pt x="53" y="96"/>
                </a:lnTo>
                <a:lnTo>
                  <a:pt x="42" y="94"/>
                </a:lnTo>
                <a:lnTo>
                  <a:pt x="34" y="90"/>
                </a:lnTo>
                <a:lnTo>
                  <a:pt x="25" y="86"/>
                </a:lnTo>
                <a:lnTo>
                  <a:pt x="21" y="73"/>
                </a:lnTo>
                <a:lnTo>
                  <a:pt x="21" y="61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09" name="Freeform 215"/>
          <p:cNvSpPr>
            <a:spLocks/>
          </p:cNvSpPr>
          <p:nvPr/>
        </p:nvSpPr>
        <p:spPr bwMode="auto">
          <a:xfrm>
            <a:off x="6079688" y="3680340"/>
            <a:ext cx="29523" cy="16211"/>
          </a:xfrm>
          <a:custGeom>
            <a:avLst/>
            <a:gdLst>
              <a:gd name="T0" fmla="*/ 1 w 42"/>
              <a:gd name="T1" fmla="*/ 0 h 23"/>
              <a:gd name="T2" fmla="*/ 1 w 42"/>
              <a:gd name="T3" fmla="*/ 1 h 23"/>
              <a:gd name="T4" fmla="*/ 0 w 42"/>
              <a:gd name="T5" fmla="*/ 2 h 23"/>
              <a:gd name="T6" fmla="*/ 0 w 42"/>
              <a:gd name="T7" fmla="*/ 3 h 23"/>
              <a:gd name="T8" fmla="*/ 3 w 42"/>
              <a:gd name="T9" fmla="*/ 6 h 23"/>
              <a:gd name="T10" fmla="*/ 7 w 42"/>
              <a:gd name="T11" fmla="*/ 6 h 23"/>
              <a:gd name="T12" fmla="*/ 12 w 42"/>
              <a:gd name="T13" fmla="*/ 7 h 23"/>
              <a:gd name="T14" fmla="*/ 12 w 42"/>
              <a:gd name="T15" fmla="*/ 6 h 23"/>
              <a:gd name="T16" fmla="*/ 11 w 42"/>
              <a:gd name="T17" fmla="*/ 5 h 23"/>
              <a:gd name="T18" fmla="*/ 12 w 42"/>
              <a:gd name="T19" fmla="*/ 3 h 23"/>
              <a:gd name="T20" fmla="*/ 8 w 42"/>
              <a:gd name="T21" fmla="*/ 2 h 23"/>
              <a:gd name="T22" fmla="*/ 5 w 42"/>
              <a:gd name="T23" fmla="*/ 1 h 23"/>
              <a:gd name="T24" fmla="*/ 1 w 42"/>
              <a:gd name="T25" fmla="*/ 0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2"/>
              <a:gd name="T40" fmla="*/ 0 h 23"/>
              <a:gd name="T41" fmla="*/ 42 w 42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2" h="23">
                <a:moveTo>
                  <a:pt x="2" y="0"/>
                </a:moveTo>
                <a:lnTo>
                  <a:pt x="2" y="3"/>
                </a:lnTo>
                <a:lnTo>
                  <a:pt x="0" y="7"/>
                </a:lnTo>
                <a:lnTo>
                  <a:pt x="0" y="11"/>
                </a:lnTo>
                <a:lnTo>
                  <a:pt x="11" y="17"/>
                </a:lnTo>
                <a:lnTo>
                  <a:pt x="25" y="19"/>
                </a:lnTo>
                <a:lnTo>
                  <a:pt x="42" y="23"/>
                </a:lnTo>
                <a:lnTo>
                  <a:pt x="42" y="19"/>
                </a:lnTo>
                <a:lnTo>
                  <a:pt x="40" y="15"/>
                </a:lnTo>
                <a:lnTo>
                  <a:pt x="42" y="11"/>
                </a:lnTo>
                <a:lnTo>
                  <a:pt x="29" y="7"/>
                </a:lnTo>
                <a:lnTo>
                  <a:pt x="17" y="3"/>
                </a:lnTo>
                <a:lnTo>
                  <a:pt x="2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10" name="Freeform 216"/>
          <p:cNvSpPr>
            <a:spLocks/>
          </p:cNvSpPr>
          <p:nvPr/>
        </p:nvSpPr>
        <p:spPr bwMode="auto">
          <a:xfrm>
            <a:off x="6132583" y="3657893"/>
            <a:ext cx="77497" cy="49882"/>
          </a:xfrm>
          <a:custGeom>
            <a:avLst/>
            <a:gdLst>
              <a:gd name="T0" fmla="*/ 27 w 113"/>
              <a:gd name="T1" fmla="*/ 0 h 77"/>
              <a:gd name="T2" fmla="*/ 25 w 113"/>
              <a:gd name="T3" fmla="*/ 1 h 77"/>
              <a:gd name="T4" fmla="*/ 23 w 113"/>
              <a:gd name="T5" fmla="*/ 3 h 77"/>
              <a:gd name="T6" fmla="*/ 22 w 113"/>
              <a:gd name="T7" fmla="*/ 3 h 77"/>
              <a:gd name="T8" fmla="*/ 20 w 113"/>
              <a:gd name="T9" fmla="*/ 3 h 77"/>
              <a:gd name="T10" fmla="*/ 17 w 113"/>
              <a:gd name="T11" fmla="*/ 3 h 77"/>
              <a:gd name="T12" fmla="*/ 14 w 113"/>
              <a:gd name="T13" fmla="*/ 3 h 77"/>
              <a:gd name="T14" fmla="*/ 14 w 113"/>
              <a:gd name="T15" fmla="*/ 4 h 77"/>
              <a:gd name="T16" fmla="*/ 15 w 113"/>
              <a:gd name="T17" fmla="*/ 6 h 77"/>
              <a:gd name="T18" fmla="*/ 14 w 113"/>
              <a:gd name="T19" fmla="*/ 6 h 77"/>
              <a:gd name="T20" fmla="*/ 13 w 113"/>
              <a:gd name="T21" fmla="*/ 7 h 77"/>
              <a:gd name="T22" fmla="*/ 13 w 113"/>
              <a:gd name="T23" fmla="*/ 6 h 77"/>
              <a:gd name="T24" fmla="*/ 12 w 113"/>
              <a:gd name="T25" fmla="*/ 6 h 77"/>
              <a:gd name="T26" fmla="*/ 12 w 113"/>
              <a:gd name="T27" fmla="*/ 9 h 77"/>
              <a:gd name="T28" fmla="*/ 11 w 113"/>
              <a:gd name="T29" fmla="*/ 9 h 77"/>
              <a:gd name="T30" fmla="*/ 10 w 113"/>
              <a:gd name="T31" fmla="*/ 10 h 77"/>
              <a:gd name="T32" fmla="*/ 8 w 113"/>
              <a:gd name="T33" fmla="*/ 10 h 77"/>
              <a:gd name="T34" fmla="*/ 7 w 113"/>
              <a:gd name="T35" fmla="*/ 12 h 77"/>
              <a:gd name="T36" fmla="*/ 6 w 113"/>
              <a:gd name="T37" fmla="*/ 14 h 77"/>
              <a:gd name="T38" fmla="*/ 5 w 113"/>
              <a:gd name="T39" fmla="*/ 16 h 77"/>
              <a:gd name="T40" fmla="*/ 4 w 113"/>
              <a:gd name="T41" fmla="*/ 16 h 77"/>
              <a:gd name="T42" fmla="*/ 3 w 113"/>
              <a:gd name="T43" fmla="*/ 17 h 77"/>
              <a:gd name="T44" fmla="*/ 1 w 113"/>
              <a:gd name="T45" fmla="*/ 17 h 77"/>
              <a:gd name="T46" fmla="*/ 1 w 113"/>
              <a:gd name="T47" fmla="*/ 18 h 77"/>
              <a:gd name="T48" fmla="*/ 1 w 113"/>
              <a:gd name="T49" fmla="*/ 19 h 77"/>
              <a:gd name="T50" fmla="*/ 0 w 113"/>
              <a:gd name="T51" fmla="*/ 20 h 77"/>
              <a:gd name="T52" fmla="*/ 1 w 113"/>
              <a:gd name="T53" fmla="*/ 20 h 77"/>
              <a:gd name="T54" fmla="*/ 2 w 113"/>
              <a:gd name="T55" fmla="*/ 20 h 77"/>
              <a:gd name="T56" fmla="*/ 2 w 113"/>
              <a:gd name="T57" fmla="*/ 21 h 77"/>
              <a:gd name="T58" fmla="*/ 5 w 113"/>
              <a:gd name="T59" fmla="*/ 18 h 77"/>
              <a:gd name="T60" fmla="*/ 8 w 113"/>
              <a:gd name="T61" fmla="*/ 16 h 77"/>
              <a:gd name="T62" fmla="*/ 12 w 113"/>
              <a:gd name="T63" fmla="*/ 14 h 77"/>
              <a:gd name="T64" fmla="*/ 15 w 113"/>
              <a:gd name="T65" fmla="*/ 14 h 77"/>
              <a:gd name="T66" fmla="*/ 16 w 113"/>
              <a:gd name="T67" fmla="*/ 12 h 77"/>
              <a:gd name="T68" fmla="*/ 17 w 113"/>
              <a:gd name="T69" fmla="*/ 9 h 77"/>
              <a:gd name="T70" fmla="*/ 23 w 113"/>
              <a:gd name="T71" fmla="*/ 7 h 77"/>
              <a:gd name="T72" fmla="*/ 30 w 113"/>
              <a:gd name="T73" fmla="*/ 2 h 77"/>
              <a:gd name="T74" fmla="*/ 27 w 113"/>
              <a:gd name="T75" fmla="*/ 0 h 7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3"/>
              <a:gd name="T115" fmla="*/ 0 h 77"/>
              <a:gd name="T116" fmla="*/ 113 w 113"/>
              <a:gd name="T117" fmla="*/ 77 h 7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3" h="77">
                <a:moveTo>
                  <a:pt x="101" y="0"/>
                </a:moveTo>
                <a:lnTo>
                  <a:pt x="96" y="4"/>
                </a:lnTo>
                <a:lnTo>
                  <a:pt x="88" y="10"/>
                </a:lnTo>
                <a:lnTo>
                  <a:pt x="82" y="12"/>
                </a:lnTo>
                <a:lnTo>
                  <a:pt x="76" y="12"/>
                </a:lnTo>
                <a:lnTo>
                  <a:pt x="67" y="10"/>
                </a:lnTo>
                <a:lnTo>
                  <a:pt x="55" y="12"/>
                </a:lnTo>
                <a:lnTo>
                  <a:pt x="55" y="15"/>
                </a:lnTo>
                <a:lnTo>
                  <a:pt x="57" y="21"/>
                </a:lnTo>
                <a:lnTo>
                  <a:pt x="55" y="23"/>
                </a:lnTo>
                <a:lnTo>
                  <a:pt x="51" y="25"/>
                </a:lnTo>
                <a:lnTo>
                  <a:pt x="48" y="23"/>
                </a:lnTo>
                <a:lnTo>
                  <a:pt x="44" y="23"/>
                </a:lnTo>
                <a:lnTo>
                  <a:pt x="44" y="33"/>
                </a:lnTo>
                <a:lnTo>
                  <a:pt x="40" y="35"/>
                </a:lnTo>
                <a:lnTo>
                  <a:pt x="38" y="37"/>
                </a:lnTo>
                <a:lnTo>
                  <a:pt x="32" y="37"/>
                </a:lnTo>
                <a:lnTo>
                  <a:pt x="25" y="44"/>
                </a:lnTo>
                <a:lnTo>
                  <a:pt x="23" y="52"/>
                </a:lnTo>
                <a:lnTo>
                  <a:pt x="19" y="58"/>
                </a:lnTo>
                <a:lnTo>
                  <a:pt x="13" y="60"/>
                </a:lnTo>
                <a:lnTo>
                  <a:pt x="9" y="61"/>
                </a:lnTo>
                <a:lnTo>
                  <a:pt x="3" y="61"/>
                </a:lnTo>
                <a:lnTo>
                  <a:pt x="3" y="65"/>
                </a:lnTo>
                <a:lnTo>
                  <a:pt x="1" y="71"/>
                </a:lnTo>
                <a:lnTo>
                  <a:pt x="0" y="73"/>
                </a:lnTo>
                <a:lnTo>
                  <a:pt x="3" y="73"/>
                </a:lnTo>
                <a:lnTo>
                  <a:pt x="7" y="75"/>
                </a:lnTo>
                <a:lnTo>
                  <a:pt x="7" y="77"/>
                </a:lnTo>
                <a:lnTo>
                  <a:pt x="19" y="67"/>
                </a:lnTo>
                <a:lnTo>
                  <a:pt x="32" y="58"/>
                </a:lnTo>
                <a:lnTo>
                  <a:pt x="44" y="50"/>
                </a:lnTo>
                <a:lnTo>
                  <a:pt x="59" y="50"/>
                </a:lnTo>
                <a:lnTo>
                  <a:pt x="63" y="46"/>
                </a:lnTo>
                <a:lnTo>
                  <a:pt x="67" y="35"/>
                </a:lnTo>
                <a:lnTo>
                  <a:pt x="86" y="25"/>
                </a:lnTo>
                <a:lnTo>
                  <a:pt x="113" y="8"/>
                </a:lnTo>
                <a:lnTo>
                  <a:pt x="101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11" name="Freeform 217"/>
          <p:cNvSpPr>
            <a:spLocks/>
          </p:cNvSpPr>
          <p:nvPr/>
        </p:nvSpPr>
        <p:spPr bwMode="auto">
          <a:xfrm>
            <a:off x="6088299" y="3651658"/>
            <a:ext cx="54125" cy="16212"/>
          </a:xfrm>
          <a:custGeom>
            <a:avLst/>
            <a:gdLst>
              <a:gd name="T0" fmla="*/ 4 w 77"/>
              <a:gd name="T1" fmla="*/ 0 h 23"/>
              <a:gd name="T2" fmla="*/ 0 w 77"/>
              <a:gd name="T3" fmla="*/ 3 h 23"/>
              <a:gd name="T4" fmla="*/ 3 w 77"/>
              <a:gd name="T5" fmla="*/ 6 h 23"/>
              <a:gd name="T6" fmla="*/ 6 w 77"/>
              <a:gd name="T7" fmla="*/ 7 h 23"/>
              <a:gd name="T8" fmla="*/ 10 w 77"/>
              <a:gd name="T9" fmla="*/ 7 h 23"/>
              <a:gd name="T10" fmla="*/ 17 w 77"/>
              <a:gd name="T11" fmla="*/ 5 h 23"/>
              <a:gd name="T12" fmla="*/ 18 w 77"/>
              <a:gd name="T13" fmla="*/ 6 h 23"/>
              <a:gd name="T14" fmla="*/ 19 w 77"/>
              <a:gd name="T15" fmla="*/ 6 h 23"/>
              <a:gd name="T16" fmla="*/ 21 w 77"/>
              <a:gd name="T17" fmla="*/ 6 h 23"/>
              <a:gd name="T18" fmla="*/ 21 w 77"/>
              <a:gd name="T19" fmla="*/ 1 h 23"/>
              <a:gd name="T20" fmla="*/ 17 w 77"/>
              <a:gd name="T21" fmla="*/ 3 h 23"/>
              <a:gd name="T22" fmla="*/ 13 w 77"/>
              <a:gd name="T23" fmla="*/ 3 h 23"/>
              <a:gd name="T24" fmla="*/ 10 w 77"/>
              <a:gd name="T25" fmla="*/ 3 h 23"/>
              <a:gd name="T26" fmla="*/ 8 w 77"/>
              <a:gd name="T27" fmla="*/ 2 h 23"/>
              <a:gd name="T28" fmla="*/ 5 w 77"/>
              <a:gd name="T29" fmla="*/ 1 h 23"/>
              <a:gd name="T30" fmla="*/ 4 w 77"/>
              <a:gd name="T31" fmla="*/ 0 h 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7"/>
              <a:gd name="T49" fmla="*/ 0 h 23"/>
              <a:gd name="T50" fmla="*/ 77 w 77"/>
              <a:gd name="T51" fmla="*/ 23 h 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7" h="23">
                <a:moveTo>
                  <a:pt x="14" y="0"/>
                </a:moveTo>
                <a:lnTo>
                  <a:pt x="0" y="8"/>
                </a:lnTo>
                <a:lnTo>
                  <a:pt x="10" y="18"/>
                </a:lnTo>
                <a:lnTo>
                  <a:pt x="23" y="23"/>
                </a:lnTo>
                <a:lnTo>
                  <a:pt x="37" y="23"/>
                </a:lnTo>
                <a:lnTo>
                  <a:pt x="62" y="16"/>
                </a:lnTo>
                <a:lnTo>
                  <a:pt x="67" y="18"/>
                </a:lnTo>
                <a:lnTo>
                  <a:pt x="71" y="20"/>
                </a:lnTo>
                <a:lnTo>
                  <a:pt x="77" y="20"/>
                </a:lnTo>
                <a:lnTo>
                  <a:pt x="77" y="4"/>
                </a:lnTo>
                <a:lnTo>
                  <a:pt x="62" y="8"/>
                </a:lnTo>
                <a:lnTo>
                  <a:pt x="48" y="10"/>
                </a:lnTo>
                <a:lnTo>
                  <a:pt x="37" y="8"/>
                </a:lnTo>
                <a:lnTo>
                  <a:pt x="29" y="6"/>
                </a:lnTo>
                <a:lnTo>
                  <a:pt x="19" y="2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12" name="Freeform 218"/>
          <p:cNvSpPr>
            <a:spLocks/>
          </p:cNvSpPr>
          <p:nvPr/>
        </p:nvSpPr>
        <p:spPr bwMode="auto">
          <a:xfrm>
            <a:off x="6039093" y="3649163"/>
            <a:ext cx="40594" cy="21200"/>
          </a:xfrm>
          <a:custGeom>
            <a:avLst/>
            <a:gdLst>
              <a:gd name="T0" fmla="*/ 6 w 60"/>
              <a:gd name="T1" fmla="*/ 0 h 31"/>
              <a:gd name="T2" fmla="*/ 6 w 60"/>
              <a:gd name="T3" fmla="*/ 1 h 31"/>
              <a:gd name="T4" fmla="*/ 6 w 60"/>
              <a:gd name="T5" fmla="*/ 2 h 31"/>
              <a:gd name="T6" fmla="*/ 6 w 60"/>
              <a:gd name="T7" fmla="*/ 2 h 31"/>
              <a:gd name="T8" fmla="*/ 8 w 60"/>
              <a:gd name="T9" fmla="*/ 4 h 31"/>
              <a:gd name="T10" fmla="*/ 8 w 60"/>
              <a:gd name="T11" fmla="*/ 5 h 31"/>
              <a:gd name="T12" fmla="*/ 6 w 60"/>
              <a:gd name="T13" fmla="*/ 6 h 31"/>
              <a:gd name="T14" fmla="*/ 5 w 60"/>
              <a:gd name="T15" fmla="*/ 5 h 31"/>
              <a:gd name="T16" fmla="*/ 3 w 60"/>
              <a:gd name="T17" fmla="*/ 5 h 31"/>
              <a:gd name="T18" fmla="*/ 1 w 60"/>
              <a:gd name="T19" fmla="*/ 4 h 31"/>
              <a:gd name="T20" fmla="*/ 0 w 60"/>
              <a:gd name="T21" fmla="*/ 9 h 31"/>
              <a:gd name="T22" fmla="*/ 5 w 60"/>
              <a:gd name="T23" fmla="*/ 9 h 31"/>
              <a:gd name="T24" fmla="*/ 10 w 60"/>
              <a:gd name="T25" fmla="*/ 8 h 31"/>
              <a:gd name="T26" fmla="*/ 15 w 60"/>
              <a:gd name="T27" fmla="*/ 7 h 31"/>
              <a:gd name="T28" fmla="*/ 14 w 60"/>
              <a:gd name="T29" fmla="*/ 7 h 31"/>
              <a:gd name="T30" fmla="*/ 14 w 60"/>
              <a:gd name="T31" fmla="*/ 5 h 31"/>
              <a:gd name="T32" fmla="*/ 14 w 60"/>
              <a:gd name="T33" fmla="*/ 4 h 31"/>
              <a:gd name="T34" fmla="*/ 9 w 60"/>
              <a:gd name="T35" fmla="*/ 4 h 31"/>
              <a:gd name="T36" fmla="*/ 9 w 60"/>
              <a:gd name="T37" fmla="*/ 1 h 31"/>
              <a:gd name="T38" fmla="*/ 8 w 60"/>
              <a:gd name="T39" fmla="*/ 1 h 31"/>
              <a:gd name="T40" fmla="*/ 8 w 60"/>
              <a:gd name="T41" fmla="*/ 1 h 31"/>
              <a:gd name="T42" fmla="*/ 6 w 60"/>
              <a:gd name="T43" fmla="*/ 0 h 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0"/>
              <a:gd name="T67" fmla="*/ 0 h 31"/>
              <a:gd name="T68" fmla="*/ 60 w 60"/>
              <a:gd name="T69" fmla="*/ 31 h 3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0" h="31">
                <a:moveTo>
                  <a:pt x="23" y="0"/>
                </a:moveTo>
                <a:lnTo>
                  <a:pt x="23" y="4"/>
                </a:lnTo>
                <a:lnTo>
                  <a:pt x="21" y="6"/>
                </a:lnTo>
                <a:lnTo>
                  <a:pt x="21" y="8"/>
                </a:lnTo>
                <a:lnTo>
                  <a:pt x="29" y="12"/>
                </a:lnTo>
                <a:lnTo>
                  <a:pt x="29" y="18"/>
                </a:lnTo>
                <a:lnTo>
                  <a:pt x="21" y="20"/>
                </a:lnTo>
                <a:lnTo>
                  <a:pt x="18" y="18"/>
                </a:lnTo>
                <a:lnTo>
                  <a:pt x="12" y="16"/>
                </a:lnTo>
                <a:lnTo>
                  <a:pt x="4" y="12"/>
                </a:lnTo>
                <a:lnTo>
                  <a:pt x="0" y="31"/>
                </a:lnTo>
                <a:lnTo>
                  <a:pt x="18" y="29"/>
                </a:lnTo>
                <a:lnTo>
                  <a:pt x="37" y="27"/>
                </a:lnTo>
                <a:lnTo>
                  <a:pt x="60" y="24"/>
                </a:lnTo>
                <a:lnTo>
                  <a:pt x="56" y="22"/>
                </a:lnTo>
                <a:lnTo>
                  <a:pt x="54" y="16"/>
                </a:lnTo>
                <a:lnTo>
                  <a:pt x="56" y="12"/>
                </a:lnTo>
                <a:lnTo>
                  <a:pt x="35" y="12"/>
                </a:lnTo>
                <a:lnTo>
                  <a:pt x="35" y="4"/>
                </a:lnTo>
                <a:lnTo>
                  <a:pt x="31" y="4"/>
                </a:lnTo>
                <a:lnTo>
                  <a:pt x="29" y="2"/>
                </a:lnTo>
                <a:lnTo>
                  <a:pt x="23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13" name="Freeform 219"/>
          <p:cNvSpPr>
            <a:spLocks/>
          </p:cNvSpPr>
          <p:nvPr/>
        </p:nvSpPr>
        <p:spPr bwMode="auto">
          <a:xfrm>
            <a:off x="6397059" y="3634199"/>
            <a:ext cx="3691" cy="6236"/>
          </a:xfrm>
          <a:custGeom>
            <a:avLst/>
            <a:gdLst>
              <a:gd name="T0" fmla="*/ 0 w 6"/>
              <a:gd name="T1" fmla="*/ 0 h 8"/>
              <a:gd name="T2" fmla="*/ 2 w 6"/>
              <a:gd name="T3" fmla="*/ 3 h 8"/>
              <a:gd name="T4" fmla="*/ 2 w 6"/>
              <a:gd name="T5" fmla="*/ 1 h 8"/>
              <a:gd name="T6" fmla="*/ 0 w 6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8"/>
              <a:gd name="T14" fmla="*/ 6 w 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8">
                <a:moveTo>
                  <a:pt x="0" y="0"/>
                </a:moveTo>
                <a:lnTo>
                  <a:pt x="6" y="8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14" name="Freeform 220"/>
          <p:cNvSpPr>
            <a:spLocks/>
          </p:cNvSpPr>
          <p:nvPr/>
        </p:nvSpPr>
        <p:spPr bwMode="auto">
          <a:xfrm>
            <a:off x="5845964" y="3596787"/>
            <a:ext cx="158686" cy="61106"/>
          </a:xfrm>
          <a:custGeom>
            <a:avLst/>
            <a:gdLst>
              <a:gd name="T0" fmla="*/ 4 w 234"/>
              <a:gd name="T1" fmla="*/ 0 h 92"/>
              <a:gd name="T2" fmla="*/ 3 w 234"/>
              <a:gd name="T3" fmla="*/ 4 h 92"/>
              <a:gd name="T4" fmla="*/ 1 w 234"/>
              <a:gd name="T5" fmla="*/ 7 h 92"/>
              <a:gd name="T6" fmla="*/ 0 w 234"/>
              <a:gd name="T7" fmla="*/ 10 h 92"/>
              <a:gd name="T8" fmla="*/ 4 w 234"/>
              <a:gd name="T9" fmla="*/ 11 h 92"/>
              <a:gd name="T10" fmla="*/ 7 w 234"/>
              <a:gd name="T11" fmla="*/ 11 h 92"/>
              <a:gd name="T12" fmla="*/ 7 w 234"/>
              <a:gd name="T13" fmla="*/ 12 h 92"/>
              <a:gd name="T14" fmla="*/ 6 w 234"/>
              <a:gd name="T15" fmla="*/ 13 h 92"/>
              <a:gd name="T16" fmla="*/ 6 w 234"/>
              <a:gd name="T17" fmla="*/ 14 h 92"/>
              <a:gd name="T18" fmla="*/ 9 w 234"/>
              <a:gd name="T19" fmla="*/ 15 h 92"/>
              <a:gd name="T20" fmla="*/ 12 w 234"/>
              <a:gd name="T21" fmla="*/ 14 h 92"/>
              <a:gd name="T22" fmla="*/ 15 w 234"/>
              <a:gd name="T23" fmla="*/ 14 h 92"/>
              <a:gd name="T24" fmla="*/ 15 w 234"/>
              <a:gd name="T25" fmla="*/ 16 h 92"/>
              <a:gd name="T26" fmla="*/ 16 w 234"/>
              <a:gd name="T27" fmla="*/ 17 h 92"/>
              <a:gd name="T28" fmla="*/ 18 w 234"/>
              <a:gd name="T29" fmla="*/ 17 h 92"/>
              <a:gd name="T30" fmla="*/ 22 w 234"/>
              <a:gd name="T31" fmla="*/ 17 h 92"/>
              <a:gd name="T32" fmla="*/ 25 w 234"/>
              <a:gd name="T33" fmla="*/ 16 h 92"/>
              <a:gd name="T34" fmla="*/ 29 w 234"/>
              <a:gd name="T35" fmla="*/ 16 h 92"/>
              <a:gd name="T36" fmla="*/ 32 w 234"/>
              <a:gd name="T37" fmla="*/ 17 h 92"/>
              <a:gd name="T38" fmla="*/ 35 w 234"/>
              <a:gd name="T39" fmla="*/ 20 h 92"/>
              <a:gd name="T40" fmla="*/ 38 w 234"/>
              <a:gd name="T41" fmla="*/ 21 h 92"/>
              <a:gd name="T42" fmla="*/ 44 w 234"/>
              <a:gd name="T43" fmla="*/ 21 h 92"/>
              <a:gd name="T44" fmla="*/ 49 w 234"/>
              <a:gd name="T45" fmla="*/ 21 h 92"/>
              <a:gd name="T46" fmla="*/ 52 w 234"/>
              <a:gd name="T47" fmla="*/ 21 h 92"/>
              <a:gd name="T48" fmla="*/ 54 w 234"/>
              <a:gd name="T49" fmla="*/ 22 h 92"/>
              <a:gd name="T50" fmla="*/ 55 w 234"/>
              <a:gd name="T51" fmla="*/ 24 h 92"/>
              <a:gd name="T52" fmla="*/ 56 w 234"/>
              <a:gd name="T53" fmla="*/ 25 h 92"/>
              <a:gd name="T54" fmla="*/ 60 w 234"/>
              <a:gd name="T55" fmla="*/ 26 h 92"/>
              <a:gd name="T56" fmla="*/ 62 w 234"/>
              <a:gd name="T57" fmla="*/ 26 h 92"/>
              <a:gd name="T58" fmla="*/ 61 w 234"/>
              <a:gd name="T59" fmla="*/ 25 h 92"/>
              <a:gd name="T60" fmla="*/ 59 w 234"/>
              <a:gd name="T61" fmla="*/ 23 h 92"/>
              <a:gd name="T62" fmla="*/ 59 w 234"/>
              <a:gd name="T63" fmla="*/ 22 h 92"/>
              <a:gd name="T64" fmla="*/ 59 w 234"/>
              <a:gd name="T65" fmla="*/ 19 h 92"/>
              <a:gd name="T66" fmla="*/ 60 w 234"/>
              <a:gd name="T67" fmla="*/ 16 h 92"/>
              <a:gd name="T68" fmla="*/ 58 w 234"/>
              <a:gd name="T69" fmla="*/ 15 h 92"/>
              <a:gd name="T70" fmla="*/ 57 w 234"/>
              <a:gd name="T71" fmla="*/ 14 h 92"/>
              <a:gd name="T72" fmla="*/ 49 w 234"/>
              <a:gd name="T73" fmla="*/ 14 h 92"/>
              <a:gd name="T74" fmla="*/ 50 w 234"/>
              <a:gd name="T75" fmla="*/ 12 h 92"/>
              <a:gd name="T76" fmla="*/ 50 w 234"/>
              <a:gd name="T77" fmla="*/ 11 h 92"/>
              <a:gd name="T78" fmla="*/ 50 w 234"/>
              <a:gd name="T79" fmla="*/ 10 h 92"/>
              <a:gd name="T80" fmla="*/ 50 w 234"/>
              <a:gd name="T81" fmla="*/ 9 h 92"/>
              <a:gd name="T82" fmla="*/ 49 w 234"/>
              <a:gd name="T83" fmla="*/ 8 h 92"/>
              <a:gd name="T84" fmla="*/ 49 w 234"/>
              <a:gd name="T85" fmla="*/ 6 h 92"/>
              <a:gd name="T86" fmla="*/ 45 w 234"/>
              <a:gd name="T87" fmla="*/ 6 h 92"/>
              <a:gd name="T88" fmla="*/ 41 w 234"/>
              <a:gd name="T89" fmla="*/ 6 h 92"/>
              <a:gd name="T90" fmla="*/ 38 w 234"/>
              <a:gd name="T91" fmla="*/ 5 h 92"/>
              <a:gd name="T92" fmla="*/ 38 w 234"/>
              <a:gd name="T93" fmla="*/ 5 h 92"/>
              <a:gd name="T94" fmla="*/ 37 w 234"/>
              <a:gd name="T95" fmla="*/ 4 h 92"/>
              <a:gd name="T96" fmla="*/ 36 w 234"/>
              <a:gd name="T97" fmla="*/ 3 h 92"/>
              <a:gd name="T98" fmla="*/ 35 w 234"/>
              <a:gd name="T99" fmla="*/ 6 h 92"/>
              <a:gd name="T100" fmla="*/ 34 w 234"/>
              <a:gd name="T101" fmla="*/ 6 h 92"/>
              <a:gd name="T102" fmla="*/ 28 w 234"/>
              <a:gd name="T103" fmla="*/ 6 h 92"/>
              <a:gd name="T104" fmla="*/ 24 w 234"/>
              <a:gd name="T105" fmla="*/ 5 h 92"/>
              <a:gd name="T106" fmla="*/ 22 w 234"/>
              <a:gd name="T107" fmla="*/ 2 h 92"/>
              <a:gd name="T108" fmla="*/ 18 w 234"/>
              <a:gd name="T109" fmla="*/ 0 h 92"/>
              <a:gd name="T110" fmla="*/ 15 w 234"/>
              <a:gd name="T111" fmla="*/ 1 h 92"/>
              <a:gd name="T112" fmla="*/ 12 w 234"/>
              <a:gd name="T113" fmla="*/ 2 h 92"/>
              <a:gd name="T114" fmla="*/ 10 w 234"/>
              <a:gd name="T115" fmla="*/ 2 h 92"/>
              <a:gd name="T116" fmla="*/ 7 w 234"/>
              <a:gd name="T117" fmla="*/ 2 h 92"/>
              <a:gd name="T118" fmla="*/ 6 w 234"/>
              <a:gd name="T119" fmla="*/ 1 h 92"/>
              <a:gd name="T120" fmla="*/ 4 w 234"/>
              <a:gd name="T121" fmla="*/ 0 h 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34"/>
              <a:gd name="T184" fmla="*/ 0 h 92"/>
              <a:gd name="T185" fmla="*/ 234 w 234"/>
              <a:gd name="T186" fmla="*/ 92 h 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34" h="92">
                <a:moveTo>
                  <a:pt x="14" y="0"/>
                </a:moveTo>
                <a:lnTo>
                  <a:pt x="10" y="13"/>
                </a:lnTo>
                <a:lnTo>
                  <a:pt x="4" y="25"/>
                </a:lnTo>
                <a:lnTo>
                  <a:pt x="0" y="34"/>
                </a:lnTo>
                <a:lnTo>
                  <a:pt x="16" y="38"/>
                </a:lnTo>
                <a:lnTo>
                  <a:pt x="27" y="38"/>
                </a:lnTo>
                <a:lnTo>
                  <a:pt x="25" y="42"/>
                </a:lnTo>
                <a:lnTo>
                  <a:pt x="21" y="46"/>
                </a:lnTo>
                <a:lnTo>
                  <a:pt x="21" y="50"/>
                </a:lnTo>
                <a:lnTo>
                  <a:pt x="35" y="52"/>
                </a:lnTo>
                <a:lnTo>
                  <a:pt x="44" y="48"/>
                </a:lnTo>
                <a:lnTo>
                  <a:pt x="56" y="50"/>
                </a:lnTo>
                <a:lnTo>
                  <a:pt x="56" y="57"/>
                </a:lnTo>
                <a:lnTo>
                  <a:pt x="62" y="59"/>
                </a:lnTo>
                <a:lnTo>
                  <a:pt x="69" y="61"/>
                </a:lnTo>
                <a:lnTo>
                  <a:pt x="81" y="61"/>
                </a:lnTo>
                <a:lnTo>
                  <a:pt x="94" y="57"/>
                </a:lnTo>
                <a:lnTo>
                  <a:pt x="110" y="57"/>
                </a:lnTo>
                <a:lnTo>
                  <a:pt x="121" y="61"/>
                </a:lnTo>
                <a:lnTo>
                  <a:pt x="135" y="69"/>
                </a:lnTo>
                <a:lnTo>
                  <a:pt x="146" y="73"/>
                </a:lnTo>
                <a:lnTo>
                  <a:pt x="165" y="75"/>
                </a:lnTo>
                <a:lnTo>
                  <a:pt x="185" y="73"/>
                </a:lnTo>
                <a:lnTo>
                  <a:pt x="198" y="73"/>
                </a:lnTo>
                <a:lnTo>
                  <a:pt x="204" y="77"/>
                </a:lnTo>
                <a:lnTo>
                  <a:pt x="208" y="84"/>
                </a:lnTo>
                <a:lnTo>
                  <a:pt x="213" y="88"/>
                </a:lnTo>
                <a:lnTo>
                  <a:pt x="229" y="92"/>
                </a:lnTo>
                <a:lnTo>
                  <a:pt x="234" y="92"/>
                </a:lnTo>
                <a:lnTo>
                  <a:pt x="233" y="88"/>
                </a:lnTo>
                <a:lnTo>
                  <a:pt x="227" y="80"/>
                </a:lnTo>
                <a:lnTo>
                  <a:pt x="225" y="77"/>
                </a:lnTo>
                <a:lnTo>
                  <a:pt x="225" y="65"/>
                </a:lnTo>
                <a:lnTo>
                  <a:pt x="229" y="57"/>
                </a:lnTo>
                <a:lnTo>
                  <a:pt x="223" y="55"/>
                </a:lnTo>
                <a:lnTo>
                  <a:pt x="217" y="50"/>
                </a:lnTo>
                <a:lnTo>
                  <a:pt x="188" y="50"/>
                </a:lnTo>
                <a:lnTo>
                  <a:pt x="190" y="44"/>
                </a:lnTo>
                <a:lnTo>
                  <a:pt x="192" y="40"/>
                </a:lnTo>
                <a:lnTo>
                  <a:pt x="192" y="34"/>
                </a:lnTo>
                <a:lnTo>
                  <a:pt x="190" y="30"/>
                </a:lnTo>
                <a:lnTo>
                  <a:pt x="188" y="29"/>
                </a:lnTo>
                <a:lnTo>
                  <a:pt x="188" y="23"/>
                </a:lnTo>
                <a:lnTo>
                  <a:pt x="171" y="21"/>
                </a:lnTo>
                <a:lnTo>
                  <a:pt x="156" y="21"/>
                </a:lnTo>
                <a:lnTo>
                  <a:pt x="146" y="19"/>
                </a:lnTo>
                <a:lnTo>
                  <a:pt x="144" y="17"/>
                </a:lnTo>
                <a:lnTo>
                  <a:pt x="142" y="13"/>
                </a:lnTo>
                <a:lnTo>
                  <a:pt x="137" y="11"/>
                </a:lnTo>
                <a:lnTo>
                  <a:pt x="133" y="21"/>
                </a:lnTo>
                <a:lnTo>
                  <a:pt x="131" y="23"/>
                </a:lnTo>
                <a:lnTo>
                  <a:pt x="108" y="23"/>
                </a:lnTo>
                <a:lnTo>
                  <a:pt x="92" y="17"/>
                </a:lnTo>
                <a:lnTo>
                  <a:pt x="81" y="7"/>
                </a:lnTo>
                <a:lnTo>
                  <a:pt x="69" y="0"/>
                </a:lnTo>
                <a:lnTo>
                  <a:pt x="58" y="2"/>
                </a:lnTo>
                <a:lnTo>
                  <a:pt x="46" y="6"/>
                </a:lnTo>
                <a:lnTo>
                  <a:pt x="37" y="7"/>
                </a:lnTo>
                <a:lnTo>
                  <a:pt x="27" y="7"/>
                </a:lnTo>
                <a:lnTo>
                  <a:pt x="21" y="4"/>
                </a:lnTo>
                <a:lnTo>
                  <a:pt x="14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15" name="Freeform 221"/>
          <p:cNvSpPr>
            <a:spLocks/>
          </p:cNvSpPr>
          <p:nvPr/>
        </p:nvSpPr>
        <p:spPr bwMode="auto">
          <a:xfrm>
            <a:off x="5752475" y="3535681"/>
            <a:ext cx="2460" cy="4988"/>
          </a:xfrm>
          <a:custGeom>
            <a:avLst/>
            <a:gdLst>
              <a:gd name="T0" fmla="*/ 0 w 6"/>
              <a:gd name="T1" fmla="*/ 0 h 7"/>
              <a:gd name="T2" fmla="*/ 1 w 6"/>
              <a:gd name="T3" fmla="*/ 2 h 7"/>
              <a:gd name="T4" fmla="*/ 1 w 6"/>
              <a:gd name="T5" fmla="*/ 1 h 7"/>
              <a:gd name="T6" fmla="*/ 0 w 6"/>
              <a:gd name="T7" fmla="*/ 0 h 7"/>
              <a:gd name="T8" fmla="*/ 0 60000 65536"/>
              <a:gd name="T9" fmla="*/ 0 60000 65536"/>
              <a:gd name="T10" fmla="*/ 0 60000 65536"/>
              <a:gd name="T11" fmla="*/ 0 60000 65536"/>
              <a:gd name="T12" fmla="*/ 0 w 6"/>
              <a:gd name="T13" fmla="*/ 0 h 7"/>
              <a:gd name="T14" fmla="*/ 6 w 6"/>
              <a:gd name="T15" fmla="*/ 7 h 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" h="7">
                <a:moveTo>
                  <a:pt x="0" y="0"/>
                </a:moveTo>
                <a:lnTo>
                  <a:pt x="6" y="7"/>
                </a:lnTo>
                <a:lnTo>
                  <a:pt x="6" y="1"/>
                </a:lnTo>
                <a:lnTo>
                  <a:pt x="0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16" name="Freeform 222"/>
          <p:cNvSpPr>
            <a:spLocks/>
          </p:cNvSpPr>
          <p:nvPr/>
        </p:nvSpPr>
        <p:spPr bwMode="auto">
          <a:xfrm>
            <a:off x="5845964" y="3516975"/>
            <a:ext cx="18452" cy="27435"/>
          </a:xfrm>
          <a:custGeom>
            <a:avLst/>
            <a:gdLst>
              <a:gd name="T0" fmla="*/ 0 w 29"/>
              <a:gd name="T1" fmla="*/ 0 h 38"/>
              <a:gd name="T2" fmla="*/ 0 w 29"/>
              <a:gd name="T3" fmla="*/ 2 h 38"/>
              <a:gd name="T4" fmla="*/ 0 w 29"/>
              <a:gd name="T5" fmla="*/ 3 h 38"/>
              <a:gd name="T6" fmla="*/ 0 w 29"/>
              <a:gd name="T7" fmla="*/ 5 h 38"/>
              <a:gd name="T8" fmla="*/ 3 w 29"/>
              <a:gd name="T9" fmla="*/ 5 h 38"/>
              <a:gd name="T10" fmla="*/ 3 w 29"/>
              <a:gd name="T11" fmla="*/ 9 h 38"/>
              <a:gd name="T12" fmla="*/ 4 w 29"/>
              <a:gd name="T13" fmla="*/ 12 h 38"/>
              <a:gd name="T14" fmla="*/ 5 w 29"/>
              <a:gd name="T15" fmla="*/ 13 h 38"/>
              <a:gd name="T16" fmla="*/ 7 w 29"/>
              <a:gd name="T17" fmla="*/ 12 h 38"/>
              <a:gd name="T18" fmla="*/ 6 w 29"/>
              <a:gd name="T19" fmla="*/ 6 h 38"/>
              <a:gd name="T20" fmla="*/ 4 w 29"/>
              <a:gd name="T21" fmla="*/ 2 h 38"/>
              <a:gd name="T22" fmla="*/ 3 w 29"/>
              <a:gd name="T23" fmla="*/ 1 h 38"/>
              <a:gd name="T24" fmla="*/ 1 w 29"/>
              <a:gd name="T25" fmla="*/ 1 h 38"/>
              <a:gd name="T26" fmla="*/ 0 w 29"/>
              <a:gd name="T27" fmla="*/ 0 h 3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"/>
              <a:gd name="T43" fmla="*/ 0 h 38"/>
              <a:gd name="T44" fmla="*/ 29 w 29"/>
              <a:gd name="T45" fmla="*/ 38 h 3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" h="38">
                <a:moveTo>
                  <a:pt x="0" y="0"/>
                </a:moveTo>
                <a:lnTo>
                  <a:pt x="2" y="5"/>
                </a:lnTo>
                <a:lnTo>
                  <a:pt x="2" y="11"/>
                </a:lnTo>
                <a:lnTo>
                  <a:pt x="0" y="15"/>
                </a:lnTo>
                <a:lnTo>
                  <a:pt x="12" y="15"/>
                </a:lnTo>
                <a:lnTo>
                  <a:pt x="14" y="27"/>
                </a:lnTo>
                <a:lnTo>
                  <a:pt x="16" y="34"/>
                </a:lnTo>
                <a:lnTo>
                  <a:pt x="21" y="38"/>
                </a:lnTo>
                <a:lnTo>
                  <a:pt x="29" y="34"/>
                </a:lnTo>
                <a:lnTo>
                  <a:pt x="25" y="17"/>
                </a:lnTo>
                <a:lnTo>
                  <a:pt x="18" y="5"/>
                </a:lnTo>
                <a:lnTo>
                  <a:pt x="14" y="2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17" name="Freeform 223"/>
          <p:cNvSpPr>
            <a:spLocks/>
          </p:cNvSpPr>
          <p:nvPr/>
        </p:nvSpPr>
        <p:spPr bwMode="auto">
          <a:xfrm>
            <a:off x="6069847" y="3450881"/>
            <a:ext cx="104561" cy="143412"/>
          </a:xfrm>
          <a:custGeom>
            <a:avLst/>
            <a:gdLst>
              <a:gd name="T0" fmla="*/ 34 w 154"/>
              <a:gd name="T1" fmla="*/ 5 h 215"/>
              <a:gd name="T2" fmla="*/ 26 w 154"/>
              <a:gd name="T3" fmla="*/ 7 h 215"/>
              <a:gd name="T4" fmla="*/ 16 w 154"/>
              <a:gd name="T5" fmla="*/ 5 h 215"/>
              <a:gd name="T6" fmla="*/ 14 w 154"/>
              <a:gd name="T7" fmla="*/ 4 h 215"/>
              <a:gd name="T8" fmla="*/ 11 w 154"/>
              <a:gd name="T9" fmla="*/ 7 h 215"/>
              <a:gd name="T10" fmla="*/ 9 w 154"/>
              <a:gd name="T11" fmla="*/ 5 h 215"/>
              <a:gd name="T12" fmla="*/ 8 w 154"/>
              <a:gd name="T13" fmla="*/ 7 h 215"/>
              <a:gd name="T14" fmla="*/ 6 w 154"/>
              <a:gd name="T15" fmla="*/ 9 h 215"/>
              <a:gd name="T16" fmla="*/ 5 w 154"/>
              <a:gd name="T17" fmla="*/ 14 h 215"/>
              <a:gd name="T18" fmla="*/ 6 w 154"/>
              <a:gd name="T19" fmla="*/ 19 h 215"/>
              <a:gd name="T20" fmla="*/ 4 w 154"/>
              <a:gd name="T21" fmla="*/ 21 h 215"/>
              <a:gd name="T22" fmla="*/ 3 w 154"/>
              <a:gd name="T23" fmla="*/ 25 h 215"/>
              <a:gd name="T24" fmla="*/ 4 w 154"/>
              <a:gd name="T25" fmla="*/ 30 h 215"/>
              <a:gd name="T26" fmla="*/ 1 w 154"/>
              <a:gd name="T27" fmla="*/ 39 h 215"/>
              <a:gd name="T28" fmla="*/ 1 w 154"/>
              <a:gd name="T29" fmla="*/ 43 h 215"/>
              <a:gd name="T30" fmla="*/ 4 w 154"/>
              <a:gd name="T31" fmla="*/ 50 h 215"/>
              <a:gd name="T32" fmla="*/ 3 w 154"/>
              <a:gd name="T33" fmla="*/ 62 h 215"/>
              <a:gd name="T34" fmla="*/ 11 w 154"/>
              <a:gd name="T35" fmla="*/ 60 h 215"/>
              <a:gd name="T36" fmla="*/ 10 w 154"/>
              <a:gd name="T37" fmla="*/ 50 h 215"/>
              <a:gd name="T38" fmla="*/ 10 w 154"/>
              <a:gd name="T39" fmla="*/ 49 h 215"/>
              <a:gd name="T40" fmla="*/ 14 w 154"/>
              <a:gd name="T41" fmla="*/ 41 h 215"/>
              <a:gd name="T42" fmla="*/ 18 w 154"/>
              <a:gd name="T43" fmla="*/ 57 h 215"/>
              <a:gd name="T44" fmla="*/ 20 w 154"/>
              <a:gd name="T45" fmla="*/ 58 h 215"/>
              <a:gd name="T46" fmla="*/ 22 w 154"/>
              <a:gd name="T47" fmla="*/ 52 h 215"/>
              <a:gd name="T48" fmla="*/ 27 w 154"/>
              <a:gd name="T49" fmla="*/ 51 h 215"/>
              <a:gd name="T50" fmla="*/ 28 w 154"/>
              <a:gd name="T51" fmla="*/ 51 h 215"/>
              <a:gd name="T52" fmla="*/ 26 w 154"/>
              <a:gd name="T53" fmla="*/ 50 h 215"/>
              <a:gd name="T54" fmla="*/ 23 w 154"/>
              <a:gd name="T55" fmla="*/ 46 h 215"/>
              <a:gd name="T56" fmla="*/ 24 w 154"/>
              <a:gd name="T57" fmla="*/ 43 h 215"/>
              <a:gd name="T58" fmla="*/ 21 w 154"/>
              <a:gd name="T59" fmla="*/ 41 h 215"/>
              <a:gd name="T60" fmla="*/ 19 w 154"/>
              <a:gd name="T61" fmla="*/ 36 h 215"/>
              <a:gd name="T62" fmla="*/ 15 w 154"/>
              <a:gd name="T63" fmla="*/ 33 h 215"/>
              <a:gd name="T64" fmla="*/ 16 w 154"/>
              <a:gd name="T65" fmla="*/ 30 h 215"/>
              <a:gd name="T66" fmla="*/ 19 w 154"/>
              <a:gd name="T67" fmla="*/ 30 h 215"/>
              <a:gd name="T68" fmla="*/ 23 w 154"/>
              <a:gd name="T69" fmla="*/ 28 h 215"/>
              <a:gd name="T70" fmla="*/ 25 w 154"/>
              <a:gd name="T71" fmla="*/ 30 h 215"/>
              <a:gd name="T72" fmla="*/ 27 w 154"/>
              <a:gd name="T73" fmla="*/ 28 h 215"/>
              <a:gd name="T74" fmla="*/ 26 w 154"/>
              <a:gd name="T75" fmla="*/ 26 h 215"/>
              <a:gd name="T76" fmla="*/ 29 w 154"/>
              <a:gd name="T77" fmla="*/ 21 h 215"/>
              <a:gd name="T78" fmla="*/ 15 w 154"/>
              <a:gd name="T79" fmla="*/ 23 h 215"/>
              <a:gd name="T80" fmla="*/ 13 w 154"/>
              <a:gd name="T81" fmla="*/ 21 h 215"/>
              <a:gd name="T82" fmla="*/ 11 w 154"/>
              <a:gd name="T83" fmla="*/ 21 h 215"/>
              <a:gd name="T84" fmla="*/ 11 w 154"/>
              <a:gd name="T85" fmla="*/ 18 h 215"/>
              <a:gd name="T86" fmla="*/ 12 w 154"/>
              <a:gd name="T87" fmla="*/ 11 h 215"/>
              <a:gd name="T88" fmla="*/ 28 w 154"/>
              <a:gd name="T89" fmla="*/ 13 h 215"/>
              <a:gd name="T90" fmla="*/ 35 w 154"/>
              <a:gd name="T91" fmla="*/ 10 h 215"/>
              <a:gd name="T92" fmla="*/ 40 w 154"/>
              <a:gd name="T93" fmla="*/ 2 h 21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54"/>
              <a:gd name="T142" fmla="*/ 0 h 215"/>
              <a:gd name="T143" fmla="*/ 154 w 154"/>
              <a:gd name="T144" fmla="*/ 215 h 215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54" h="215">
                <a:moveTo>
                  <a:pt x="144" y="0"/>
                </a:moveTo>
                <a:lnTo>
                  <a:pt x="133" y="17"/>
                </a:lnTo>
                <a:lnTo>
                  <a:pt x="123" y="25"/>
                </a:lnTo>
                <a:lnTo>
                  <a:pt x="100" y="25"/>
                </a:lnTo>
                <a:lnTo>
                  <a:pt x="79" y="23"/>
                </a:lnTo>
                <a:lnTo>
                  <a:pt x="64" y="19"/>
                </a:lnTo>
                <a:lnTo>
                  <a:pt x="64" y="11"/>
                </a:lnTo>
                <a:lnTo>
                  <a:pt x="54" y="15"/>
                </a:lnTo>
                <a:lnTo>
                  <a:pt x="45" y="21"/>
                </a:lnTo>
                <a:lnTo>
                  <a:pt x="41" y="25"/>
                </a:lnTo>
                <a:lnTo>
                  <a:pt x="37" y="23"/>
                </a:lnTo>
                <a:lnTo>
                  <a:pt x="35" y="19"/>
                </a:lnTo>
                <a:lnTo>
                  <a:pt x="31" y="19"/>
                </a:lnTo>
                <a:lnTo>
                  <a:pt x="31" y="27"/>
                </a:lnTo>
                <a:lnTo>
                  <a:pt x="29" y="30"/>
                </a:lnTo>
                <a:lnTo>
                  <a:pt x="23" y="32"/>
                </a:lnTo>
                <a:lnTo>
                  <a:pt x="22" y="34"/>
                </a:lnTo>
                <a:lnTo>
                  <a:pt x="20" y="48"/>
                </a:lnTo>
                <a:lnTo>
                  <a:pt x="23" y="57"/>
                </a:lnTo>
                <a:lnTo>
                  <a:pt x="23" y="65"/>
                </a:lnTo>
                <a:lnTo>
                  <a:pt x="22" y="71"/>
                </a:lnTo>
                <a:lnTo>
                  <a:pt x="16" y="75"/>
                </a:lnTo>
                <a:lnTo>
                  <a:pt x="14" y="78"/>
                </a:lnTo>
                <a:lnTo>
                  <a:pt x="12" y="86"/>
                </a:lnTo>
                <a:lnTo>
                  <a:pt x="14" y="96"/>
                </a:lnTo>
                <a:lnTo>
                  <a:pt x="14" y="105"/>
                </a:lnTo>
                <a:lnTo>
                  <a:pt x="4" y="125"/>
                </a:lnTo>
                <a:lnTo>
                  <a:pt x="2" y="134"/>
                </a:lnTo>
                <a:lnTo>
                  <a:pt x="0" y="150"/>
                </a:lnTo>
                <a:lnTo>
                  <a:pt x="4" y="151"/>
                </a:lnTo>
                <a:lnTo>
                  <a:pt x="16" y="153"/>
                </a:lnTo>
                <a:lnTo>
                  <a:pt x="14" y="175"/>
                </a:lnTo>
                <a:lnTo>
                  <a:pt x="10" y="194"/>
                </a:lnTo>
                <a:lnTo>
                  <a:pt x="10" y="215"/>
                </a:lnTo>
                <a:lnTo>
                  <a:pt x="29" y="213"/>
                </a:lnTo>
                <a:lnTo>
                  <a:pt x="41" y="209"/>
                </a:lnTo>
                <a:lnTo>
                  <a:pt x="45" y="188"/>
                </a:lnTo>
                <a:lnTo>
                  <a:pt x="37" y="176"/>
                </a:lnTo>
                <a:lnTo>
                  <a:pt x="37" y="175"/>
                </a:lnTo>
                <a:lnTo>
                  <a:pt x="39" y="171"/>
                </a:lnTo>
                <a:lnTo>
                  <a:pt x="41" y="173"/>
                </a:lnTo>
                <a:lnTo>
                  <a:pt x="54" y="144"/>
                </a:lnTo>
                <a:lnTo>
                  <a:pt x="64" y="169"/>
                </a:lnTo>
                <a:lnTo>
                  <a:pt x="70" y="200"/>
                </a:lnTo>
                <a:lnTo>
                  <a:pt x="73" y="200"/>
                </a:lnTo>
                <a:lnTo>
                  <a:pt x="79" y="201"/>
                </a:lnTo>
                <a:lnTo>
                  <a:pt x="85" y="200"/>
                </a:lnTo>
                <a:lnTo>
                  <a:pt x="85" y="184"/>
                </a:lnTo>
                <a:lnTo>
                  <a:pt x="93" y="184"/>
                </a:lnTo>
                <a:lnTo>
                  <a:pt x="104" y="180"/>
                </a:lnTo>
                <a:lnTo>
                  <a:pt x="106" y="182"/>
                </a:lnTo>
                <a:lnTo>
                  <a:pt x="108" y="180"/>
                </a:lnTo>
                <a:lnTo>
                  <a:pt x="108" y="176"/>
                </a:lnTo>
                <a:lnTo>
                  <a:pt x="100" y="173"/>
                </a:lnTo>
                <a:lnTo>
                  <a:pt x="93" y="167"/>
                </a:lnTo>
                <a:lnTo>
                  <a:pt x="89" y="161"/>
                </a:lnTo>
                <a:lnTo>
                  <a:pt x="89" y="155"/>
                </a:lnTo>
                <a:lnTo>
                  <a:pt x="93" y="151"/>
                </a:lnTo>
                <a:lnTo>
                  <a:pt x="93" y="146"/>
                </a:lnTo>
                <a:lnTo>
                  <a:pt x="81" y="142"/>
                </a:lnTo>
                <a:lnTo>
                  <a:pt x="75" y="138"/>
                </a:lnTo>
                <a:lnTo>
                  <a:pt x="75" y="125"/>
                </a:lnTo>
                <a:lnTo>
                  <a:pt x="73" y="119"/>
                </a:lnTo>
                <a:lnTo>
                  <a:pt x="58" y="115"/>
                </a:lnTo>
                <a:lnTo>
                  <a:pt x="58" y="107"/>
                </a:lnTo>
                <a:lnTo>
                  <a:pt x="64" y="107"/>
                </a:lnTo>
                <a:lnTo>
                  <a:pt x="70" y="109"/>
                </a:lnTo>
                <a:lnTo>
                  <a:pt x="75" y="107"/>
                </a:lnTo>
                <a:lnTo>
                  <a:pt x="83" y="103"/>
                </a:lnTo>
                <a:lnTo>
                  <a:pt x="89" y="98"/>
                </a:lnTo>
                <a:lnTo>
                  <a:pt x="96" y="92"/>
                </a:lnTo>
                <a:lnTo>
                  <a:pt x="96" y="105"/>
                </a:lnTo>
                <a:lnTo>
                  <a:pt x="100" y="103"/>
                </a:lnTo>
                <a:lnTo>
                  <a:pt x="106" y="100"/>
                </a:lnTo>
                <a:lnTo>
                  <a:pt x="116" y="100"/>
                </a:lnTo>
                <a:lnTo>
                  <a:pt x="100" y="92"/>
                </a:lnTo>
                <a:lnTo>
                  <a:pt x="100" y="86"/>
                </a:lnTo>
                <a:lnTo>
                  <a:pt x="112" y="73"/>
                </a:lnTo>
                <a:lnTo>
                  <a:pt x="66" y="73"/>
                </a:lnTo>
                <a:lnTo>
                  <a:pt x="60" y="80"/>
                </a:lnTo>
                <a:lnTo>
                  <a:pt x="50" y="80"/>
                </a:lnTo>
                <a:lnTo>
                  <a:pt x="50" y="73"/>
                </a:lnTo>
                <a:lnTo>
                  <a:pt x="48" y="73"/>
                </a:lnTo>
                <a:lnTo>
                  <a:pt x="43" y="75"/>
                </a:lnTo>
                <a:lnTo>
                  <a:pt x="41" y="73"/>
                </a:lnTo>
                <a:lnTo>
                  <a:pt x="41" y="61"/>
                </a:lnTo>
                <a:lnTo>
                  <a:pt x="43" y="48"/>
                </a:lnTo>
                <a:lnTo>
                  <a:pt x="45" y="38"/>
                </a:lnTo>
                <a:lnTo>
                  <a:pt x="75" y="42"/>
                </a:lnTo>
                <a:lnTo>
                  <a:pt x="110" y="44"/>
                </a:lnTo>
                <a:lnTo>
                  <a:pt x="137" y="38"/>
                </a:lnTo>
                <a:lnTo>
                  <a:pt x="137" y="34"/>
                </a:lnTo>
                <a:lnTo>
                  <a:pt x="146" y="25"/>
                </a:lnTo>
                <a:lnTo>
                  <a:pt x="154" y="5"/>
                </a:lnTo>
                <a:lnTo>
                  <a:pt x="144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18" name="Freeform 224"/>
          <p:cNvSpPr>
            <a:spLocks/>
          </p:cNvSpPr>
          <p:nvPr/>
        </p:nvSpPr>
        <p:spPr bwMode="auto">
          <a:xfrm>
            <a:off x="6276507" y="3498270"/>
            <a:ext cx="159916" cy="175835"/>
          </a:xfrm>
          <a:custGeom>
            <a:avLst/>
            <a:gdLst>
              <a:gd name="T0" fmla="*/ 62 w 238"/>
              <a:gd name="T1" fmla="*/ 56 h 267"/>
              <a:gd name="T2" fmla="*/ 62 w 238"/>
              <a:gd name="T3" fmla="*/ 50 h 267"/>
              <a:gd name="T4" fmla="*/ 60 w 238"/>
              <a:gd name="T5" fmla="*/ 17 h 267"/>
              <a:gd name="T6" fmla="*/ 57 w 238"/>
              <a:gd name="T7" fmla="*/ 16 h 267"/>
              <a:gd name="T8" fmla="*/ 53 w 238"/>
              <a:gd name="T9" fmla="*/ 16 h 267"/>
              <a:gd name="T10" fmla="*/ 45 w 238"/>
              <a:gd name="T11" fmla="*/ 11 h 267"/>
              <a:gd name="T12" fmla="*/ 39 w 238"/>
              <a:gd name="T13" fmla="*/ 11 h 267"/>
              <a:gd name="T14" fmla="*/ 38 w 238"/>
              <a:gd name="T15" fmla="*/ 14 h 267"/>
              <a:gd name="T16" fmla="*/ 35 w 238"/>
              <a:gd name="T17" fmla="*/ 16 h 267"/>
              <a:gd name="T18" fmla="*/ 33 w 238"/>
              <a:gd name="T19" fmla="*/ 18 h 267"/>
              <a:gd name="T20" fmla="*/ 31 w 238"/>
              <a:gd name="T21" fmla="*/ 22 h 267"/>
              <a:gd name="T22" fmla="*/ 25 w 238"/>
              <a:gd name="T23" fmla="*/ 23 h 267"/>
              <a:gd name="T24" fmla="*/ 24 w 238"/>
              <a:gd name="T25" fmla="*/ 19 h 267"/>
              <a:gd name="T26" fmla="*/ 22 w 238"/>
              <a:gd name="T27" fmla="*/ 17 h 267"/>
              <a:gd name="T28" fmla="*/ 20 w 238"/>
              <a:gd name="T29" fmla="*/ 17 h 267"/>
              <a:gd name="T30" fmla="*/ 20 w 238"/>
              <a:gd name="T31" fmla="*/ 8 h 267"/>
              <a:gd name="T32" fmla="*/ 18 w 238"/>
              <a:gd name="T33" fmla="*/ 2 h 267"/>
              <a:gd name="T34" fmla="*/ 16 w 238"/>
              <a:gd name="T35" fmla="*/ 1 h 267"/>
              <a:gd name="T36" fmla="*/ 11 w 238"/>
              <a:gd name="T37" fmla="*/ 1 h 267"/>
              <a:gd name="T38" fmla="*/ 8 w 238"/>
              <a:gd name="T39" fmla="*/ 0 h 267"/>
              <a:gd name="T40" fmla="*/ 6 w 238"/>
              <a:gd name="T41" fmla="*/ 2 h 267"/>
              <a:gd name="T42" fmla="*/ 4 w 238"/>
              <a:gd name="T43" fmla="*/ 3 h 267"/>
              <a:gd name="T44" fmla="*/ 0 w 238"/>
              <a:gd name="T45" fmla="*/ 3 h 267"/>
              <a:gd name="T46" fmla="*/ 1 w 238"/>
              <a:gd name="T47" fmla="*/ 6 h 267"/>
              <a:gd name="T48" fmla="*/ 0 w 238"/>
              <a:gd name="T49" fmla="*/ 10 h 267"/>
              <a:gd name="T50" fmla="*/ 4 w 238"/>
              <a:gd name="T51" fmla="*/ 9 h 267"/>
              <a:gd name="T52" fmla="*/ 6 w 238"/>
              <a:gd name="T53" fmla="*/ 12 h 267"/>
              <a:gd name="T54" fmla="*/ 16 w 238"/>
              <a:gd name="T55" fmla="*/ 13 h 267"/>
              <a:gd name="T56" fmla="*/ 16 w 238"/>
              <a:gd name="T57" fmla="*/ 16 h 267"/>
              <a:gd name="T58" fmla="*/ 9 w 238"/>
              <a:gd name="T59" fmla="*/ 17 h 267"/>
              <a:gd name="T60" fmla="*/ 13 w 238"/>
              <a:gd name="T61" fmla="*/ 19 h 267"/>
              <a:gd name="T62" fmla="*/ 8 w 238"/>
              <a:gd name="T63" fmla="*/ 18 h 267"/>
              <a:gd name="T64" fmla="*/ 13 w 238"/>
              <a:gd name="T65" fmla="*/ 27 h 267"/>
              <a:gd name="T66" fmla="*/ 15 w 238"/>
              <a:gd name="T67" fmla="*/ 24 h 267"/>
              <a:gd name="T68" fmla="*/ 17 w 238"/>
              <a:gd name="T69" fmla="*/ 24 h 267"/>
              <a:gd name="T70" fmla="*/ 19 w 238"/>
              <a:gd name="T71" fmla="*/ 26 h 267"/>
              <a:gd name="T72" fmla="*/ 22 w 238"/>
              <a:gd name="T73" fmla="*/ 29 h 267"/>
              <a:gd name="T74" fmla="*/ 23 w 238"/>
              <a:gd name="T75" fmla="*/ 32 h 267"/>
              <a:gd name="T76" fmla="*/ 32 w 238"/>
              <a:gd name="T77" fmla="*/ 34 h 267"/>
              <a:gd name="T78" fmla="*/ 37 w 238"/>
              <a:gd name="T79" fmla="*/ 38 h 267"/>
              <a:gd name="T80" fmla="*/ 38 w 238"/>
              <a:gd name="T81" fmla="*/ 40 h 267"/>
              <a:gd name="T82" fmla="*/ 40 w 238"/>
              <a:gd name="T83" fmla="*/ 39 h 267"/>
              <a:gd name="T84" fmla="*/ 45 w 238"/>
              <a:gd name="T85" fmla="*/ 48 h 267"/>
              <a:gd name="T86" fmla="*/ 49 w 238"/>
              <a:gd name="T87" fmla="*/ 63 h 267"/>
              <a:gd name="T88" fmla="*/ 46 w 238"/>
              <a:gd name="T89" fmla="*/ 63 h 267"/>
              <a:gd name="T90" fmla="*/ 44 w 238"/>
              <a:gd name="T91" fmla="*/ 64 h 267"/>
              <a:gd name="T92" fmla="*/ 41 w 238"/>
              <a:gd name="T93" fmla="*/ 68 h 267"/>
              <a:gd name="T94" fmla="*/ 45 w 238"/>
              <a:gd name="T95" fmla="*/ 68 h 267"/>
              <a:gd name="T96" fmla="*/ 48 w 238"/>
              <a:gd name="T97" fmla="*/ 65 h 267"/>
              <a:gd name="T98" fmla="*/ 54 w 238"/>
              <a:gd name="T99" fmla="*/ 66 h 267"/>
              <a:gd name="T100" fmla="*/ 58 w 238"/>
              <a:gd name="T101" fmla="*/ 69 h 267"/>
              <a:gd name="T102" fmla="*/ 62 w 238"/>
              <a:gd name="T103" fmla="*/ 74 h 26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38"/>
              <a:gd name="T157" fmla="*/ 0 h 267"/>
              <a:gd name="T158" fmla="*/ 238 w 238"/>
              <a:gd name="T159" fmla="*/ 267 h 26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38" h="267">
                <a:moveTo>
                  <a:pt x="238" y="267"/>
                </a:moveTo>
                <a:lnTo>
                  <a:pt x="238" y="200"/>
                </a:lnTo>
                <a:lnTo>
                  <a:pt x="232" y="188"/>
                </a:lnTo>
                <a:lnTo>
                  <a:pt x="238" y="180"/>
                </a:lnTo>
                <a:lnTo>
                  <a:pt x="236" y="65"/>
                </a:lnTo>
                <a:lnTo>
                  <a:pt x="232" y="61"/>
                </a:lnTo>
                <a:lnTo>
                  <a:pt x="232" y="59"/>
                </a:lnTo>
                <a:lnTo>
                  <a:pt x="222" y="59"/>
                </a:lnTo>
                <a:lnTo>
                  <a:pt x="213" y="61"/>
                </a:lnTo>
                <a:lnTo>
                  <a:pt x="205" y="59"/>
                </a:lnTo>
                <a:lnTo>
                  <a:pt x="190" y="52"/>
                </a:lnTo>
                <a:lnTo>
                  <a:pt x="174" y="40"/>
                </a:lnTo>
                <a:lnTo>
                  <a:pt x="155" y="36"/>
                </a:lnTo>
                <a:lnTo>
                  <a:pt x="151" y="40"/>
                </a:lnTo>
                <a:lnTo>
                  <a:pt x="149" y="48"/>
                </a:lnTo>
                <a:lnTo>
                  <a:pt x="146" y="52"/>
                </a:lnTo>
                <a:lnTo>
                  <a:pt x="140" y="56"/>
                </a:lnTo>
                <a:lnTo>
                  <a:pt x="134" y="56"/>
                </a:lnTo>
                <a:lnTo>
                  <a:pt x="128" y="59"/>
                </a:lnTo>
                <a:lnTo>
                  <a:pt x="125" y="65"/>
                </a:lnTo>
                <a:lnTo>
                  <a:pt x="123" y="75"/>
                </a:lnTo>
                <a:lnTo>
                  <a:pt x="119" y="79"/>
                </a:lnTo>
                <a:lnTo>
                  <a:pt x="113" y="82"/>
                </a:lnTo>
                <a:lnTo>
                  <a:pt x="96" y="82"/>
                </a:lnTo>
                <a:lnTo>
                  <a:pt x="94" y="75"/>
                </a:lnTo>
                <a:lnTo>
                  <a:pt x="92" y="69"/>
                </a:lnTo>
                <a:lnTo>
                  <a:pt x="88" y="59"/>
                </a:lnTo>
                <a:lnTo>
                  <a:pt x="86" y="61"/>
                </a:lnTo>
                <a:lnTo>
                  <a:pt x="80" y="65"/>
                </a:lnTo>
                <a:lnTo>
                  <a:pt x="77" y="63"/>
                </a:lnTo>
                <a:lnTo>
                  <a:pt x="75" y="48"/>
                </a:lnTo>
                <a:lnTo>
                  <a:pt x="77" y="29"/>
                </a:lnTo>
                <a:lnTo>
                  <a:pt x="77" y="9"/>
                </a:lnTo>
                <a:lnTo>
                  <a:pt x="71" y="7"/>
                </a:lnTo>
                <a:lnTo>
                  <a:pt x="67" y="6"/>
                </a:lnTo>
                <a:lnTo>
                  <a:pt x="61" y="2"/>
                </a:lnTo>
                <a:lnTo>
                  <a:pt x="50" y="7"/>
                </a:lnTo>
                <a:lnTo>
                  <a:pt x="44" y="4"/>
                </a:lnTo>
                <a:lnTo>
                  <a:pt x="36" y="0"/>
                </a:lnTo>
                <a:lnTo>
                  <a:pt x="29" y="0"/>
                </a:lnTo>
                <a:lnTo>
                  <a:pt x="25" y="2"/>
                </a:lnTo>
                <a:lnTo>
                  <a:pt x="21" y="7"/>
                </a:lnTo>
                <a:lnTo>
                  <a:pt x="19" y="9"/>
                </a:lnTo>
                <a:lnTo>
                  <a:pt x="13" y="11"/>
                </a:lnTo>
                <a:lnTo>
                  <a:pt x="7" y="9"/>
                </a:lnTo>
                <a:lnTo>
                  <a:pt x="0" y="9"/>
                </a:lnTo>
                <a:lnTo>
                  <a:pt x="2" y="15"/>
                </a:lnTo>
                <a:lnTo>
                  <a:pt x="2" y="23"/>
                </a:lnTo>
                <a:lnTo>
                  <a:pt x="0" y="27"/>
                </a:lnTo>
                <a:lnTo>
                  <a:pt x="0" y="34"/>
                </a:lnTo>
                <a:lnTo>
                  <a:pt x="7" y="32"/>
                </a:lnTo>
                <a:lnTo>
                  <a:pt x="15" y="32"/>
                </a:lnTo>
                <a:lnTo>
                  <a:pt x="23" y="36"/>
                </a:lnTo>
                <a:lnTo>
                  <a:pt x="23" y="42"/>
                </a:lnTo>
                <a:lnTo>
                  <a:pt x="25" y="48"/>
                </a:lnTo>
                <a:lnTo>
                  <a:pt x="61" y="48"/>
                </a:lnTo>
                <a:lnTo>
                  <a:pt x="65" y="52"/>
                </a:lnTo>
                <a:lnTo>
                  <a:pt x="63" y="57"/>
                </a:lnTo>
                <a:lnTo>
                  <a:pt x="61" y="59"/>
                </a:lnTo>
                <a:lnTo>
                  <a:pt x="34" y="63"/>
                </a:lnTo>
                <a:lnTo>
                  <a:pt x="19" y="63"/>
                </a:lnTo>
                <a:lnTo>
                  <a:pt x="50" y="69"/>
                </a:lnTo>
                <a:lnTo>
                  <a:pt x="30" y="71"/>
                </a:lnTo>
                <a:lnTo>
                  <a:pt x="32" y="67"/>
                </a:lnTo>
                <a:lnTo>
                  <a:pt x="38" y="79"/>
                </a:lnTo>
                <a:lnTo>
                  <a:pt x="50" y="98"/>
                </a:lnTo>
                <a:lnTo>
                  <a:pt x="54" y="90"/>
                </a:lnTo>
                <a:lnTo>
                  <a:pt x="57" y="86"/>
                </a:lnTo>
                <a:lnTo>
                  <a:pt x="57" y="84"/>
                </a:lnTo>
                <a:lnTo>
                  <a:pt x="65" y="86"/>
                </a:lnTo>
                <a:lnTo>
                  <a:pt x="65" y="90"/>
                </a:lnTo>
                <a:lnTo>
                  <a:pt x="73" y="94"/>
                </a:lnTo>
                <a:lnTo>
                  <a:pt x="84" y="98"/>
                </a:lnTo>
                <a:lnTo>
                  <a:pt x="86" y="104"/>
                </a:lnTo>
                <a:lnTo>
                  <a:pt x="86" y="109"/>
                </a:lnTo>
                <a:lnTo>
                  <a:pt x="88" y="113"/>
                </a:lnTo>
                <a:lnTo>
                  <a:pt x="105" y="119"/>
                </a:lnTo>
                <a:lnTo>
                  <a:pt x="123" y="121"/>
                </a:lnTo>
                <a:lnTo>
                  <a:pt x="138" y="125"/>
                </a:lnTo>
                <a:lnTo>
                  <a:pt x="142" y="136"/>
                </a:lnTo>
                <a:lnTo>
                  <a:pt x="144" y="140"/>
                </a:lnTo>
                <a:lnTo>
                  <a:pt x="146" y="142"/>
                </a:lnTo>
                <a:lnTo>
                  <a:pt x="148" y="138"/>
                </a:lnTo>
                <a:lnTo>
                  <a:pt x="155" y="138"/>
                </a:lnTo>
                <a:lnTo>
                  <a:pt x="171" y="144"/>
                </a:lnTo>
                <a:lnTo>
                  <a:pt x="176" y="171"/>
                </a:lnTo>
                <a:lnTo>
                  <a:pt x="184" y="200"/>
                </a:lnTo>
                <a:lnTo>
                  <a:pt x="190" y="225"/>
                </a:lnTo>
                <a:lnTo>
                  <a:pt x="184" y="227"/>
                </a:lnTo>
                <a:lnTo>
                  <a:pt x="178" y="225"/>
                </a:lnTo>
                <a:lnTo>
                  <a:pt x="173" y="225"/>
                </a:lnTo>
                <a:lnTo>
                  <a:pt x="169" y="230"/>
                </a:lnTo>
                <a:lnTo>
                  <a:pt x="163" y="238"/>
                </a:lnTo>
                <a:lnTo>
                  <a:pt x="157" y="244"/>
                </a:lnTo>
                <a:lnTo>
                  <a:pt x="167" y="242"/>
                </a:lnTo>
                <a:lnTo>
                  <a:pt x="174" y="242"/>
                </a:lnTo>
                <a:lnTo>
                  <a:pt x="184" y="240"/>
                </a:lnTo>
                <a:lnTo>
                  <a:pt x="184" y="232"/>
                </a:lnTo>
                <a:lnTo>
                  <a:pt x="196" y="232"/>
                </a:lnTo>
                <a:lnTo>
                  <a:pt x="209" y="236"/>
                </a:lnTo>
                <a:lnTo>
                  <a:pt x="219" y="236"/>
                </a:lnTo>
                <a:lnTo>
                  <a:pt x="224" y="248"/>
                </a:lnTo>
                <a:lnTo>
                  <a:pt x="236" y="267"/>
                </a:lnTo>
                <a:lnTo>
                  <a:pt x="238" y="267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19" name="Freeform 249"/>
          <p:cNvSpPr>
            <a:spLocks/>
          </p:cNvSpPr>
          <p:nvPr/>
        </p:nvSpPr>
        <p:spPr bwMode="auto">
          <a:xfrm>
            <a:off x="6831293" y="3909800"/>
            <a:ext cx="50434" cy="51129"/>
          </a:xfrm>
          <a:custGeom>
            <a:avLst/>
            <a:gdLst>
              <a:gd name="T0" fmla="*/ 0 w 72"/>
              <a:gd name="T1" fmla="*/ 0 h 77"/>
              <a:gd name="T2" fmla="*/ 2 w 72"/>
              <a:gd name="T3" fmla="*/ 4 h 77"/>
              <a:gd name="T4" fmla="*/ 3 w 72"/>
              <a:gd name="T5" fmla="*/ 7 h 77"/>
              <a:gd name="T6" fmla="*/ 4 w 72"/>
              <a:gd name="T7" fmla="*/ 11 h 77"/>
              <a:gd name="T8" fmla="*/ 6 w 72"/>
              <a:gd name="T9" fmla="*/ 13 h 77"/>
              <a:gd name="T10" fmla="*/ 9 w 72"/>
              <a:gd name="T11" fmla="*/ 14 h 77"/>
              <a:gd name="T12" fmla="*/ 11 w 72"/>
              <a:gd name="T13" fmla="*/ 17 h 77"/>
              <a:gd name="T14" fmla="*/ 11 w 72"/>
              <a:gd name="T15" fmla="*/ 19 h 77"/>
              <a:gd name="T16" fmla="*/ 14 w 72"/>
              <a:gd name="T17" fmla="*/ 20 h 77"/>
              <a:gd name="T18" fmla="*/ 20 w 72"/>
              <a:gd name="T19" fmla="*/ 22 h 77"/>
              <a:gd name="T20" fmla="*/ 20 w 72"/>
              <a:gd name="T21" fmla="*/ 19 h 77"/>
              <a:gd name="T22" fmla="*/ 19 w 72"/>
              <a:gd name="T23" fmla="*/ 18 h 77"/>
              <a:gd name="T24" fmla="*/ 17 w 72"/>
              <a:gd name="T25" fmla="*/ 17 h 77"/>
              <a:gd name="T26" fmla="*/ 14 w 72"/>
              <a:gd name="T27" fmla="*/ 14 h 77"/>
              <a:gd name="T28" fmla="*/ 11 w 72"/>
              <a:gd name="T29" fmla="*/ 12 h 77"/>
              <a:gd name="T30" fmla="*/ 7 w 72"/>
              <a:gd name="T31" fmla="*/ 9 h 77"/>
              <a:gd name="T32" fmla="*/ 6 w 72"/>
              <a:gd name="T33" fmla="*/ 7 h 77"/>
              <a:gd name="T34" fmla="*/ 5 w 72"/>
              <a:gd name="T35" fmla="*/ 3 h 77"/>
              <a:gd name="T36" fmla="*/ 4 w 72"/>
              <a:gd name="T37" fmla="*/ 1 h 77"/>
              <a:gd name="T38" fmla="*/ 3 w 72"/>
              <a:gd name="T39" fmla="*/ 1 h 77"/>
              <a:gd name="T40" fmla="*/ 2 w 72"/>
              <a:gd name="T41" fmla="*/ 1 h 77"/>
              <a:gd name="T42" fmla="*/ 0 w 72"/>
              <a:gd name="T43" fmla="*/ 0 h 7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2"/>
              <a:gd name="T67" fmla="*/ 0 h 77"/>
              <a:gd name="T68" fmla="*/ 72 w 72"/>
              <a:gd name="T69" fmla="*/ 77 h 7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2" h="77">
                <a:moveTo>
                  <a:pt x="0" y="0"/>
                </a:moveTo>
                <a:lnTo>
                  <a:pt x="5" y="14"/>
                </a:lnTo>
                <a:lnTo>
                  <a:pt x="9" y="27"/>
                </a:lnTo>
                <a:lnTo>
                  <a:pt x="15" y="39"/>
                </a:lnTo>
                <a:lnTo>
                  <a:pt x="23" y="45"/>
                </a:lnTo>
                <a:lnTo>
                  <a:pt x="32" y="50"/>
                </a:lnTo>
                <a:lnTo>
                  <a:pt x="40" y="58"/>
                </a:lnTo>
                <a:lnTo>
                  <a:pt x="40" y="66"/>
                </a:lnTo>
                <a:lnTo>
                  <a:pt x="49" y="70"/>
                </a:lnTo>
                <a:lnTo>
                  <a:pt x="72" y="77"/>
                </a:lnTo>
                <a:lnTo>
                  <a:pt x="72" y="66"/>
                </a:lnTo>
                <a:lnTo>
                  <a:pt x="69" y="62"/>
                </a:lnTo>
                <a:lnTo>
                  <a:pt x="61" y="58"/>
                </a:lnTo>
                <a:lnTo>
                  <a:pt x="49" y="49"/>
                </a:lnTo>
                <a:lnTo>
                  <a:pt x="38" y="41"/>
                </a:lnTo>
                <a:lnTo>
                  <a:pt x="26" y="31"/>
                </a:lnTo>
                <a:lnTo>
                  <a:pt x="23" y="24"/>
                </a:lnTo>
                <a:lnTo>
                  <a:pt x="19" y="10"/>
                </a:lnTo>
                <a:lnTo>
                  <a:pt x="15" y="4"/>
                </a:lnTo>
                <a:lnTo>
                  <a:pt x="11" y="2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20" name="Freeform 276"/>
          <p:cNvSpPr>
            <a:spLocks/>
          </p:cNvSpPr>
          <p:nvPr/>
        </p:nvSpPr>
        <p:spPr bwMode="auto">
          <a:xfrm>
            <a:off x="6099370" y="2813633"/>
            <a:ext cx="9841" cy="7482"/>
          </a:xfrm>
          <a:custGeom>
            <a:avLst/>
            <a:gdLst>
              <a:gd name="T0" fmla="*/ 2 w 13"/>
              <a:gd name="T1" fmla="*/ 0 h 11"/>
              <a:gd name="T2" fmla="*/ 3 w 13"/>
              <a:gd name="T3" fmla="*/ 1 h 11"/>
              <a:gd name="T4" fmla="*/ 4 w 13"/>
              <a:gd name="T5" fmla="*/ 3 h 11"/>
              <a:gd name="T6" fmla="*/ 2 w 13"/>
              <a:gd name="T7" fmla="*/ 3 h 11"/>
              <a:gd name="T8" fmla="*/ 0 w 13"/>
              <a:gd name="T9" fmla="*/ 3 h 11"/>
              <a:gd name="T10" fmla="*/ 0 w 13"/>
              <a:gd name="T11" fmla="*/ 1 h 11"/>
              <a:gd name="T12" fmla="*/ 2 w 13"/>
              <a:gd name="T13" fmla="*/ 0 h 1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1"/>
              <a:gd name="T23" fmla="*/ 13 w 13"/>
              <a:gd name="T24" fmla="*/ 11 h 1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1">
                <a:moveTo>
                  <a:pt x="7" y="0"/>
                </a:moveTo>
                <a:lnTo>
                  <a:pt x="11" y="4"/>
                </a:lnTo>
                <a:lnTo>
                  <a:pt x="13" y="10"/>
                </a:lnTo>
                <a:lnTo>
                  <a:pt x="7" y="11"/>
                </a:lnTo>
                <a:lnTo>
                  <a:pt x="0" y="10"/>
                </a:lnTo>
                <a:lnTo>
                  <a:pt x="0" y="4"/>
                </a:lnTo>
                <a:lnTo>
                  <a:pt x="7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21" name="Freeform 277"/>
          <p:cNvSpPr>
            <a:spLocks/>
          </p:cNvSpPr>
          <p:nvPr/>
        </p:nvSpPr>
        <p:spPr bwMode="auto">
          <a:xfrm>
            <a:off x="6093219" y="2823609"/>
            <a:ext cx="8610" cy="8730"/>
          </a:xfrm>
          <a:custGeom>
            <a:avLst/>
            <a:gdLst>
              <a:gd name="T0" fmla="*/ 2 w 13"/>
              <a:gd name="T1" fmla="*/ 0 h 16"/>
              <a:gd name="T2" fmla="*/ 3 w 13"/>
              <a:gd name="T3" fmla="*/ 1 h 16"/>
              <a:gd name="T4" fmla="*/ 4 w 13"/>
              <a:gd name="T5" fmla="*/ 2 h 16"/>
              <a:gd name="T6" fmla="*/ 1 w 13"/>
              <a:gd name="T7" fmla="*/ 3 h 16"/>
              <a:gd name="T8" fmla="*/ 1 w 13"/>
              <a:gd name="T9" fmla="*/ 2 h 16"/>
              <a:gd name="T10" fmla="*/ 0 w 13"/>
              <a:gd name="T11" fmla="*/ 1 h 16"/>
              <a:gd name="T12" fmla="*/ 2 w 13"/>
              <a:gd name="T13" fmla="*/ 0 h 1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3"/>
              <a:gd name="T22" fmla="*/ 0 h 16"/>
              <a:gd name="T23" fmla="*/ 13 w 13"/>
              <a:gd name="T24" fmla="*/ 16 h 1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3" h="16">
                <a:moveTo>
                  <a:pt x="8" y="0"/>
                </a:moveTo>
                <a:lnTo>
                  <a:pt x="12" y="6"/>
                </a:lnTo>
                <a:lnTo>
                  <a:pt x="13" y="12"/>
                </a:lnTo>
                <a:lnTo>
                  <a:pt x="4" y="16"/>
                </a:lnTo>
                <a:lnTo>
                  <a:pt x="2" y="12"/>
                </a:lnTo>
                <a:lnTo>
                  <a:pt x="0" y="4"/>
                </a:lnTo>
                <a:lnTo>
                  <a:pt x="8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22" name="Freeform 278"/>
          <p:cNvSpPr>
            <a:spLocks/>
          </p:cNvSpPr>
          <p:nvPr/>
        </p:nvSpPr>
        <p:spPr bwMode="auto">
          <a:xfrm>
            <a:off x="6031713" y="2868504"/>
            <a:ext cx="9841" cy="6236"/>
          </a:xfrm>
          <a:custGeom>
            <a:avLst/>
            <a:gdLst>
              <a:gd name="T0" fmla="*/ 2 w 13"/>
              <a:gd name="T1" fmla="*/ 0 h 8"/>
              <a:gd name="T2" fmla="*/ 4 w 13"/>
              <a:gd name="T3" fmla="*/ 1 h 8"/>
              <a:gd name="T4" fmla="*/ 4 w 13"/>
              <a:gd name="T5" fmla="*/ 3 h 8"/>
              <a:gd name="T6" fmla="*/ 3 w 13"/>
              <a:gd name="T7" fmla="*/ 3 h 8"/>
              <a:gd name="T8" fmla="*/ 0 w 13"/>
              <a:gd name="T9" fmla="*/ 1 h 8"/>
              <a:gd name="T10" fmla="*/ 2 w 13"/>
              <a:gd name="T11" fmla="*/ 0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"/>
              <a:gd name="T19" fmla="*/ 0 h 8"/>
              <a:gd name="T20" fmla="*/ 13 w 13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" h="8">
                <a:moveTo>
                  <a:pt x="6" y="0"/>
                </a:moveTo>
                <a:lnTo>
                  <a:pt x="13" y="2"/>
                </a:lnTo>
                <a:lnTo>
                  <a:pt x="13" y="6"/>
                </a:lnTo>
                <a:lnTo>
                  <a:pt x="11" y="8"/>
                </a:lnTo>
                <a:lnTo>
                  <a:pt x="0" y="2"/>
                </a:lnTo>
                <a:lnTo>
                  <a:pt x="6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23" name="Freeform 279"/>
          <p:cNvSpPr>
            <a:spLocks/>
          </p:cNvSpPr>
          <p:nvPr/>
        </p:nvSpPr>
        <p:spPr bwMode="auto">
          <a:xfrm>
            <a:off x="5959135" y="2877233"/>
            <a:ext cx="13532" cy="9976"/>
          </a:xfrm>
          <a:custGeom>
            <a:avLst/>
            <a:gdLst>
              <a:gd name="T0" fmla="*/ 1 w 23"/>
              <a:gd name="T1" fmla="*/ 0 h 15"/>
              <a:gd name="T2" fmla="*/ 2 w 23"/>
              <a:gd name="T3" fmla="*/ 1 h 15"/>
              <a:gd name="T4" fmla="*/ 5 w 23"/>
              <a:gd name="T5" fmla="*/ 1 h 15"/>
              <a:gd name="T6" fmla="*/ 5 w 23"/>
              <a:gd name="T7" fmla="*/ 2 h 15"/>
              <a:gd name="T8" fmla="*/ 5 w 23"/>
              <a:gd name="T9" fmla="*/ 2 h 15"/>
              <a:gd name="T10" fmla="*/ 5 w 23"/>
              <a:gd name="T11" fmla="*/ 4 h 15"/>
              <a:gd name="T12" fmla="*/ 1 w 23"/>
              <a:gd name="T13" fmla="*/ 4 h 15"/>
              <a:gd name="T14" fmla="*/ 0 w 23"/>
              <a:gd name="T15" fmla="*/ 3 h 15"/>
              <a:gd name="T16" fmla="*/ 0 w 23"/>
              <a:gd name="T17" fmla="*/ 1 h 15"/>
              <a:gd name="T18" fmla="*/ 1 w 23"/>
              <a:gd name="T19" fmla="*/ 0 h 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"/>
              <a:gd name="T31" fmla="*/ 0 h 15"/>
              <a:gd name="T32" fmla="*/ 23 w 23"/>
              <a:gd name="T33" fmla="*/ 15 h 1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" h="15">
                <a:moveTo>
                  <a:pt x="4" y="0"/>
                </a:moveTo>
                <a:lnTo>
                  <a:pt x="10" y="4"/>
                </a:lnTo>
                <a:lnTo>
                  <a:pt x="23" y="4"/>
                </a:lnTo>
                <a:lnTo>
                  <a:pt x="23" y="8"/>
                </a:lnTo>
                <a:lnTo>
                  <a:pt x="20" y="8"/>
                </a:lnTo>
                <a:lnTo>
                  <a:pt x="20" y="15"/>
                </a:lnTo>
                <a:lnTo>
                  <a:pt x="4" y="15"/>
                </a:lnTo>
                <a:lnTo>
                  <a:pt x="0" y="10"/>
                </a:lnTo>
                <a:lnTo>
                  <a:pt x="0" y="2"/>
                </a:lnTo>
                <a:lnTo>
                  <a:pt x="4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24" name="Freeform 280"/>
          <p:cNvSpPr>
            <a:spLocks/>
          </p:cNvSpPr>
          <p:nvPr/>
        </p:nvSpPr>
        <p:spPr bwMode="auto">
          <a:xfrm>
            <a:off x="5900090" y="3073022"/>
            <a:ext cx="46744" cy="41153"/>
          </a:xfrm>
          <a:custGeom>
            <a:avLst/>
            <a:gdLst>
              <a:gd name="T0" fmla="*/ 13 w 67"/>
              <a:gd name="T1" fmla="*/ 0 h 61"/>
              <a:gd name="T2" fmla="*/ 8 w 67"/>
              <a:gd name="T3" fmla="*/ 2 h 61"/>
              <a:gd name="T4" fmla="*/ 4 w 67"/>
              <a:gd name="T5" fmla="*/ 5 h 61"/>
              <a:gd name="T6" fmla="*/ 0 w 67"/>
              <a:gd name="T7" fmla="*/ 8 h 61"/>
              <a:gd name="T8" fmla="*/ 1 w 67"/>
              <a:gd name="T9" fmla="*/ 13 h 61"/>
              <a:gd name="T10" fmla="*/ 4 w 67"/>
              <a:gd name="T11" fmla="*/ 17 h 61"/>
              <a:gd name="T12" fmla="*/ 9 w 67"/>
              <a:gd name="T13" fmla="*/ 18 h 61"/>
              <a:gd name="T14" fmla="*/ 13 w 67"/>
              <a:gd name="T15" fmla="*/ 15 h 61"/>
              <a:gd name="T16" fmla="*/ 15 w 67"/>
              <a:gd name="T17" fmla="*/ 10 h 61"/>
              <a:gd name="T18" fmla="*/ 17 w 67"/>
              <a:gd name="T19" fmla="*/ 4 h 61"/>
              <a:gd name="T20" fmla="*/ 18 w 67"/>
              <a:gd name="T21" fmla="*/ 4 h 61"/>
              <a:gd name="T22" fmla="*/ 18 w 67"/>
              <a:gd name="T23" fmla="*/ 1 h 61"/>
              <a:gd name="T24" fmla="*/ 13 w 67"/>
              <a:gd name="T25" fmla="*/ 0 h 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"/>
              <a:gd name="T40" fmla="*/ 0 h 61"/>
              <a:gd name="T41" fmla="*/ 67 w 67"/>
              <a:gd name="T42" fmla="*/ 61 h 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" h="61">
                <a:moveTo>
                  <a:pt x="46" y="0"/>
                </a:moveTo>
                <a:lnTo>
                  <a:pt x="31" y="6"/>
                </a:lnTo>
                <a:lnTo>
                  <a:pt x="13" y="17"/>
                </a:lnTo>
                <a:lnTo>
                  <a:pt x="0" y="27"/>
                </a:lnTo>
                <a:lnTo>
                  <a:pt x="4" y="44"/>
                </a:lnTo>
                <a:lnTo>
                  <a:pt x="13" y="59"/>
                </a:lnTo>
                <a:lnTo>
                  <a:pt x="34" y="61"/>
                </a:lnTo>
                <a:lnTo>
                  <a:pt x="48" y="52"/>
                </a:lnTo>
                <a:lnTo>
                  <a:pt x="56" y="35"/>
                </a:lnTo>
                <a:lnTo>
                  <a:pt x="61" y="15"/>
                </a:lnTo>
                <a:lnTo>
                  <a:pt x="67" y="13"/>
                </a:lnTo>
                <a:lnTo>
                  <a:pt x="65" y="4"/>
                </a:lnTo>
                <a:lnTo>
                  <a:pt x="46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25" name="Freeform 281"/>
          <p:cNvSpPr>
            <a:spLocks/>
          </p:cNvSpPr>
          <p:nvPr/>
        </p:nvSpPr>
        <p:spPr bwMode="auto">
          <a:xfrm>
            <a:off x="5983738" y="3011916"/>
            <a:ext cx="3691" cy="6235"/>
          </a:xfrm>
          <a:custGeom>
            <a:avLst/>
            <a:gdLst>
              <a:gd name="T0" fmla="*/ 2 w 6"/>
              <a:gd name="T1" fmla="*/ 0 h 7"/>
              <a:gd name="T2" fmla="*/ 2 w 6"/>
              <a:gd name="T3" fmla="*/ 2 h 7"/>
              <a:gd name="T4" fmla="*/ 1 w 6"/>
              <a:gd name="T5" fmla="*/ 4 h 7"/>
              <a:gd name="T6" fmla="*/ 0 w 6"/>
              <a:gd name="T7" fmla="*/ 2 h 7"/>
              <a:gd name="T8" fmla="*/ 0 w 6"/>
              <a:gd name="T9" fmla="*/ 0 h 7"/>
              <a:gd name="T10" fmla="*/ 2 w 6"/>
              <a:gd name="T11" fmla="*/ 0 h 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"/>
              <a:gd name="T19" fmla="*/ 0 h 7"/>
              <a:gd name="T20" fmla="*/ 6 w 6"/>
              <a:gd name="T21" fmla="*/ 7 h 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" h="7">
                <a:moveTo>
                  <a:pt x="6" y="0"/>
                </a:moveTo>
                <a:lnTo>
                  <a:pt x="6" y="4"/>
                </a:lnTo>
                <a:lnTo>
                  <a:pt x="2" y="7"/>
                </a:lnTo>
                <a:lnTo>
                  <a:pt x="0" y="4"/>
                </a:lnTo>
                <a:lnTo>
                  <a:pt x="0" y="0"/>
                </a:lnTo>
                <a:lnTo>
                  <a:pt x="6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26" name="Freeform 320"/>
          <p:cNvSpPr>
            <a:spLocks/>
          </p:cNvSpPr>
          <p:nvPr/>
        </p:nvSpPr>
        <p:spPr bwMode="auto">
          <a:xfrm>
            <a:off x="5629462" y="2918386"/>
            <a:ext cx="146385" cy="337954"/>
          </a:xfrm>
          <a:custGeom>
            <a:avLst/>
            <a:gdLst>
              <a:gd name="T0" fmla="*/ 44 w 213"/>
              <a:gd name="T1" fmla="*/ 141 h 512"/>
              <a:gd name="T2" fmla="*/ 45 w 213"/>
              <a:gd name="T3" fmla="*/ 122 h 512"/>
              <a:gd name="T4" fmla="*/ 38 w 213"/>
              <a:gd name="T5" fmla="*/ 106 h 512"/>
              <a:gd name="T6" fmla="*/ 39 w 213"/>
              <a:gd name="T7" fmla="*/ 97 h 512"/>
              <a:gd name="T8" fmla="*/ 36 w 213"/>
              <a:gd name="T9" fmla="*/ 83 h 512"/>
              <a:gd name="T10" fmla="*/ 36 w 213"/>
              <a:gd name="T11" fmla="*/ 73 h 512"/>
              <a:gd name="T12" fmla="*/ 42 w 213"/>
              <a:gd name="T13" fmla="*/ 69 h 512"/>
              <a:gd name="T14" fmla="*/ 45 w 213"/>
              <a:gd name="T15" fmla="*/ 64 h 512"/>
              <a:gd name="T16" fmla="*/ 54 w 213"/>
              <a:gd name="T17" fmla="*/ 61 h 512"/>
              <a:gd name="T18" fmla="*/ 52 w 213"/>
              <a:gd name="T19" fmla="*/ 53 h 512"/>
              <a:gd name="T20" fmla="*/ 48 w 213"/>
              <a:gd name="T21" fmla="*/ 46 h 512"/>
              <a:gd name="T22" fmla="*/ 48 w 213"/>
              <a:gd name="T23" fmla="*/ 40 h 512"/>
              <a:gd name="T24" fmla="*/ 44 w 213"/>
              <a:gd name="T25" fmla="*/ 35 h 512"/>
              <a:gd name="T26" fmla="*/ 41 w 213"/>
              <a:gd name="T27" fmla="*/ 31 h 512"/>
              <a:gd name="T28" fmla="*/ 36 w 213"/>
              <a:gd name="T29" fmla="*/ 34 h 512"/>
              <a:gd name="T30" fmla="*/ 34 w 213"/>
              <a:gd name="T31" fmla="*/ 28 h 512"/>
              <a:gd name="T32" fmla="*/ 38 w 213"/>
              <a:gd name="T33" fmla="*/ 19 h 512"/>
              <a:gd name="T34" fmla="*/ 38 w 213"/>
              <a:gd name="T35" fmla="*/ 9 h 512"/>
              <a:gd name="T36" fmla="*/ 37 w 213"/>
              <a:gd name="T37" fmla="*/ 0 h 512"/>
              <a:gd name="T38" fmla="*/ 33 w 213"/>
              <a:gd name="T39" fmla="*/ 5 h 512"/>
              <a:gd name="T40" fmla="*/ 24 w 213"/>
              <a:gd name="T41" fmla="*/ 9 h 512"/>
              <a:gd name="T42" fmla="*/ 19 w 213"/>
              <a:gd name="T43" fmla="*/ 19 h 512"/>
              <a:gd name="T44" fmla="*/ 13 w 213"/>
              <a:gd name="T45" fmla="*/ 24 h 512"/>
              <a:gd name="T46" fmla="*/ 12 w 213"/>
              <a:gd name="T47" fmla="*/ 31 h 512"/>
              <a:gd name="T48" fmla="*/ 7 w 213"/>
              <a:gd name="T49" fmla="*/ 41 h 512"/>
              <a:gd name="T50" fmla="*/ 8 w 213"/>
              <a:gd name="T51" fmla="*/ 49 h 512"/>
              <a:gd name="T52" fmla="*/ 2 w 213"/>
              <a:gd name="T53" fmla="*/ 51 h 512"/>
              <a:gd name="T54" fmla="*/ 4 w 213"/>
              <a:gd name="T55" fmla="*/ 60 h 512"/>
              <a:gd name="T56" fmla="*/ 1 w 213"/>
              <a:gd name="T57" fmla="*/ 62 h 512"/>
              <a:gd name="T58" fmla="*/ 1 w 213"/>
              <a:gd name="T59" fmla="*/ 64 h 512"/>
              <a:gd name="T60" fmla="*/ 2 w 213"/>
              <a:gd name="T61" fmla="*/ 67 h 512"/>
              <a:gd name="T62" fmla="*/ 4 w 213"/>
              <a:gd name="T63" fmla="*/ 66 h 512"/>
              <a:gd name="T64" fmla="*/ 7 w 213"/>
              <a:gd name="T65" fmla="*/ 69 h 512"/>
              <a:gd name="T66" fmla="*/ 10 w 213"/>
              <a:gd name="T67" fmla="*/ 80 h 512"/>
              <a:gd name="T68" fmla="*/ 13 w 213"/>
              <a:gd name="T69" fmla="*/ 88 h 512"/>
              <a:gd name="T70" fmla="*/ 10 w 213"/>
              <a:gd name="T71" fmla="*/ 96 h 512"/>
              <a:gd name="T72" fmla="*/ 14 w 213"/>
              <a:gd name="T73" fmla="*/ 101 h 512"/>
              <a:gd name="T74" fmla="*/ 25 w 213"/>
              <a:gd name="T75" fmla="*/ 94 h 512"/>
              <a:gd name="T76" fmla="*/ 26 w 213"/>
              <a:gd name="T77" fmla="*/ 92 h 512"/>
              <a:gd name="T78" fmla="*/ 30 w 213"/>
              <a:gd name="T79" fmla="*/ 97 h 512"/>
              <a:gd name="T80" fmla="*/ 32 w 213"/>
              <a:gd name="T81" fmla="*/ 102 h 512"/>
              <a:gd name="T82" fmla="*/ 34 w 213"/>
              <a:gd name="T83" fmla="*/ 106 h 512"/>
              <a:gd name="T84" fmla="*/ 35 w 213"/>
              <a:gd name="T85" fmla="*/ 118 h 512"/>
              <a:gd name="T86" fmla="*/ 36 w 213"/>
              <a:gd name="T87" fmla="*/ 121 h 512"/>
              <a:gd name="T88" fmla="*/ 39 w 213"/>
              <a:gd name="T89" fmla="*/ 127 h 512"/>
              <a:gd name="T90" fmla="*/ 40 w 213"/>
              <a:gd name="T91" fmla="*/ 133 h 512"/>
              <a:gd name="T92" fmla="*/ 42 w 213"/>
              <a:gd name="T93" fmla="*/ 138 h 512"/>
              <a:gd name="T94" fmla="*/ 42 w 213"/>
              <a:gd name="T95" fmla="*/ 143 h 5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3"/>
              <a:gd name="T145" fmla="*/ 0 h 512"/>
              <a:gd name="T146" fmla="*/ 213 w 213"/>
              <a:gd name="T147" fmla="*/ 512 h 51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3" h="512">
                <a:moveTo>
                  <a:pt x="159" y="512"/>
                </a:moveTo>
                <a:lnTo>
                  <a:pt x="163" y="512"/>
                </a:lnTo>
                <a:lnTo>
                  <a:pt x="165" y="502"/>
                </a:lnTo>
                <a:lnTo>
                  <a:pt x="174" y="473"/>
                </a:lnTo>
                <a:lnTo>
                  <a:pt x="174" y="456"/>
                </a:lnTo>
                <a:lnTo>
                  <a:pt x="168" y="437"/>
                </a:lnTo>
                <a:lnTo>
                  <a:pt x="157" y="423"/>
                </a:lnTo>
                <a:lnTo>
                  <a:pt x="149" y="402"/>
                </a:lnTo>
                <a:lnTo>
                  <a:pt x="143" y="377"/>
                </a:lnTo>
                <a:lnTo>
                  <a:pt x="157" y="371"/>
                </a:lnTo>
                <a:lnTo>
                  <a:pt x="157" y="358"/>
                </a:lnTo>
                <a:lnTo>
                  <a:pt x="145" y="348"/>
                </a:lnTo>
                <a:lnTo>
                  <a:pt x="136" y="335"/>
                </a:lnTo>
                <a:lnTo>
                  <a:pt x="130" y="312"/>
                </a:lnTo>
                <a:lnTo>
                  <a:pt x="136" y="294"/>
                </a:lnTo>
                <a:lnTo>
                  <a:pt x="136" y="283"/>
                </a:lnTo>
                <a:lnTo>
                  <a:pt x="132" y="270"/>
                </a:lnTo>
                <a:lnTo>
                  <a:pt x="134" y="260"/>
                </a:lnTo>
                <a:lnTo>
                  <a:pt x="143" y="258"/>
                </a:lnTo>
                <a:lnTo>
                  <a:pt x="151" y="248"/>
                </a:lnTo>
                <a:lnTo>
                  <a:pt x="159" y="246"/>
                </a:lnTo>
                <a:lnTo>
                  <a:pt x="157" y="239"/>
                </a:lnTo>
                <a:lnTo>
                  <a:pt x="163" y="229"/>
                </a:lnTo>
                <a:lnTo>
                  <a:pt x="168" y="229"/>
                </a:lnTo>
                <a:lnTo>
                  <a:pt x="176" y="233"/>
                </a:lnTo>
                <a:lnTo>
                  <a:pt x="195" y="233"/>
                </a:lnTo>
                <a:lnTo>
                  <a:pt x="203" y="220"/>
                </a:lnTo>
                <a:lnTo>
                  <a:pt x="201" y="206"/>
                </a:lnTo>
                <a:lnTo>
                  <a:pt x="213" y="195"/>
                </a:lnTo>
                <a:lnTo>
                  <a:pt x="193" y="189"/>
                </a:lnTo>
                <a:lnTo>
                  <a:pt x="191" y="179"/>
                </a:lnTo>
                <a:lnTo>
                  <a:pt x="188" y="166"/>
                </a:lnTo>
                <a:lnTo>
                  <a:pt x="180" y="164"/>
                </a:lnTo>
                <a:lnTo>
                  <a:pt x="170" y="162"/>
                </a:lnTo>
                <a:lnTo>
                  <a:pt x="170" y="156"/>
                </a:lnTo>
                <a:lnTo>
                  <a:pt x="178" y="141"/>
                </a:lnTo>
                <a:lnTo>
                  <a:pt x="176" y="137"/>
                </a:lnTo>
                <a:lnTo>
                  <a:pt x="168" y="137"/>
                </a:lnTo>
                <a:lnTo>
                  <a:pt x="165" y="125"/>
                </a:lnTo>
                <a:lnTo>
                  <a:pt x="167" y="118"/>
                </a:lnTo>
                <a:lnTo>
                  <a:pt x="161" y="110"/>
                </a:lnTo>
                <a:lnTo>
                  <a:pt x="153" y="110"/>
                </a:lnTo>
                <a:lnTo>
                  <a:pt x="143" y="114"/>
                </a:lnTo>
                <a:lnTo>
                  <a:pt x="138" y="120"/>
                </a:lnTo>
                <a:lnTo>
                  <a:pt x="134" y="120"/>
                </a:lnTo>
                <a:lnTo>
                  <a:pt x="132" y="116"/>
                </a:lnTo>
                <a:lnTo>
                  <a:pt x="132" y="106"/>
                </a:lnTo>
                <a:lnTo>
                  <a:pt x="126" y="98"/>
                </a:lnTo>
                <a:lnTo>
                  <a:pt x="126" y="91"/>
                </a:lnTo>
                <a:lnTo>
                  <a:pt x="136" y="79"/>
                </a:lnTo>
                <a:lnTo>
                  <a:pt x="143" y="68"/>
                </a:lnTo>
                <a:lnTo>
                  <a:pt x="145" y="50"/>
                </a:lnTo>
                <a:lnTo>
                  <a:pt x="147" y="43"/>
                </a:lnTo>
                <a:lnTo>
                  <a:pt x="143" y="33"/>
                </a:lnTo>
                <a:lnTo>
                  <a:pt x="147" y="20"/>
                </a:lnTo>
                <a:lnTo>
                  <a:pt x="142" y="10"/>
                </a:lnTo>
                <a:lnTo>
                  <a:pt x="138" y="0"/>
                </a:lnTo>
                <a:lnTo>
                  <a:pt x="130" y="0"/>
                </a:lnTo>
                <a:lnTo>
                  <a:pt x="122" y="2"/>
                </a:lnTo>
                <a:lnTo>
                  <a:pt x="122" y="18"/>
                </a:lnTo>
                <a:lnTo>
                  <a:pt x="113" y="33"/>
                </a:lnTo>
                <a:lnTo>
                  <a:pt x="105" y="31"/>
                </a:lnTo>
                <a:lnTo>
                  <a:pt x="90" y="33"/>
                </a:lnTo>
                <a:lnTo>
                  <a:pt x="82" y="50"/>
                </a:lnTo>
                <a:lnTo>
                  <a:pt x="82" y="58"/>
                </a:lnTo>
                <a:lnTo>
                  <a:pt x="72" y="68"/>
                </a:lnTo>
                <a:lnTo>
                  <a:pt x="65" y="77"/>
                </a:lnTo>
                <a:lnTo>
                  <a:pt x="53" y="83"/>
                </a:lnTo>
                <a:lnTo>
                  <a:pt x="49" y="87"/>
                </a:lnTo>
                <a:lnTo>
                  <a:pt x="55" y="93"/>
                </a:lnTo>
                <a:lnTo>
                  <a:pt x="55" y="98"/>
                </a:lnTo>
                <a:lnTo>
                  <a:pt x="46" y="112"/>
                </a:lnTo>
                <a:lnTo>
                  <a:pt x="42" y="129"/>
                </a:lnTo>
                <a:lnTo>
                  <a:pt x="26" y="120"/>
                </a:lnTo>
                <a:lnTo>
                  <a:pt x="26" y="145"/>
                </a:lnTo>
                <a:lnTo>
                  <a:pt x="30" y="154"/>
                </a:lnTo>
                <a:lnTo>
                  <a:pt x="32" y="166"/>
                </a:lnTo>
                <a:lnTo>
                  <a:pt x="30" y="175"/>
                </a:lnTo>
                <a:lnTo>
                  <a:pt x="21" y="185"/>
                </a:lnTo>
                <a:lnTo>
                  <a:pt x="15" y="179"/>
                </a:lnTo>
                <a:lnTo>
                  <a:pt x="7" y="181"/>
                </a:lnTo>
                <a:lnTo>
                  <a:pt x="9" y="195"/>
                </a:lnTo>
                <a:lnTo>
                  <a:pt x="13" y="200"/>
                </a:lnTo>
                <a:lnTo>
                  <a:pt x="13" y="214"/>
                </a:lnTo>
                <a:lnTo>
                  <a:pt x="3" y="208"/>
                </a:lnTo>
                <a:lnTo>
                  <a:pt x="0" y="216"/>
                </a:lnTo>
                <a:lnTo>
                  <a:pt x="1" y="221"/>
                </a:lnTo>
                <a:lnTo>
                  <a:pt x="0" y="223"/>
                </a:lnTo>
                <a:lnTo>
                  <a:pt x="1" y="225"/>
                </a:lnTo>
                <a:lnTo>
                  <a:pt x="1" y="229"/>
                </a:lnTo>
                <a:lnTo>
                  <a:pt x="3" y="231"/>
                </a:lnTo>
                <a:lnTo>
                  <a:pt x="3" y="239"/>
                </a:lnTo>
                <a:lnTo>
                  <a:pt x="7" y="239"/>
                </a:lnTo>
                <a:lnTo>
                  <a:pt x="11" y="237"/>
                </a:lnTo>
                <a:lnTo>
                  <a:pt x="11" y="235"/>
                </a:lnTo>
                <a:lnTo>
                  <a:pt x="15" y="235"/>
                </a:lnTo>
                <a:lnTo>
                  <a:pt x="19" y="231"/>
                </a:lnTo>
                <a:lnTo>
                  <a:pt x="26" y="231"/>
                </a:lnTo>
                <a:lnTo>
                  <a:pt x="28" y="248"/>
                </a:lnTo>
                <a:lnTo>
                  <a:pt x="30" y="264"/>
                </a:lnTo>
                <a:lnTo>
                  <a:pt x="34" y="281"/>
                </a:lnTo>
                <a:lnTo>
                  <a:pt x="38" y="287"/>
                </a:lnTo>
                <a:lnTo>
                  <a:pt x="44" y="293"/>
                </a:lnTo>
                <a:lnTo>
                  <a:pt x="49" y="300"/>
                </a:lnTo>
                <a:lnTo>
                  <a:pt x="48" y="314"/>
                </a:lnTo>
                <a:lnTo>
                  <a:pt x="42" y="325"/>
                </a:lnTo>
                <a:lnTo>
                  <a:pt x="38" y="335"/>
                </a:lnTo>
                <a:lnTo>
                  <a:pt x="36" y="343"/>
                </a:lnTo>
                <a:lnTo>
                  <a:pt x="38" y="350"/>
                </a:lnTo>
                <a:lnTo>
                  <a:pt x="38" y="358"/>
                </a:lnTo>
                <a:lnTo>
                  <a:pt x="55" y="360"/>
                </a:lnTo>
                <a:lnTo>
                  <a:pt x="76" y="356"/>
                </a:lnTo>
                <a:lnTo>
                  <a:pt x="92" y="343"/>
                </a:lnTo>
                <a:lnTo>
                  <a:pt x="92" y="337"/>
                </a:lnTo>
                <a:lnTo>
                  <a:pt x="90" y="331"/>
                </a:lnTo>
                <a:lnTo>
                  <a:pt x="92" y="327"/>
                </a:lnTo>
                <a:lnTo>
                  <a:pt x="99" y="327"/>
                </a:lnTo>
                <a:lnTo>
                  <a:pt x="103" y="333"/>
                </a:lnTo>
                <a:lnTo>
                  <a:pt x="109" y="341"/>
                </a:lnTo>
                <a:lnTo>
                  <a:pt x="113" y="346"/>
                </a:lnTo>
                <a:lnTo>
                  <a:pt x="122" y="346"/>
                </a:lnTo>
                <a:lnTo>
                  <a:pt x="122" y="356"/>
                </a:lnTo>
                <a:lnTo>
                  <a:pt x="119" y="362"/>
                </a:lnTo>
                <a:lnTo>
                  <a:pt x="117" y="369"/>
                </a:lnTo>
                <a:lnTo>
                  <a:pt x="120" y="373"/>
                </a:lnTo>
                <a:lnTo>
                  <a:pt x="126" y="377"/>
                </a:lnTo>
                <a:lnTo>
                  <a:pt x="130" y="381"/>
                </a:lnTo>
                <a:lnTo>
                  <a:pt x="130" y="406"/>
                </a:lnTo>
                <a:lnTo>
                  <a:pt x="132" y="419"/>
                </a:lnTo>
                <a:lnTo>
                  <a:pt x="134" y="421"/>
                </a:lnTo>
                <a:lnTo>
                  <a:pt x="136" y="425"/>
                </a:lnTo>
                <a:lnTo>
                  <a:pt x="136" y="431"/>
                </a:lnTo>
                <a:lnTo>
                  <a:pt x="143" y="431"/>
                </a:lnTo>
                <a:lnTo>
                  <a:pt x="147" y="442"/>
                </a:lnTo>
                <a:lnTo>
                  <a:pt x="147" y="454"/>
                </a:lnTo>
                <a:lnTo>
                  <a:pt x="149" y="466"/>
                </a:lnTo>
                <a:lnTo>
                  <a:pt x="151" y="466"/>
                </a:lnTo>
                <a:lnTo>
                  <a:pt x="151" y="475"/>
                </a:lnTo>
                <a:lnTo>
                  <a:pt x="145" y="483"/>
                </a:lnTo>
                <a:lnTo>
                  <a:pt x="143" y="489"/>
                </a:lnTo>
                <a:lnTo>
                  <a:pt x="157" y="492"/>
                </a:lnTo>
                <a:lnTo>
                  <a:pt x="157" y="502"/>
                </a:lnTo>
                <a:lnTo>
                  <a:pt x="159" y="508"/>
                </a:lnTo>
                <a:lnTo>
                  <a:pt x="159" y="512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27" name="Freeform 323"/>
          <p:cNvSpPr>
            <a:spLocks/>
          </p:cNvSpPr>
          <p:nvPr/>
        </p:nvSpPr>
        <p:spPr bwMode="auto">
          <a:xfrm>
            <a:off x="5997269" y="3386034"/>
            <a:ext cx="22142" cy="17459"/>
          </a:xfrm>
          <a:custGeom>
            <a:avLst/>
            <a:gdLst>
              <a:gd name="T0" fmla="*/ 0 w 34"/>
              <a:gd name="T1" fmla="*/ 4 h 25"/>
              <a:gd name="T2" fmla="*/ 2 w 34"/>
              <a:gd name="T3" fmla="*/ 8 h 25"/>
              <a:gd name="T4" fmla="*/ 4 w 34"/>
              <a:gd name="T5" fmla="*/ 7 h 25"/>
              <a:gd name="T6" fmla="*/ 4 w 34"/>
              <a:gd name="T7" fmla="*/ 6 h 25"/>
              <a:gd name="T8" fmla="*/ 5 w 34"/>
              <a:gd name="T9" fmla="*/ 4 h 25"/>
              <a:gd name="T10" fmla="*/ 7 w 34"/>
              <a:gd name="T11" fmla="*/ 6 h 25"/>
              <a:gd name="T12" fmla="*/ 9 w 34"/>
              <a:gd name="T13" fmla="*/ 4 h 25"/>
              <a:gd name="T14" fmla="*/ 7 w 34"/>
              <a:gd name="T15" fmla="*/ 0 h 25"/>
              <a:gd name="T16" fmla="*/ 4 w 34"/>
              <a:gd name="T17" fmla="*/ 0 h 25"/>
              <a:gd name="T18" fmla="*/ 2 w 34"/>
              <a:gd name="T19" fmla="*/ 1 h 25"/>
              <a:gd name="T20" fmla="*/ 2 w 34"/>
              <a:gd name="T21" fmla="*/ 2 h 25"/>
              <a:gd name="T22" fmla="*/ 2 w 34"/>
              <a:gd name="T23" fmla="*/ 3 h 25"/>
              <a:gd name="T24" fmla="*/ 2 w 34"/>
              <a:gd name="T25" fmla="*/ 4 h 25"/>
              <a:gd name="T26" fmla="*/ 1 w 34"/>
              <a:gd name="T27" fmla="*/ 4 h 25"/>
              <a:gd name="T28" fmla="*/ 1 w 34"/>
              <a:gd name="T29" fmla="*/ 4 h 25"/>
              <a:gd name="T30" fmla="*/ 1 w 34"/>
              <a:gd name="T31" fmla="*/ 4 h 25"/>
              <a:gd name="T32" fmla="*/ 0 w 34"/>
              <a:gd name="T33" fmla="*/ 4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5"/>
              <a:gd name="T53" fmla="*/ 34 w 34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5">
                <a:moveTo>
                  <a:pt x="0" y="15"/>
                </a:moveTo>
                <a:lnTo>
                  <a:pt x="10" y="25"/>
                </a:lnTo>
                <a:lnTo>
                  <a:pt x="17" y="23"/>
                </a:lnTo>
                <a:lnTo>
                  <a:pt x="19" y="19"/>
                </a:lnTo>
                <a:lnTo>
                  <a:pt x="23" y="13"/>
                </a:lnTo>
                <a:lnTo>
                  <a:pt x="29" y="17"/>
                </a:lnTo>
                <a:lnTo>
                  <a:pt x="34" y="15"/>
                </a:lnTo>
                <a:lnTo>
                  <a:pt x="29" y="0"/>
                </a:lnTo>
                <a:lnTo>
                  <a:pt x="17" y="0"/>
                </a:lnTo>
                <a:lnTo>
                  <a:pt x="11" y="4"/>
                </a:lnTo>
                <a:lnTo>
                  <a:pt x="11" y="5"/>
                </a:lnTo>
                <a:lnTo>
                  <a:pt x="10" y="11"/>
                </a:lnTo>
                <a:lnTo>
                  <a:pt x="10" y="13"/>
                </a:lnTo>
                <a:lnTo>
                  <a:pt x="6" y="15"/>
                </a:lnTo>
                <a:lnTo>
                  <a:pt x="4" y="13"/>
                </a:lnTo>
                <a:lnTo>
                  <a:pt x="2" y="15"/>
                </a:lnTo>
                <a:lnTo>
                  <a:pt x="0" y="15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28" name="Freeform 326"/>
          <p:cNvSpPr>
            <a:spLocks/>
          </p:cNvSpPr>
          <p:nvPr/>
        </p:nvSpPr>
        <p:spPr bwMode="auto">
          <a:xfrm>
            <a:off x="5574107" y="2897186"/>
            <a:ext cx="52895" cy="27435"/>
          </a:xfrm>
          <a:custGeom>
            <a:avLst/>
            <a:gdLst>
              <a:gd name="T0" fmla="*/ 1 w 77"/>
              <a:gd name="T1" fmla="*/ 7 h 40"/>
              <a:gd name="T2" fmla="*/ 0 w 77"/>
              <a:gd name="T3" fmla="*/ 9 h 40"/>
              <a:gd name="T4" fmla="*/ 3 w 77"/>
              <a:gd name="T5" fmla="*/ 12 h 40"/>
              <a:gd name="T6" fmla="*/ 5 w 77"/>
              <a:gd name="T7" fmla="*/ 12 h 40"/>
              <a:gd name="T8" fmla="*/ 8 w 77"/>
              <a:gd name="T9" fmla="*/ 10 h 40"/>
              <a:gd name="T10" fmla="*/ 12 w 77"/>
              <a:gd name="T11" fmla="*/ 12 h 40"/>
              <a:gd name="T12" fmla="*/ 18 w 77"/>
              <a:gd name="T13" fmla="*/ 12 h 40"/>
              <a:gd name="T14" fmla="*/ 20 w 77"/>
              <a:gd name="T15" fmla="*/ 10 h 40"/>
              <a:gd name="T16" fmla="*/ 20 w 77"/>
              <a:gd name="T17" fmla="*/ 8 h 40"/>
              <a:gd name="T18" fmla="*/ 18 w 77"/>
              <a:gd name="T19" fmla="*/ 2 h 40"/>
              <a:gd name="T20" fmla="*/ 14 w 77"/>
              <a:gd name="T21" fmla="*/ 1 h 40"/>
              <a:gd name="T22" fmla="*/ 11 w 77"/>
              <a:gd name="T23" fmla="*/ 1 h 40"/>
              <a:gd name="T24" fmla="*/ 8 w 77"/>
              <a:gd name="T25" fmla="*/ 0 h 40"/>
              <a:gd name="T26" fmla="*/ 5 w 77"/>
              <a:gd name="T27" fmla="*/ 0 h 40"/>
              <a:gd name="T28" fmla="*/ 3 w 77"/>
              <a:gd name="T29" fmla="*/ 2 h 40"/>
              <a:gd name="T30" fmla="*/ 1 w 77"/>
              <a:gd name="T31" fmla="*/ 7 h 4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7"/>
              <a:gd name="T49" fmla="*/ 0 h 40"/>
              <a:gd name="T50" fmla="*/ 77 w 77"/>
              <a:gd name="T51" fmla="*/ 40 h 4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7" h="40">
                <a:moveTo>
                  <a:pt x="2" y="21"/>
                </a:moveTo>
                <a:lnTo>
                  <a:pt x="0" y="30"/>
                </a:lnTo>
                <a:lnTo>
                  <a:pt x="10" y="40"/>
                </a:lnTo>
                <a:lnTo>
                  <a:pt x="19" y="38"/>
                </a:lnTo>
                <a:lnTo>
                  <a:pt x="31" y="34"/>
                </a:lnTo>
                <a:lnTo>
                  <a:pt x="46" y="40"/>
                </a:lnTo>
                <a:lnTo>
                  <a:pt x="69" y="40"/>
                </a:lnTo>
                <a:lnTo>
                  <a:pt x="77" y="34"/>
                </a:lnTo>
                <a:lnTo>
                  <a:pt x="77" y="25"/>
                </a:lnTo>
                <a:lnTo>
                  <a:pt x="71" y="5"/>
                </a:lnTo>
                <a:lnTo>
                  <a:pt x="56" y="4"/>
                </a:lnTo>
                <a:lnTo>
                  <a:pt x="44" y="4"/>
                </a:lnTo>
                <a:lnTo>
                  <a:pt x="31" y="0"/>
                </a:lnTo>
                <a:lnTo>
                  <a:pt x="17" y="0"/>
                </a:lnTo>
                <a:lnTo>
                  <a:pt x="10" y="5"/>
                </a:lnTo>
                <a:lnTo>
                  <a:pt x="2" y="21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29" name="Freeform 331"/>
          <p:cNvSpPr>
            <a:spLocks/>
          </p:cNvSpPr>
          <p:nvPr/>
        </p:nvSpPr>
        <p:spPr bwMode="auto">
          <a:xfrm>
            <a:off x="5547045" y="2937092"/>
            <a:ext cx="92258" cy="127200"/>
          </a:xfrm>
          <a:custGeom>
            <a:avLst/>
            <a:gdLst>
              <a:gd name="T0" fmla="*/ 33 w 136"/>
              <a:gd name="T1" fmla="*/ 55 h 190"/>
              <a:gd name="T2" fmla="*/ 32 w 136"/>
              <a:gd name="T3" fmla="*/ 53 h 190"/>
              <a:gd name="T4" fmla="*/ 33 w 136"/>
              <a:gd name="T5" fmla="*/ 51 h 190"/>
              <a:gd name="T6" fmla="*/ 36 w 136"/>
              <a:gd name="T7" fmla="*/ 53 h 190"/>
              <a:gd name="T8" fmla="*/ 36 w 136"/>
              <a:gd name="T9" fmla="*/ 49 h 190"/>
              <a:gd name="T10" fmla="*/ 35 w 136"/>
              <a:gd name="T11" fmla="*/ 47 h 190"/>
              <a:gd name="T12" fmla="*/ 34 w 136"/>
              <a:gd name="T13" fmla="*/ 43 h 190"/>
              <a:gd name="T14" fmla="*/ 34 w 136"/>
              <a:gd name="T15" fmla="*/ 41 h 190"/>
              <a:gd name="T16" fmla="*/ 34 w 136"/>
              <a:gd name="T17" fmla="*/ 36 h 190"/>
              <a:gd name="T18" fmla="*/ 31 w 136"/>
              <a:gd name="T19" fmla="*/ 31 h 190"/>
              <a:gd name="T20" fmla="*/ 30 w 136"/>
              <a:gd name="T21" fmla="*/ 34 h 190"/>
              <a:gd name="T22" fmla="*/ 27 w 136"/>
              <a:gd name="T23" fmla="*/ 34 h 190"/>
              <a:gd name="T24" fmla="*/ 26 w 136"/>
              <a:gd name="T25" fmla="*/ 32 h 190"/>
              <a:gd name="T26" fmla="*/ 27 w 136"/>
              <a:gd name="T27" fmla="*/ 26 h 190"/>
              <a:gd name="T28" fmla="*/ 29 w 136"/>
              <a:gd name="T29" fmla="*/ 23 h 190"/>
              <a:gd name="T30" fmla="*/ 29 w 136"/>
              <a:gd name="T31" fmla="*/ 22 h 190"/>
              <a:gd name="T32" fmla="*/ 30 w 136"/>
              <a:gd name="T33" fmla="*/ 20 h 190"/>
              <a:gd name="T34" fmla="*/ 31 w 136"/>
              <a:gd name="T35" fmla="*/ 19 h 190"/>
              <a:gd name="T36" fmla="*/ 30 w 136"/>
              <a:gd name="T37" fmla="*/ 16 h 190"/>
              <a:gd name="T38" fmla="*/ 33 w 136"/>
              <a:gd name="T39" fmla="*/ 13 h 190"/>
              <a:gd name="T40" fmla="*/ 29 w 136"/>
              <a:gd name="T41" fmla="*/ 13 h 190"/>
              <a:gd name="T42" fmla="*/ 25 w 136"/>
              <a:gd name="T43" fmla="*/ 14 h 190"/>
              <a:gd name="T44" fmla="*/ 14 w 136"/>
              <a:gd name="T45" fmla="*/ 14 h 190"/>
              <a:gd name="T46" fmla="*/ 14 w 136"/>
              <a:gd name="T47" fmla="*/ 9 h 190"/>
              <a:gd name="T48" fmla="*/ 14 w 136"/>
              <a:gd name="T49" fmla="*/ 4 h 190"/>
              <a:gd name="T50" fmla="*/ 13 w 136"/>
              <a:gd name="T51" fmla="*/ 3 h 190"/>
              <a:gd name="T52" fmla="*/ 9 w 136"/>
              <a:gd name="T53" fmla="*/ 4 h 190"/>
              <a:gd name="T54" fmla="*/ 6 w 136"/>
              <a:gd name="T55" fmla="*/ 0 h 190"/>
              <a:gd name="T56" fmla="*/ 4 w 136"/>
              <a:gd name="T57" fmla="*/ 3 h 190"/>
              <a:gd name="T58" fmla="*/ 7 w 136"/>
              <a:gd name="T59" fmla="*/ 7 h 190"/>
              <a:gd name="T60" fmla="*/ 6 w 136"/>
              <a:gd name="T61" fmla="*/ 10 h 190"/>
              <a:gd name="T62" fmla="*/ 2 w 136"/>
              <a:gd name="T63" fmla="*/ 12 h 190"/>
              <a:gd name="T64" fmla="*/ 0 w 136"/>
              <a:gd name="T65" fmla="*/ 13 h 190"/>
              <a:gd name="T66" fmla="*/ 1 w 136"/>
              <a:gd name="T67" fmla="*/ 19 h 190"/>
              <a:gd name="T68" fmla="*/ 1 w 136"/>
              <a:gd name="T69" fmla="*/ 21 h 190"/>
              <a:gd name="T70" fmla="*/ 5 w 136"/>
              <a:gd name="T71" fmla="*/ 23 h 190"/>
              <a:gd name="T72" fmla="*/ 7 w 136"/>
              <a:gd name="T73" fmla="*/ 26 h 190"/>
              <a:gd name="T74" fmla="*/ 6 w 136"/>
              <a:gd name="T75" fmla="*/ 31 h 190"/>
              <a:gd name="T76" fmla="*/ 7 w 136"/>
              <a:gd name="T77" fmla="*/ 34 h 190"/>
              <a:gd name="T78" fmla="*/ 7 w 136"/>
              <a:gd name="T79" fmla="*/ 39 h 190"/>
              <a:gd name="T80" fmla="*/ 6 w 136"/>
              <a:gd name="T81" fmla="*/ 41 h 190"/>
              <a:gd name="T82" fmla="*/ 7 w 136"/>
              <a:gd name="T83" fmla="*/ 47 h 190"/>
              <a:gd name="T84" fmla="*/ 16 w 136"/>
              <a:gd name="T85" fmla="*/ 42 h 190"/>
              <a:gd name="T86" fmla="*/ 15 w 136"/>
              <a:gd name="T87" fmla="*/ 43 h 190"/>
              <a:gd name="T88" fmla="*/ 19 w 136"/>
              <a:gd name="T89" fmla="*/ 43 h 190"/>
              <a:gd name="T90" fmla="*/ 19 w 136"/>
              <a:gd name="T91" fmla="*/ 41 h 190"/>
              <a:gd name="T92" fmla="*/ 20 w 136"/>
              <a:gd name="T93" fmla="*/ 32 h 190"/>
              <a:gd name="T94" fmla="*/ 27 w 136"/>
              <a:gd name="T95" fmla="*/ 38 h 190"/>
              <a:gd name="T96" fmla="*/ 28 w 136"/>
              <a:gd name="T97" fmla="*/ 45 h 190"/>
              <a:gd name="T98" fmla="*/ 30 w 136"/>
              <a:gd name="T99" fmla="*/ 53 h 190"/>
              <a:gd name="T100" fmla="*/ 31 w 136"/>
              <a:gd name="T101" fmla="*/ 54 h 190"/>
              <a:gd name="T102" fmla="*/ 33 w 136"/>
              <a:gd name="T103" fmla="*/ 55 h 19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6"/>
              <a:gd name="T157" fmla="*/ 0 h 190"/>
              <a:gd name="T158" fmla="*/ 136 w 136"/>
              <a:gd name="T159" fmla="*/ 190 h 19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6" h="190">
                <a:moveTo>
                  <a:pt x="124" y="190"/>
                </a:moveTo>
                <a:lnTo>
                  <a:pt x="123" y="185"/>
                </a:lnTo>
                <a:lnTo>
                  <a:pt x="126" y="177"/>
                </a:lnTo>
                <a:lnTo>
                  <a:pt x="136" y="183"/>
                </a:lnTo>
                <a:lnTo>
                  <a:pt x="136" y="169"/>
                </a:lnTo>
                <a:lnTo>
                  <a:pt x="132" y="164"/>
                </a:lnTo>
                <a:lnTo>
                  <a:pt x="130" y="150"/>
                </a:lnTo>
                <a:lnTo>
                  <a:pt x="128" y="141"/>
                </a:lnTo>
                <a:lnTo>
                  <a:pt x="128" y="125"/>
                </a:lnTo>
                <a:lnTo>
                  <a:pt x="117" y="108"/>
                </a:lnTo>
                <a:lnTo>
                  <a:pt x="113" y="119"/>
                </a:lnTo>
                <a:lnTo>
                  <a:pt x="101" y="119"/>
                </a:lnTo>
                <a:lnTo>
                  <a:pt x="99" y="112"/>
                </a:lnTo>
                <a:lnTo>
                  <a:pt x="103" y="92"/>
                </a:lnTo>
                <a:lnTo>
                  <a:pt x="111" y="81"/>
                </a:lnTo>
                <a:lnTo>
                  <a:pt x="111" y="77"/>
                </a:lnTo>
                <a:lnTo>
                  <a:pt x="113" y="71"/>
                </a:lnTo>
                <a:lnTo>
                  <a:pt x="117" y="67"/>
                </a:lnTo>
                <a:lnTo>
                  <a:pt x="113" y="56"/>
                </a:lnTo>
                <a:lnTo>
                  <a:pt x="126" y="46"/>
                </a:lnTo>
                <a:lnTo>
                  <a:pt x="109" y="46"/>
                </a:lnTo>
                <a:lnTo>
                  <a:pt x="94" y="50"/>
                </a:lnTo>
                <a:lnTo>
                  <a:pt x="55" y="50"/>
                </a:lnTo>
                <a:lnTo>
                  <a:pt x="53" y="31"/>
                </a:lnTo>
                <a:lnTo>
                  <a:pt x="55" y="14"/>
                </a:lnTo>
                <a:lnTo>
                  <a:pt x="48" y="10"/>
                </a:lnTo>
                <a:lnTo>
                  <a:pt x="34" y="14"/>
                </a:lnTo>
                <a:lnTo>
                  <a:pt x="21" y="0"/>
                </a:lnTo>
                <a:lnTo>
                  <a:pt x="13" y="12"/>
                </a:lnTo>
                <a:lnTo>
                  <a:pt x="25" y="25"/>
                </a:lnTo>
                <a:lnTo>
                  <a:pt x="21" y="35"/>
                </a:lnTo>
                <a:lnTo>
                  <a:pt x="7" y="41"/>
                </a:lnTo>
                <a:lnTo>
                  <a:pt x="0" y="46"/>
                </a:lnTo>
                <a:lnTo>
                  <a:pt x="2" y="66"/>
                </a:lnTo>
                <a:lnTo>
                  <a:pt x="4" y="73"/>
                </a:lnTo>
                <a:lnTo>
                  <a:pt x="19" y="79"/>
                </a:lnTo>
                <a:lnTo>
                  <a:pt x="25" y="89"/>
                </a:lnTo>
                <a:lnTo>
                  <a:pt x="21" y="108"/>
                </a:lnTo>
                <a:lnTo>
                  <a:pt x="28" y="117"/>
                </a:lnTo>
                <a:lnTo>
                  <a:pt x="28" y="135"/>
                </a:lnTo>
                <a:lnTo>
                  <a:pt x="23" y="144"/>
                </a:lnTo>
                <a:lnTo>
                  <a:pt x="27" y="164"/>
                </a:lnTo>
                <a:lnTo>
                  <a:pt x="61" y="146"/>
                </a:lnTo>
                <a:lnTo>
                  <a:pt x="59" y="150"/>
                </a:lnTo>
                <a:lnTo>
                  <a:pt x="69" y="150"/>
                </a:lnTo>
                <a:lnTo>
                  <a:pt x="69" y="141"/>
                </a:lnTo>
                <a:lnTo>
                  <a:pt x="75" y="112"/>
                </a:lnTo>
                <a:lnTo>
                  <a:pt x="101" y="133"/>
                </a:lnTo>
                <a:lnTo>
                  <a:pt x="107" y="154"/>
                </a:lnTo>
                <a:lnTo>
                  <a:pt x="115" y="185"/>
                </a:lnTo>
                <a:lnTo>
                  <a:pt x="117" y="187"/>
                </a:lnTo>
                <a:lnTo>
                  <a:pt x="124" y="19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30" name="Freeform 335"/>
          <p:cNvSpPr>
            <a:spLocks/>
          </p:cNvSpPr>
          <p:nvPr/>
        </p:nvSpPr>
        <p:spPr bwMode="auto">
          <a:xfrm>
            <a:off x="6497929" y="4357494"/>
            <a:ext cx="65197" cy="67341"/>
          </a:xfrm>
          <a:custGeom>
            <a:avLst/>
            <a:gdLst>
              <a:gd name="T0" fmla="*/ 2 w 98"/>
              <a:gd name="T1" fmla="*/ 0 h 104"/>
              <a:gd name="T2" fmla="*/ 1 w 98"/>
              <a:gd name="T3" fmla="*/ 2 h 104"/>
              <a:gd name="T4" fmla="*/ 1 w 98"/>
              <a:gd name="T5" fmla="*/ 3 h 104"/>
              <a:gd name="T6" fmla="*/ 0 w 98"/>
              <a:gd name="T7" fmla="*/ 3 h 104"/>
              <a:gd name="T8" fmla="*/ 3 w 98"/>
              <a:gd name="T9" fmla="*/ 6 h 104"/>
              <a:gd name="T10" fmla="*/ 3 w 98"/>
              <a:gd name="T11" fmla="*/ 10 h 104"/>
              <a:gd name="T12" fmla="*/ 5 w 98"/>
              <a:gd name="T13" fmla="*/ 14 h 104"/>
              <a:gd name="T14" fmla="*/ 6 w 98"/>
              <a:gd name="T15" fmla="*/ 14 h 104"/>
              <a:gd name="T16" fmla="*/ 7 w 98"/>
              <a:gd name="T17" fmla="*/ 15 h 104"/>
              <a:gd name="T18" fmla="*/ 9 w 98"/>
              <a:gd name="T19" fmla="*/ 15 h 104"/>
              <a:gd name="T20" fmla="*/ 6 w 98"/>
              <a:gd name="T21" fmla="*/ 19 h 104"/>
              <a:gd name="T22" fmla="*/ 9 w 98"/>
              <a:gd name="T23" fmla="*/ 22 h 104"/>
              <a:gd name="T24" fmla="*/ 11 w 98"/>
              <a:gd name="T25" fmla="*/ 25 h 104"/>
              <a:gd name="T26" fmla="*/ 11 w 98"/>
              <a:gd name="T27" fmla="*/ 27 h 104"/>
              <a:gd name="T28" fmla="*/ 15 w 98"/>
              <a:gd name="T29" fmla="*/ 28 h 104"/>
              <a:gd name="T30" fmla="*/ 17 w 98"/>
              <a:gd name="T31" fmla="*/ 25 h 104"/>
              <a:gd name="T32" fmla="*/ 19 w 98"/>
              <a:gd name="T33" fmla="*/ 22 h 104"/>
              <a:gd name="T34" fmla="*/ 21 w 98"/>
              <a:gd name="T35" fmla="*/ 24 h 104"/>
              <a:gd name="T36" fmla="*/ 22 w 98"/>
              <a:gd name="T37" fmla="*/ 24 h 104"/>
              <a:gd name="T38" fmla="*/ 22 w 98"/>
              <a:gd name="T39" fmla="*/ 21 h 104"/>
              <a:gd name="T40" fmla="*/ 22 w 98"/>
              <a:gd name="T41" fmla="*/ 20 h 104"/>
              <a:gd name="T42" fmla="*/ 22 w 98"/>
              <a:gd name="T43" fmla="*/ 17 h 104"/>
              <a:gd name="T44" fmla="*/ 22 w 98"/>
              <a:gd name="T45" fmla="*/ 15 h 104"/>
              <a:gd name="T46" fmla="*/ 22 w 98"/>
              <a:gd name="T47" fmla="*/ 14 h 104"/>
              <a:gd name="T48" fmla="*/ 24 w 98"/>
              <a:gd name="T49" fmla="*/ 14 h 104"/>
              <a:gd name="T50" fmla="*/ 25 w 98"/>
              <a:gd name="T51" fmla="*/ 10 h 104"/>
              <a:gd name="T52" fmla="*/ 24 w 98"/>
              <a:gd name="T53" fmla="*/ 6 h 104"/>
              <a:gd name="T54" fmla="*/ 24 w 98"/>
              <a:gd name="T55" fmla="*/ 2 h 104"/>
              <a:gd name="T56" fmla="*/ 15 w 98"/>
              <a:gd name="T57" fmla="*/ 5 h 104"/>
              <a:gd name="T58" fmla="*/ 10 w 98"/>
              <a:gd name="T59" fmla="*/ 3 h 104"/>
              <a:gd name="T60" fmla="*/ 2 w 98"/>
              <a:gd name="T61" fmla="*/ 0 h 10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8"/>
              <a:gd name="T94" fmla="*/ 0 h 104"/>
              <a:gd name="T95" fmla="*/ 98 w 98"/>
              <a:gd name="T96" fmla="*/ 104 h 104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8" h="104">
                <a:moveTo>
                  <a:pt x="6" y="0"/>
                </a:moveTo>
                <a:lnTo>
                  <a:pt x="4" y="6"/>
                </a:lnTo>
                <a:lnTo>
                  <a:pt x="2" y="10"/>
                </a:lnTo>
                <a:lnTo>
                  <a:pt x="0" y="12"/>
                </a:lnTo>
                <a:lnTo>
                  <a:pt x="10" y="23"/>
                </a:lnTo>
                <a:lnTo>
                  <a:pt x="14" y="38"/>
                </a:lnTo>
                <a:lnTo>
                  <a:pt x="19" y="50"/>
                </a:lnTo>
                <a:lnTo>
                  <a:pt x="23" y="52"/>
                </a:lnTo>
                <a:lnTo>
                  <a:pt x="29" y="54"/>
                </a:lnTo>
                <a:lnTo>
                  <a:pt x="33" y="54"/>
                </a:lnTo>
                <a:lnTo>
                  <a:pt x="25" y="69"/>
                </a:lnTo>
                <a:lnTo>
                  <a:pt x="33" y="81"/>
                </a:lnTo>
                <a:lnTo>
                  <a:pt x="42" y="92"/>
                </a:lnTo>
                <a:lnTo>
                  <a:pt x="42" y="100"/>
                </a:lnTo>
                <a:lnTo>
                  <a:pt x="60" y="104"/>
                </a:lnTo>
                <a:lnTo>
                  <a:pt x="67" y="94"/>
                </a:lnTo>
                <a:lnTo>
                  <a:pt x="73" y="81"/>
                </a:lnTo>
                <a:lnTo>
                  <a:pt x="83" y="90"/>
                </a:lnTo>
                <a:lnTo>
                  <a:pt x="88" y="88"/>
                </a:lnTo>
                <a:lnTo>
                  <a:pt x="88" y="79"/>
                </a:lnTo>
                <a:lnTo>
                  <a:pt x="87" y="73"/>
                </a:lnTo>
                <a:lnTo>
                  <a:pt x="87" y="63"/>
                </a:lnTo>
                <a:lnTo>
                  <a:pt x="88" y="56"/>
                </a:lnTo>
                <a:lnTo>
                  <a:pt x="88" y="50"/>
                </a:lnTo>
                <a:lnTo>
                  <a:pt x="96" y="50"/>
                </a:lnTo>
                <a:lnTo>
                  <a:pt x="98" y="37"/>
                </a:lnTo>
                <a:lnTo>
                  <a:pt x="96" y="21"/>
                </a:lnTo>
                <a:lnTo>
                  <a:pt x="94" y="8"/>
                </a:lnTo>
                <a:lnTo>
                  <a:pt x="62" y="17"/>
                </a:lnTo>
                <a:lnTo>
                  <a:pt x="37" y="12"/>
                </a:lnTo>
                <a:lnTo>
                  <a:pt x="6" y="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31" name="Freeform 336"/>
          <p:cNvSpPr>
            <a:spLocks/>
          </p:cNvSpPr>
          <p:nvPr/>
        </p:nvSpPr>
        <p:spPr bwMode="auto">
          <a:xfrm>
            <a:off x="6543444" y="4418600"/>
            <a:ext cx="3690" cy="3741"/>
          </a:xfrm>
          <a:custGeom>
            <a:avLst/>
            <a:gdLst>
              <a:gd name="T0" fmla="*/ 0 w 4"/>
              <a:gd name="T1" fmla="*/ 0 h 8"/>
              <a:gd name="T2" fmla="*/ 2 w 4"/>
              <a:gd name="T3" fmla="*/ 1 h 8"/>
              <a:gd name="T4" fmla="*/ 2 w 4"/>
              <a:gd name="T5" fmla="*/ 0 h 8"/>
              <a:gd name="T6" fmla="*/ 0 w 4"/>
              <a:gd name="T7" fmla="*/ 0 h 8"/>
              <a:gd name="T8" fmla="*/ 0 60000 65536"/>
              <a:gd name="T9" fmla="*/ 0 60000 65536"/>
              <a:gd name="T10" fmla="*/ 0 60000 65536"/>
              <a:gd name="T11" fmla="*/ 0 60000 65536"/>
              <a:gd name="T12" fmla="*/ 0 w 4"/>
              <a:gd name="T13" fmla="*/ 0 h 8"/>
              <a:gd name="T14" fmla="*/ 4 w 4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" h="8">
                <a:moveTo>
                  <a:pt x="0" y="0"/>
                </a:moveTo>
                <a:lnTo>
                  <a:pt x="4" y="8"/>
                </a:lnTo>
                <a:lnTo>
                  <a:pt x="4" y="2"/>
                </a:lnTo>
                <a:lnTo>
                  <a:pt x="0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32" name="Freeform 337"/>
          <p:cNvSpPr>
            <a:spLocks/>
          </p:cNvSpPr>
          <p:nvPr/>
        </p:nvSpPr>
        <p:spPr bwMode="auto">
          <a:xfrm>
            <a:off x="5977587" y="3716505"/>
            <a:ext cx="672877" cy="608565"/>
          </a:xfrm>
          <a:custGeom>
            <a:avLst/>
            <a:gdLst>
              <a:gd name="T0" fmla="*/ 14 w 989"/>
              <a:gd name="T1" fmla="*/ 176 h 919"/>
              <a:gd name="T2" fmla="*/ 11 w 989"/>
              <a:gd name="T3" fmla="*/ 203 h 919"/>
              <a:gd name="T4" fmla="*/ 18 w 989"/>
              <a:gd name="T5" fmla="*/ 213 h 919"/>
              <a:gd name="T6" fmla="*/ 37 w 989"/>
              <a:gd name="T7" fmla="*/ 209 h 919"/>
              <a:gd name="T8" fmla="*/ 44 w 989"/>
              <a:gd name="T9" fmla="*/ 207 h 919"/>
              <a:gd name="T10" fmla="*/ 65 w 989"/>
              <a:gd name="T11" fmla="*/ 205 h 919"/>
              <a:gd name="T12" fmla="*/ 76 w 989"/>
              <a:gd name="T13" fmla="*/ 194 h 919"/>
              <a:gd name="T14" fmla="*/ 87 w 989"/>
              <a:gd name="T15" fmla="*/ 191 h 919"/>
              <a:gd name="T16" fmla="*/ 128 w 989"/>
              <a:gd name="T17" fmla="*/ 188 h 919"/>
              <a:gd name="T18" fmla="*/ 135 w 989"/>
              <a:gd name="T19" fmla="*/ 195 h 919"/>
              <a:gd name="T20" fmla="*/ 139 w 989"/>
              <a:gd name="T21" fmla="*/ 199 h 919"/>
              <a:gd name="T22" fmla="*/ 149 w 989"/>
              <a:gd name="T23" fmla="*/ 205 h 919"/>
              <a:gd name="T24" fmla="*/ 158 w 989"/>
              <a:gd name="T25" fmla="*/ 200 h 919"/>
              <a:gd name="T26" fmla="*/ 152 w 989"/>
              <a:gd name="T27" fmla="*/ 215 h 919"/>
              <a:gd name="T28" fmla="*/ 161 w 989"/>
              <a:gd name="T29" fmla="*/ 210 h 919"/>
              <a:gd name="T30" fmla="*/ 166 w 989"/>
              <a:gd name="T31" fmla="*/ 221 h 919"/>
              <a:gd name="T32" fmla="*/ 179 w 989"/>
              <a:gd name="T33" fmla="*/ 249 h 919"/>
              <a:gd name="T34" fmla="*/ 196 w 989"/>
              <a:gd name="T35" fmla="*/ 255 h 919"/>
              <a:gd name="T36" fmla="*/ 205 w 989"/>
              <a:gd name="T37" fmla="*/ 243 h 919"/>
              <a:gd name="T38" fmla="*/ 209 w 989"/>
              <a:gd name="T39" fmla="*/ 254 h 919"/>
              <a:gd name="T40" fmla="*/ 214 w 989"/>
              <a:gd name="T41" fmla="*/ 255 h 919"/>
              <a:gd name="T42" fmla="*/ 236 w 989"/>
              <a:gd name="T43" fmla="*/ 243 h 919"/>
              <a:gd name="T44" fmla="*/ 236 w 989"/>
              <a:gd name="T45" fmla="*/ 233 h 919"/>
              <a:gd name="T46" fmla="*/ 244 w 989"/>
              <a:gd name="T47" fmla="*/ 211 h 919"/>
              <a:gd name="T48" fmla="*/ 247 w 989"/>
              <a:gd name="T49" fmla="*/ 199 h 919"/>
              <a:gd name="T50" fmla="*/ 257 w 989"/>
              <a:gd name="T51" fmla="*/ 186 h 919"/>
              <a:gd name="T52" fmla="*/ 257 w 989"/>
              <a:gd name="T53" fmla="*/ 165 h 919"/>
              <a:gd name="T54" fmla="*/ 256 w 989"/>
              <a:gd name="T55" fmla="*/ 147 h 919"/>
              <a:gd name="T56" fmla="*/ 248 w 989"/>
              <a:gd name="T57" fmla="*/ 117 h 919"/>
              <a:gd name="T58" fmla="*/ 235 w 989"/>
              <a:gd name="T59" fmla="*/ 95 h 919"/>
              <a:gd name="T60" fmla="*/ 231 w 989"/>
              <a:gd name="T61" fmla="*/ 80 h 919"/>
              <a:gd name="T62" fmla="*/ 209 w 989"/>
              <a:gd name="T63" fmla="*/ 46 h 919"/>
              <a:gd name="T64" fmla="*/ 204 w 989"/>
              <a:gd name="T65" fmla="*/ 30 h 919"/>
              <a:gd name="T66" fmla="*/ 194 w 989"/>
              <a:gd name="T67" fmla="*/ 8 h 919"/>
              <a:gd name="T68" fmla="*/ 184 w 989"/>
              <a:gd name="T69" fmla="*/ 37 h 919"/>
              <a:gd name="T70" fmla="*/ 180 w 989"/>
              <a:gd name="T71" fmla="*/ 54 h 919"/>
              <a:gd name="T72" fmla="*/ 170 w 989"/>
              <a:gd name="T73" fmla="*/ 53 h 919"/>
              <a:gd name="T74" fmla="*/ 151 w 989"/>
              <a:gd name="T75" fmla="*/ 39 h 919"/>
              <a:gd name="T76" fmla="*/ 146 w 989"/>
              <a:gd name="T77" fmla="*/ 21 h 919"/>
              <a:gd name="T78" fmla="*/ 151 w 989"/>
              <a:gd name="T79" fmla="*/ 15 h 919"/>
              <a:gd name="T80" fmla="*/ 146 w 989"/>
              <a:gd name="T81" fmla="*/ 8 h 919"/>
              <a:gd name="T82" fmla="*/ 132 w 989"/>
              <a:gd name="T83" fmla="*/ 6 h 919"/>
              <a:gd name="T84" fmla="*/ 124 w 989"/>
              <a:gd name="T85" fmla="*/ 3 h 919"/>
              <a:gd name="T86" fmla="*/ 126 w 989"/>
              <a:gd name="T87" fmla="*/ 13 h 919"/>
              <a:gd name="T88" fmla="*/ 112 w 989"/>
              <a:gd name="T89" fmla="*/ 11 h 919"/>
              <a:gd name="T90" fmla="*/ 108 w 989"/>
              <a:gd name="T91" fmla="*/ 24 h 919"/>
              <a:gd name="T92" fmla="*/ 101 w 989"/>
              <a:gd name="T93" fmla="*/ 34 h 919"/>
              <a:gd name="T94" fmla="*/ 92 w 989"/>
              <a:gd name="T95" fmla="*/ 26 h 919"/>
              <a:gd name="T96" fmla="*/ 82 w 989"/>
              <a:gd name="T97" fmla="*/ 28 h 919"/>
              <a:gd name="T98" fmla="*/ 80 w 989"/>
              <a:gd name="T99" fmla="*/ 35 h 919"/>
              <a:gd name="T100" fmla="*/ 75 w 989"/>
              <a:gd name="T101" fmla="*/ 37 h 919"/>
              <a:gd name="T102" fmla="*/ 68 w 989"/>
              <a:gd name="T103" fmla="*/ 50 h 919"/>
              <a:gd name="T104" fmla="*/ 63 w 989"/>
              <a:gd name="T105" fmla="*/ 47 h 919"/>
              <a:gd name="T106" fmla="*/ 53 w 989"/>
              <a:gd name="T107" fmla="*/ 70 h 919"/>
              <a:gd name="T108" fmla="*/ 37 w 989"/>
              <a:gd name="T109" fmla="*/ 77 h 919"/>
              <a:gd name="T110" fmla="*/ 24 w 989"/>
              <a:gd name="T111" fmla="*/ 83 h 919"/>
              <a:gd name="T112" fmla="*/ 7 w 989"/>
              <a:gd name="T113" fmla="*/ 99 h 919"/>
              <a:gd name="T114" fmla="*/ 3 w 989"/>
              <a:gd name="T115" fmla="*/ 100 h 919"/>
              <a:gd name="T116" fmla="*/ 0 w 989"/>
              <a:gd name="T117" fmla="*/ 116 h 919"/>
              <a:gd name="T118" fmla="*/ 6 w 989"/>
              <a:gd name="T119" fmla="*/ 134 h 919"/>
              <a:gd name="T120" fmla="*/ 3 w 989"/>
              <a:gd name="T121" fmla="*/ 138 h 919"/>
              <a:gd name="T122" fmla="*/ 7 w 989"/>
              <a:gd name="T123" fmla="*/ 152 h 91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989"/>
              <a:gd name="T187" fmla="*/ 0 h 919"/>
              <a:gd name="T188" fmla="*/ 989 w 989"/>
              <a:gd name="T189" fmla="*/ 919 h 91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989" h="919">
                <a:moveTo>
                  <a:pt x="41" y="550"/>
                </a:moveTo>
                <a:lnTo>
                  <a:pt x="39" y="556"/>
                </a:lnTo>
                <a:lnTo>
                  <a:pt x="37" y="558"/>
                </a:lnTo>
                <a:lnTo>
                  <a:pt x="37" y="562"/>
                </a:lnTo>
                <a:lnTo>
                  <a:pt x="44" y="577"/>
                </a:lnTo>
                <a:lnTo>
                  <a:pt x="44" y="594"/>
                </a:lnTo>
                <a:lnTo>
                  <a:pt x="46" y="619"/>
                </a:lnTo>
                <a:lnTo>
                  <a:pt x="54" y="623"/>
                </a:lnTo>
                <a:lnTo>
                  <a:pt x="58" y="635"/>
                </a:lnTo>
                <a:lnTo>
                  <a:pt x="58" y="646"/>
                </a:lnTo>
                <a:lnTo>
                  <a:pt x="60" y="658"/>
                </a:lnTo>
                <a:lnTo>
                  <a:pt x="62" y="658"/>
                </a:lnTo>
                <a:lnTo>
                  <a:pt x="64" y="677"/>
                </a:lnTo>
                <a:lnTo>
                  <a:pt x="60" y="696"/>
                </a:lnTo>
                <a:lnTo>
                  <a:pt x="60" y="721"/>
                </a:lnTo>
                <a:lnTo>
                  <a:pt x="41" y="721"/>
                </a:lnTo>
                <a:lnTo>
                  <a:pt x="44" y="733"/>
                </a:lnTo>
                <a:lnTo>
                  <a:pt x="46" y="736"/>
                </a:lnTo>
                <a:lnTo>
                  <a:pt x="52" y="740"/>
                </a:lnTo>
                <a:lnTo>
                  <a:pt x="60" y="742"/>
                </a:lnTo>
                <a:lnTo>
                  <a:pt x="65" y="744"/>
                </a:lnTo>
                <a:lnTo>
                  <a:pt x="67" y="748"/>
                </a:lnTo>
                <a:lnTo>
                  <a:pt x="67" y="754"/>
                </a:lnTo>
                <a:lnTo>
                  <a:pt x="69" y="756"/>
                </a:lnTo>
                <a:lnTo>
                  <a:pt x="79" y="759"/>
                </a:lnTo>
                <a:lnTo>
                  <a:pt x="87" y="758"/>
                </a:lnTo>
                <a:lnTo>
                  <a:pt x="92" y="756"/>
                </a:lnTo>
                <a:lnTo>
                  <a:pt x="106" y="763"/>
                </a:lnTo>
                <a:lnTo>
                  <a:pt x="119" y="761"/>
                </a:lnTo>
                <a:lnTo>
                  <a:pt x="129" y="750"/>
                </a:lnTo>
                <a:lnTo>
                  <a:pt x="135" y="736"/>
                </a:lnTo>
                <a:lnTo>
                  <a:pt x="140" y="742"/>
                </a:lnTo>
                <a:lnTo>
                  <a:pt x="144" y="748"/>
                </a:lnTo>
                <a:lnTo>
                  <a:pt x="152" y="748"/>
                </a:lnTo>
                <a:lnTo>
                  <a:pt x="154" y="744"/>
                </a:lnTo>
                <a:lnTo>
                  <a:pt x="152" y="734"/>
                </a:lnTo>
                <a:lnTo>
                  <a:pt x="152" y="729"/>
                </a:lnTo>
                <a:lnTo>
                  <a:pt x="154" y="731"/>
                </a:lnTo>
                <a:lnTo>
                  <a:pt x="160" y="733"/>
                </a:lnTo>
                <a:lnTo>
                  <a:pt x="167" y="734"/>
                </a:lnTo>
                <a:lnTo>
                  <a:pt x="179" y="731"/>
                </a:lnTo>
                <a:lnTo>
                  <a:pt x="198" y="725"/>
                </a:lnTo>
                <a:lnTo>
                  <a:pt x="211" y="721"/>
                </a:lnTo>
                <a:lnTo>
                  <a:pt x="219" y="729"/>
                </a:lnTo>
                <a:lnTo>
                  <a:pt x="223" y="729"/>
                </a:lnTo>
                <a:lnTo>
                  <a:pt x="234" y="721"/>
                </a:lnTo>
                <a:lnTo>
                  <a:pt x="240" y="723"/>
                </a:lnTo>
                <a:lnTo>
                  <a:pt x="246" y="727"/>
                </a:lnTo>
                <a:lnTo>
                  <a:pt x="254" y="727"/>
                </a:lnTo>
                <a:lnTo>
                  <a:pt x="259" y="719"/>
                </a:lnTo>
                <a:lnTo>
                  <a:pt x="263" y="708"/>
                </a:lnTo>
                <a:lnTo>
                  <a:pt x="267" y="700"/>
                </a:lnTo>
                <a:lnTo>
                  <a:pt x="275" y="696"/>
                </a:lnTo>
                <a:lnTo>
                  <a:pt x="286" y="700"/>
                </a:lnTo>
                <a:lnTo>
                  <a:pt x="286" y="692"/>
                </a:lnTo>
                <a:lnTo>
                  <a:pt x="290" y="688"/>
                </a:lnTo>
                <a:lnTo>
                  <a:pt x="303" y="688"/>
                </a:lnTo>
                <a:lnTo>
                  <a:pt x="303" y="685"/>
                </a:lnTo>
                <a:lnTo>
                  <a:pt x="305" y="679"/>
                </a:lnTo>
                <a:lnTo>
                  <a:pt x="305" y="677"/>
                </a:lnTo>
                <a:lnTo>
                  <a:pt x="309" y="677"/>
                </a:lnTo>
                <a:lnTo>
                  <a:pt x="309" y="673"/>
                </a:lnTo>
                <a:lnTo>
                  <a:pt x="317" y="673"/>
                </a:lnTo>
                <a:lnTo>
                  <a:pt x="332" y="677"/>
                </a:lnTo>
                <a:lnTo>
                  <a:pt x="369" y="667"/>
                </a:lnTo>
                <a:lnTo>
                  <a:pt x="411" y="654"/>
                </a:lnTo>
                <a:lnTo>
                  <a:pt x="449" y="650"/>
                </a:lnTo>
                <a:lnTo>
                  <a:pt x="455" y="654"/>
                </a:lnTo>
                <a:lnTo>
                  <a:pt x="459" y="663"/>
                </a:lnTo>
                <a:lnTo>
                  <a:pt x="465" y="669"/>
                </a:lnTo>
                <a:lnTo>
                  <a:pt x="474" y="669"/>
                </a:lnTo>
                <a:lnTo>
                  <a:pt x="488" y="667"/>
                </a:lnTo>
                <a:lnTo>
                  <a:pt x="501" y="669"/>
                </a:lnTo>
                <a:lnTo>
                  <a:pt x="501" y="673"/>
                </a:lnTo>
                <a:lnTo>
                  <a:pt x="505" y="675"/>
                </a:lnTo>
                <a:lnTo>
                  <a:pt x="505" y="681"/>
                </a:lnTo>
                <a:lnTo>
                  <a:pt x="501" y="685"/>
                </a:lnTo>
                <a:lnTo>
                  <a:pt x="511" y="685"/>
                </a:lnTo>
                <a:lnTo>
                  <a:pt x="517" y="686"/>
                </a:lnTo>
                <a:lnTo>
                  <a:pt x="513" y="692"/>
                </a:lnTo>
                <a:lnTo>
                  <a:pt x="513" y="694"/>
                </a:lnTo>
                <a:lnTo>
                  <a:pt x="515" y="696"/>
                </a:lnTo>
                <a:lnTo>
                  <a:pt x="509" y="694"/>
                </a:lnTo>
                <a:lnTo>
                  <a:pt x="511" y="698"/>
                </a:lnTo>
                <a:lnTo>
                  <a:pt x="513" y="700"/>
                </a:lnTo>
                <a:lnTo>
                  <a:pt x="513" y="702"/>
                </a:lnTo>
                <a:lnTo>
                  <a:pt x="522" y="704"/>
                </a:lnTo>
                <a:lnTo>
                  <a:pt x="528" y="706"/>
                </a:lnTo>
                <a:lnTo>
                  <a:pt x="532" y="708"/>
                </a:lnTo>
                <a:lnTo>
                  <a:pt x="536" y="731"/>
                </a:lnTo>
                <a:lnTo>
                  <a:pt x="541" y="744"/>
                </a:lnTo>
                <a:lnTo>
                  <a:pt x="543" y="746"/>
                </a:lnTo>
                <a:lnTo>
                  <a:pt x="547" y="748"/>
                </a:lnTo>
                <a:lnTo>
                  <a:pt x="551" y="748"/>
                </a:lnTo>
                <a:lnTo>
                  <a:pt x="559" y="740"/>
                </a:lnTo>
                <a:lnTo>
                  <a:pt x="568" y="727"/>
                </a:lnTo>
                <a:lnTo>
                  <a:pt x="576" y="717"/>
                </a:lnTo>
                <a:lnTo>
                  <a:pt x="578" y="717"/>
                </a:lnTo>
                <a:lnTo>
                  <a:pt x="584" y="719"/>
                </a:lnTo>
                <a:lnTo>
                  <a:pt x="586" y="717"/>
                </a:lnTo>
                <a:lnTo>
                  <a:pt x="589" y="711"/>
                </a:lnTo>
                <a:lnTo>
                  <a:pt x="595" y="704"/>
                </a:lnTo>
                <a:lnTo>
                  <a:pt x="597" y="700"/>
                </a:lnTo>
                <a:lnTo>
                  <a:pt x="603" y="708"/>
                </a:lnTo>
                <a:lnTo>
                  <a:pt x="597" y="729"/>
                </a:lnTo>
                <a:lnTo>
                  <a:pt x="589" y="742"/>
                </a:lnTo>
                <a:lnTo>
                  <a:pt x="591" y="748"/>
                </a:lnTo>
                <a:lnTo>
                  <a:pt x="593" y="756"/>
                </a:lnTo>
                <a:lnTo>
                  <a:pt x="595" y="761"/>
                </a:lnTo>
                <a:lnTo>
                  <a:pt x="589" y="761"/>
                </a:lnTo>
                <a:lnTo>
                  <a:pt x="584" y="763"/>
                </a:lnTo>
                <a:lnTo>
                  <a:pt x="578" y="763"/>
                </a:lnTo>
                <a:lnTo>
                  <a:pt x="578" y="773"/>
                </a:lnTo>
                <a:lnTo>
                  <a:pt x="584" y="771"/>
                </a:lnTo>
                <a:lnTo>
                  <a:pt x="586" y="769"/>
                </a:lnTo>
                <a:lnTo>
                  <a:pt x="597" y="761"/>
                </a:lnTo>
                <a:lnTo>
                  <a:pt x="601" y="756"/>
                </a:lnTo>
                <a:lnTo>
                  <a:pt x="603" y="742"/>
                </a:lnTo>
                <a:lnTo>
                  <a:pt x="613" y="742"/>
                </a:lnTo>
                <a:lnTo>
                  <a:pt x="613" y="744"/>
                </a:lnTo>
                <a:lnTo>
                  <a:pt x="609" y="748"/>
                </a:lnTo>
                <a:lnTo>
                  <a:pt x="611" y="748"/>
                </a:lnTo>
                <a:lnTo>
                  <a:pt x="616" y="756"/>
                </a:lnTo>
                <a:lnTo>
                  <a:pt x="620" y="769"/>
                </a:lnTo>
                <a:lnTo>
                  <a:pt x="622" y="781"/>
                </a:lnTo>
                <a:lnTo>
                  <a:pt x="616" y="790"/>
                </a:lnTo>
                <a:lnTo>
                  <a:pt x="626" y="790"/>
                </a:lnTo>
                <a:lnTo>
                  <a:pt x="632" y="786"/>
                </a:lnTo>
                <a:lnTo>
                  <a:pt x="641" y="783"/>
                </a:lnTo>
                <a:lnTo>
                  <a:pt x="647" y="808"/>
                </a:lnTo>
                <a:lnTo>
                  <a:pt x="651" y="831"/>
                </a:lnTo>
                <a:lnTo>
                  <a:pt x="651" y="852"/>
                </a:lnTo>
                <a:lnTo>
                  <a:pt x="657" y="856"/>
                </a:lnTo>
                <a:lnTo>
                  <a:pt x="668" y="859"/>
                </a:lnTo>
                <a:lnTo>
                  <a:pt x="672" y="871"/>
                </a:lnTo>
                <a:lnTo>
                  <a:pt x="682" y="881"/>
                </a:lnTo>
                <a:lnTo>
                  <a:pt x="691" y="884"/>
                </a:lnTo>
                <a:lnTo>
                  <a:pt x="699" y="886"/>
                </a:lnTo>
                <a:lnTo>
                  <a:pt x="699" y="884"/>
                </a:lnTo>
                <a:lnTo>
                  <a:pt x="703" y="881"/>
                </a:lnTo>
                <a:lnTo>
                  <a:pt x="707" y="879"/>
                </a:lnTo>
                <a:lnTo>
                  <a:pt x="712" y="884"/>
                </a:lnTo>
                <a:lnTo>
                  <a:pt x="720" y="900"/>
                </a:lnTo>
                <a:lnTo>
                  <a:pt x="745" y="906"/>
                </a:lnTo>
                <a:lnTo>
                  <a:pt x="755" y="894"/>
                </a:lnTo>
                <a:lnTo>
                  <a:pt x="762" y="882"/>
                </a:lnTo>
                <a:lnTo>
                  <a:pt x="770" y="882"/>
                </a:lnTo>
                <a:lnTo>
                  <a:pt x="768" y="881"/>
                </a:lnTo>
                <a:lnTo>
                  <a:pt x="768" y="875"/>
                </a:lnTo>
                <a:lnTo>
                  <a:pt x="772" y="871"/>
                </a:lnTo>
                <a:lnTo>
                  <a:pt x="778" y="867"/>
                </a:lnTo>
                <a:lnTo>
                  <a:pt x="781" y="863"/>
                </a:lnTo>
                <a:lnTo>
                  <a:pt x="781" y="869"/>
                </a:lnTo>
                <a:lnTo>
                  <a:pt x="783" y="873"/>
                </a:lnTo>
                <a:lnTo>
                  <a:pt x="785" y="875"/>
                </a:lnTo>
                <a:lnTo>
                  <a:pt x="774" y="886"/>
                </a:lnTo>
                <a:lnTo>
                  <a:pt x="787" y="882"/>
                </a:lnTo>
                <a:lnTo>
                  <a:pt x="797" y="882"/>
                </a:lnTo>
                <a:lnTo>
                  <a:pt x="785" y="894"/>
                </a:lnTo>
                <a:lnTo>
                  <a:pt x="795" y="900"/>
                </a:lnTo>
                <a:lnTo>
                  <a:pt x="801" y="902"/>
                </a:lnTo>
                <a:lnTo>
                  <a:pt x="808" y="906"/>
                </a:lnTo>
                <a:lnTo>
                  <a:pt x="810" y="909"/>
                </a:lnTo>
                <a:lnTo>
                  <a:pt x="812" y="915"/>
                </a:lnTo>
                <a:lnTo>
                  <a:pt x="814" y="919"/>
                </a:lnTo>
                <a:lnTo>
                  <a:pt x="814" y="913"/>
                </a:lnTo>
                <a:lnTo>
                  <a:pt x="816" y="909"/>
                </a:lnTo>
                <a:lnTo>
                  <a:pt x="816" y="906"/>
                </a:lnTo>
                <a:lnTo>
                  <a:pt x="829" y="906"/>
                </a:lnTo>
                <a:lnTo>
                  <a:pt x="839" y="896"/>
                </a:lnTo>
                <a:lnTo>
                  <a:pt x="849" y="867"/>
                </a:lnTo>
                <a:lnTo>
                  <a:pt x="866" y="867"/>
                </a:lnTo>
                <a:lnTo>
                  <a:pt x="881" y="869"/>
                </a:lnTo>
                <a:lnTo>
                  <a:pt x="895" y="867"/>
                </a:lnTo>
                <a:lnTo>
                  <a:pt x="895" y="865"/>
                </a:lnTo>
                <a:lnTo>
                  <a:pt x="897" y="863"/>
                </a:lnTo>
                <a:lnTo>
                  <a:pt x="902" y="859"/>
                </a:lnTo>
                <a:lnTo>
                  <a:pt x="902" y="854"/>
                </a:lnTo>
                <a:lnTo>
                  <a:pt x="904" y="848"/>
                </a:lnTo>
                <a:lnTo>
                  <a:pt x="904" y="844"/>
                </a:lnTo>
                <a:lnTo>
                  <a:pt x="902" y="840"/>
                </a:lnTo>
                <a:lnTo>
                  <a:pt x="897" y="838"/>
                </a:lnTo>
                <a:lnTo>
                  <a:pt x="895" y="829"/>
                </a:lnTo>
                <a:lnTo>
                  <a:pt x="897" y="827"/>
                </a:lnTo>
                <a:lnTo>
                  <a:pt x="902" y="823"/>
                </a:lnTo>
                <a:lnTo>
                  <a:pt x="904" y="821"/>
                </a:lnTo>
                <a:lnTo>
                  <a:pt x="908" y="811"/>
                </a:lnTo>
                <a:lnTo>
                  <a:pt x="908" y="800"/>
                </a:lnTo>
                <a:lnTo>
                  <a:pt x="910" y="788"/>
                </a:lnTo>
                <a:lnTo>
                  <a:pt x="914" y="775"/>
                </a:lnTo>
                <a:lnTo>
                  <a:pt x="923" y="761"/>
                </a:lnTo>
                <a:lnTo>
                  <a:pt x="929" y="748"/>
                </a:lnTo>
                <a:lnTo>
                  <a:pt x="929" y="736"/>
                </a:lnTo>
                <a:lnTo>
                  <a:pt x="927" y="723"/>
                </a:lnTo>
                <a:lnTo>
                  <a:pt x="929" y="715"/>
                </a:lnTo>
                <a:lnTo>
                  <a:pt x="931" y="713"/>
                </a:lnTo>
                <a:lnTo>
                  <a:pt x="937" y="715"/>
                </a:lnTo>
                <a:lnTo>
                  <a:pt x="939" y="715"/>
                </a:lnTo>
                <a:lnTo>
                  <a:pt x="941" y="711"/>
                </a:lnTo>
                <a:lnTo>
                  <a:pt x="939" y="706"/>
                </a:lnTo>
                <a:lnTo>
                  <a:pt x="939" y="702"/>
                </a:lnTo>
                <a:lnTo>
                  <a:pt x="946" y="696"/>
                </a:lnTo>
                <a:lnTo>
                  <a:pt x="958" y="692"/>
                </a:lnTo>
                <a:lnTo>
                  <a:pt x="966" y="688"/>
                </a:lnTo>
                <a:lnTo>
                  <a:pt x="966" y="669"/>
                </a:lnTo>
                <a:lnTo>
                  <a:pt x="973" y="669"/>
                </a:lnTo>
                <a:lnTo>
                  <a:pt x="975" y="663"/>
                </a:lnTo>
                <a:lnTo>
                  <a:pt x="977" y="660"/>
                </a:lnTo>
                <a:lnTo>
                  <a:pt x="977" y="658"/>
                </a:lnTo>
                <a:lnTo>
                  <a:pt x="979" y="646"/>
                </a:lnTo>
                <a:lnTo>
                  <a:pt x="979" y="636"/>
                </a:lnTo>
                <a:lnTo>
                  <a:pt x="977" y="635"/>
                </a:lnTo>
                <a:lnTo>
                  <a:pt x="977" y="625"/>
                </a:lnTo>
                <a:lnTo>
                  <a:pt x="979" y="613"/>
                </a:lnTo>
                <a:lnTo>
                  <a:pt x="977" y="598"/>
                </a:lnTo>
                <a:lnTo>
                  <a:pt x="977" y="585"/>
                </a:lnTo>
                <a:lnTo>
                  <a:pt x="985" y="585"/>
                </a:lnTo>
                <a:lnTo>
                  <a:pt x="987" y="577"/>
                </a:lnTo>
                <a:lnTo>
                  <a:pt x="989" y="571"/>
                </a:lnTo>
                <a:lnTo>
                  <a:pt x="989" y="560"/>
                </a:lnTo>
                <a:lnTo>
                  <a:pt x="987" y="550"/>
                </a:lnTo>
                <a:lnTo>
                  <a:pt x="985" y="546"/>
                </a:lnTo>
                <a:lnTo>
                  <a:pt x="977" y="527"/>
                </a:lnTo>
                <a:lnTo>
                  <a:pt x="973" y="519"/>
                </a:lnTo>
                <a:lnTo>
                  <a:pt x="975" y="500"/>
                </a:lnTo>
                <a:lnTo>
                  <a:pt x="977" y="475"/>
                </a:lnTo>
                <a:lnTo>
                  <a:pt x="973" y="454"/>
                </a:lnTo>
                <a:lnTo>
                  <a:pt x="950" y="439"/>
                </a:lnTo>
                <a:lnTo>
                  <a:pt x="950" y="435"/>
                </a:lnTo>
                <a:lnTo>
                  <a:pt x="952" y="427"/>
                </a:lnTo>
                <a:lnTo>
                  <a:pt x="950" y="423"/>
                </a:lnTo>
                <a:lnTo>
                  <a:pt x="945" y="417"/>
                </a:lnTo>
                <a:lnTo>
                  <a:pt x="935" y="412"/>
                </a:lnTo>
                <a:lnTo>
                  <a:pt x="929" y="408"/>
                </a:lnTo>
                <a:lnTo>
                  <a:pt x="925" y="396"/>
                </a:lnTo>
                <a:lnTo>
                  <a:pt x="925" y="383"/>
                </a:lnTo>
                <a:lnTo>
                  <a:pt x="923" y="369"/>
                </a:lnTo>
                <a:lnTo>
                  <a:pt x="904" y="358"/>
                </a:lnTo>
                <a:lnTo>
                  <a:pt x="895" y="354"/>
                </a:lnTo>
                <a:lnTo>
                  <a:pt x="895" y="335"/>
                </a:lnTo>
                <a:lnTo>
                  <a:pt x="893" y="319"/>
                </a:lnTo>
                <a:lnTo>
                  <a:pt x="883" y="308"/>
                </a:lnTo>
                <a:lnTo>
                  <a:pt x="875" y="308"/>
                </a:lnTo>
                <a:lnTo>
                  <a:pt x="877" y="302"/>
                </a:lnTo>
                <a:lnTo>
                  <a:pt x="883" y="296"/>
                </a:lnTo>
                <a:lnTo>
                  <a:pt x="881" y="292"/>
                </a:lnTo>
                <a:lnTo>
                  <a:pt x="879" y="291"/>
                </a:lnTo>
                <a:lnTo>
                  <a:pt x="877" y="285"/>
                </a:lnTo>
                <a:lnTo>
                  <a:pt x="858" y="273"/>
                </a:lnTo>
                <a:lnTo>
                  <a:pt x="833" y="262"/>
                </a:lnTo>
                <a:lnTo>
                  <a:pt x="816" y="250"/>
                </a:lnTo>
                <a:lnTo>
                  <a:pt x="814" y="233"/>
                </a:lnTo>
                <a:lnTo>
                  <a:pt x="814" y="196"/>
                </a:lnTo>
                <a:lnTo>
                  <a:pt x="808" y="183"/>
                </a:lnTo>
                <a:lnTo>
                  <a:pt x="799" y="171"/>
                </a:lnTo>
                <a:lnTo>
                  <a:pt x="795" y="162"/>
                </a:lnTo>
                <a:lnTo>
                  <a:pt x="793" y="146"/>
                </a:lnTo>
                <a:lnTo>
                  <a:pt x="795" y="131"/>
                </a:lnTo>
                <a:lnTo>
                  <a:pt x="795" y="116"/>
                </a:lnTo>
                <a:lnTo>
                  <a:pt x="781" y="116"/>
                </a:lnTo>
                <a:lnTo>
                  <a:pt x="781" y="114"/>
                </a:lnTo>
                <a:lnTo>
                  <a:pt x="779" y="110"/>
                </a:lnTo>
                <a:lnTo>
                  <a:pt x="778" y="108"/>
                </a:lnTo>
                <a:lnTo>
                  <a:pt x="774" y="108"/>
                </a:lnTo>
                <a:lnTo>
                  <a:pt x="774" y="96"/>
                </a:lnTo>
                <a:lnTo>
                  <a:pt x="762" y="100"/>
                </a:lnTo>
                <a:lnTo>
                  <a:pt x="762" y="108"/>
                </a:lnTo>
                <a:lnTo>
                  <a:pt x="756" y="108"/>
                </a:lnTo>
                <a:lnTo>
                  <a:pt x="755" y="104"/>
                </a:lnTo>
                <a:lnTo>
                  <a:pt x="751" y="104"/>
                </a:lnTo>
                <a:lnTo>
                  <a:pt x="747" y="62"/>
                </a:lnTo>
                <a:lnTo>
                  <a:pt x="737" y="31"/>
                </a:lnTo>
                <a:lnTo>
                  <a:pt x="720" y="0"/>
                </a:lnTo>
                <a:lnTo>
                  <a:pt x="710" y="0"/>
                </a:lnTo>
                <a:lnTo>
                  <a:pt x="707" y="29"/>
                </a:lnTo>
                <a:lnTo>
                  <a:pt x="705" y="50"/>
                </a:lnTo>
                <a:lnTo>
                  <a:pt x="707" y="73"/>
                </a:lnTo>
                <a:lnTo>
                  <a:pt x="699" y="77"/>
                </a:lnTo>
                <a:lnTo>
                  <a:pt x="699" y="106"/>
                </a:lnTo>
                <a:lnTo>
                  <a:pt x="701" y="131"/>
                </a:lnTo>
                <a:lnTo>
                  <a:pt x="699" y="158"/>
                </a:lnTo>
                <a:lnTo>
                  <a:pt x="697" y="160"/>
                </a:lnTo>
                <a:lnTo>
                  <a:pt x="693" y="160"/>
                </a:lnTo>
                <a:lnTo>
                  <a:pt x="691" y="162"/>
                </a:lnTo>
                <a:lnTo>
                  <a:pt x="689" y="168"/>
                </a:lnTo>
                <a:lnTo>
                  <a:pt x="691" y="177"/>
                </a:lnTo>
                <a:lnTo>
                  <a:pt x="691" y="183"/>
                </a:lnTo>
                <a:lnTo>
                  <a:pt x="684" y="191"/>
                </a:lnTo>
                <a:lnTo>
                  <a:pt x="684" y="208"/>
                </a:lnTo>
                <a:lnTo>
                  <a:pt x="680" y="210"/>
                </a:lnTo>
                <a:lnTo>
                  <a:pt x="678" y="208"/>
                </a:lnTo>
                <a:lnTo>
                  <a:pt x="676" y="212"/>
                </a:lnTo>
                <a:lnTo>
                  <a:pt x="657" y="212"/>
                </a:lnTo>
                <a:lnTo>
                  <a:pt x="651" y="206"/>
                </a:lnTo>
                <a:lnTo>
                  <a:pt x="647" y="196"/>
                </a:lnTo>
                <a:lnTo>
                  <a:pt x="645" y="187"/>
                </a:lnTo>
                <a:lnTo>
                  <a:pt x="632" y="187"/>
                </a:lnTo>
                <a:lnTo>
                  <a:pt x="624" y="179"/>
                </a:lnTo>
                <a:lnTo>
                  <a:pt x="614" y="164"/>
                </a:lnTo>
                <a:lnTo>
                  <a:pt x="605" y="154"/>
                </a:lnTo>
                <a:lnTo>
                  <a:pt x="595" y="150"/>
                </a:lnTo>
                <a:lnTo>
                  <a:pt x="586" y="150"/>
                </a:lnTo>
                <a:lnTo>
                  <a:pt x="576" y="146"/>
                </a:lnTo>
                <a:lnTo>
                  <a:pt x="576" y="139"/>
                </a:lnTo>
                <a:lnTo>
                  <a:pt x="566" y="135"/>
                </a:lnTo>
                <a:lnTo>
                  <a:pt x="551" y="127"/>
                </a:lnTo>
                <a:lnTo>
                  <a:pt x="553" y="118"/>
                </a:lnTo>
                <a:lnTo>
                  <a:pt x="551" y="100"/>
                </a:lnTo>
                <a:lnTo>
                  <a:pt x="559" y="96"/>
                </a:lnTo>
                <a:lnTo>
                  <a:pt x="561" y="87"/>
                </a:lnTo>
                <a:lnTo>
                  <a:pt x="561" y="77"/>
                </a:lnTo>
                <a:lnTo>
                  <a:pt x="555" y="73"/>
                </a:lnTo>
                <a:lnTo>
                  <a:pt x="576" y="73"/>
                </a:lnTo>
                <a:lnTo>
                  <a:pt x="574" y="70"/>
                </a:lnTo>
                <a:lnTo>
                  <a:pt x="574" y="66"/>
                </a:lnTo>
                <a:lnTo>
                  <a:pt x="576" y="62"/>
                </a:lnTo>
                <a:lnTo>
                  <a:pt x="574" y="62"/>
                </a:lnTo>
                <a:lnTo>
                  <a:pt x="570" y="60"/>
                </a:lnTo>
                <a:lnTo>
                  <a:pt x="570" y="54"/>
                </a:lnTo>
                <a:lnTo>
                  <a:pt x="574" y="52"/>
                </a:lnTo>
                <a:lnTo>
                  <a:pt x="580" y="50"/>
                </a:lnTo>
                <a:lnTo>
                  <a:pt x="584" y="47"/>
                </a:lnTo>
                <a:lnTo>
                  <a:pt x="582" y="41"/>
                </a:lnTo>
                <a:lnTo>
                  <a:pt x="578" y="31"/>
                </a:lnTo>
                <a:lnTo>
                  <a:pt x="580" y="31"/>
                </a:lnTo>
                <a:lnTo>
                  <a:pt x="568" y="35"/>
                </a:lnTo>
                <a:lnTo>
                  <a:pt x="559" y="39"/>
                </a:lnTo>
                <a:lnTo>
                  <a:pt x="555" y="31"/>
                </a:lnTo>
                <a:lnTo>
                  <a:pt x="543" y="33"/>
                </a:lnTo>
                <a:lnTo>
                  <a:pt x="530" y="31"/>
                </a:lnTo>
                <a:lnTo>
                  <a:pt x="513" y="27"/>
                </a:lnTo>
                <a:lnTo>
                  <a:pt x="515" y="27"/>
                </a:lnTo>
                <a:lnTo>
                  <a:pt x="507" y="27"/>
                </a:lnTo>
                <a:lnTo>
                  <a:pt x="509" y="27"/>
                </a:lnTo>
                <a:lnTo>
                  <a:pt x="503" y="23"/>
                </a:lnTo>
                <a:lnTo>
                  <a:pt x="501" y="22"/>
                </a:lnTo>
                <a:lnTo>
                  <a:pt x="497" y="16"/>
                </a:lnTo>
                <a:lnTo>
                  <a:pt x="495" y="18"/>
                </a:lnTo>
                <a:lnTo>
                  <a:pt x="490" y="22"/>
                </a:lnTo>
                <a:lnTo>
                  <a:pt x="490" y="23"/>
                </a:lnTo>
                <a:lnTo>
                  <a:pt x="488" y="23"/>
                </a:lnTo>
                <a:lnTo>
                  <a:pt x="482" y="22"/>
                </a:lnTo>
                <a:lnTo>
                  <a:pt x="484" y="20"/>
                </a:lnTo>
                <a:lnTo>
                  <a:pt x="472" y="12"/>
                </a:lnTo>
                <a:lnTo>
                  <a:pt x="469" y="8"/>
                </a:lnTo>
                <a:lnTo>
                  <a:pt x="459" y="10"/>
                </a:lnTo>
                <a:lnTo>
                  <a:pt x="474" y="23"/>
                </a:lnTo>
                <a:lnTo>
                  <a:pt x="488" y="31"/>
                </a:lnTo>
                <a:lnTo>
                  <a:pt x="486" y="35"/>
                </a:lnTo>
                <a:lnTo>
                  <a:pt x="486" y="41"/>
                </a:lnTo>
                <a:lnTo>
                  <a:pt x="480" y="39"/>
                </a:lnTo>
                <a:lnTo>
                  <a:pt x="480" y="47"/>
                </a:lnTo>
                <a:lnTo>
                  <a:pt x="469" y="45"/>
                </a:lnTo>
                <a:lnTo>
                  <a:pt x="453" y="39"/>
                </a:lnTo>
                <a:lnTo>
                  <a:pt x="440" y="35"/>
                </a:lnTo>
                <a:lnTo>
                  <a:pt x="440" y="39"/>
                </a:lnTo>
                <a:lnTo>
                  <a:pt x="438" y="45"/>
                </a:lnTo>
                <a:lnTo>
                  <a:pt x="438" y="47"/>
                </a:lnTo>
                <a:lnTo>
                  <a:pt x="432" y="45"/>
                </a:lnTo>
                <a:lnTo>
                  <a:pt x="426" y="39"/>
                </a:lnTo>
                <a:lnTo>
                  <a:pt x="422" y="52"/>
                </a:lnTo>
                <a:lnTo>
                  <a:pt x="421" y="66"/>
                </a:lnTo>
                <a:lnTo>
                  <a:pt x="426" y="73"/>
                </a:lnTo>
                <a:lnTo>
                  <a:pt x="421" y="75"/>
                </a:lnTo>
                <a:lnTo>
                  <a:pt x="415" y="73"/>
                </a:lnTo>
                <a:lnTo>
                  <a:pt x="411" y="73"/>
                </a:lnTo>
                <a:lnTo>
                  <a:pt x="409" y="77"/>
                </a:lnTo>
                <a:lnTo>
                  <a:pt x="409" y="87"/>
                </a:lnTo>
                <a:lnTo>
                  <a:pt x="411" y="93"/>
                </a:lnTo>
                <a:lnTo>
                  <a:pt x="399" y="96"/>
                </a:lnTo>
                <a:lnTo>
                  <a:pt x="396" y="100"/>
                </a:lnTo>
                <a:lnTo>
                  <a:pt x="403" y="112"/>
                </a:lnTo>
                <a:lnTo>
                  <a:pt x="405" y="120"/>
                </a:lnTo>
                <a:lnTo>
                  <a:pt x="392" y="123"/>
                </a:lnTo>
                <a:lnTo>
                  <a:pt x="386" y="121"/>
                </a:lnTo>
                <a:lnTo>
                  <a:pt x="384" y="120"/>
                </a:lnTo>
                <a:lnTo>
                  <a:pt x="382" y="116"/>
                </a:lnTo>
                <a:lnTo>
                  <a:pt x="371" y="116"/>
                </a:lnTo>
                <a:lnTo>
                  <a:pt x="371" y="131"/>
                </a:lnTo>
                <a:lnTo>
                  <a:pt x="359" y="135"/>
                </a:lnTo>
                <a:lnTo>
                  <a:pt x="365" y="120"/>
                </a:lnTo>
                <a:lnTo>
                  <a:pt x="363" y="108"/>
                </a:lnTo>
                <a:lnTo>
                  <a:pt x="351" y="96"/>
                </a:lnTo>
                <a:lnTo>
                  <a:pt x="351" y="93"/>
                </a:lnTo>
                <a:lnTo>
                  <a:pt x="350" y="89"/>
                </a:lnTo>
                <a:lnTo>
                  <a:pt x="350" y="85"/>
                </a:lnTo>
                <a:lnTo>
                  <a:pt x="328" y="89"/>
                </a:lnTo>
                <a:lnTo>
                  <a:pt x="321" y="93"/>
                </a:lnTo>
                <a:lnTo>
                  <a:pt x="317" y="108"/>
                </a:lnTo>
                <a:lnTo>
                  <a:pt x="317" y="106"/>
                </a:lnTo>
                <a:lnTo>
                  <a:pt x="315" y="104"/>
                </a:lnTo>
                <a:lnTo>
                  <a:pt x="313" y="100"/>
                </a:lnTo>
                <a:lnTo>
                  <a:pt x="305" y="100"/>
                </a:lnTo>
                <a:lnTo>
                  <a:pt x="307" y="102"/>
                </a:lnTo>
                <a:lnTo>
                  <a:pt x="309" y="106"/>
                </a:lnTo>
                <a:lnTo>
                  <a:pt x="309" y="108"/>
                </a:lnTo>
                <a:lnTo>
                  <a:pt x="303" y="108"/>
                </a:lnTo>
                <a:lnTo>
                  <a:pt x="303" y="112"/>
                </a:lnTo>
                <a:lnTo>
                  <a:pt x="305" y="120"/>
                </a:lnTo>
                <a:lnTo>
                  <a:pt x="305" y="123"/>
                </a:lnTo>
                <a:lnTo>
                  <a:pt x="296" y="123"/>
                </a:lnTo>
                <a:lnTo>
                  <a:pt x="296" y="125"/>
                </a:lnTo>
                <a:lnTo>
                  <a:pt x="300" y="131"/>
                </a:lnTo>
                <a:lnTo>
                  <a:pt x="298" y="135"/>
                </a:lnTo>
                <a:lnTo>
                  <a:pt x="296" y="133"/>
                </a:lnTo>
                <a:lnTo>
                  <a:pt x="290" y="129"/>
                </a:lnTo>
                <a:lnTo>
                  <a:pt x="286" y="127"/>
                </a:lnTo>
                <a:lnTo>
                  <a:pt x="284" y="131"/>
                </a:lnTo>
                <a:lnTo>
                  <a:pt x="282" y="133"/>
                </a:lnTo>
                <a:lnTo>
                  <a:pt x="279" y="135"/>
                </a:lnTo>
                <a:lnTo>
                  <a:pt x="279" y="158"/>
                </a:lnTo>
                <a:lnTo>
                  <a:pt x="273" y="152"/>
                </a:lnTo>
                <a:lnTo>
                  <a:pt x="263" y="148"/>
                </a:lnTo>
                <a:lnTo>
                  <a:pt x="259" y="150"/>
                </a:lnTo>
                <a:lnTo>
                  <a:pt x="257" y="154"/>
                </a:lnTo>
                <a:lnTo>
                  <a:pt x="257" y="179"/>
                </a:lnTo>
                <a:lnTo>
                  <a:pt x="261" y="181"/>
                </a:lnTo>
                <a:lnTo>
                  <a:pt x="259" y="189"/>
                </a:lnTo>
                <a:lnTo>
                  <a:pt x="257" y="196"/>
                </a:lnTo>
                <a:lnTo>
                  <a:pt x="254" y="194"/>
                </a:lnTo>
                <a:lnTo>
                  <a:pt x="248" y="187"/>
                </a:lnTo>
                <a:lnTo>
                  <a:pt x="246" y="183"/>
                </a:lnTo>
                <a:lnTo>
                  <a:pt x="240" y="166"/>
                </a:lnTo>
                <a:lnTo>
                  <a:pt x="240" y="168"/>
                </a:lnTo>
                <a:lnTo>
                  <a:pt x="227" y="179"/>
                </a:lnTo>
                <a:lnTo>
                  <a:pt x="223" y="198"/>
                </a:lnTo>
                <a:lnTo>
                  <a:pt x="221" y="216"/>
                </a:lnTo>
                <a:lnTo>
                  <a:pt x="227" y="223"/>
                </a:lnTo>
                <a:lnTo>
                  <a:pt x="217" y="229"/>
                </a:lnTo>
                <a:lnTo>
                  <a:pt x="209" y="235"/>
                </a:lnTo>
                <a:lnTo>
                  <a:pt x="204" y="243"/>
                </a:lnTo>
                <a:lnTo>
                  <a:pt x="202" y="246"/>
                </a:lnTo>
                <a:lnTo>
                  <a:pt x="202" y="258"/>
                </a:lnTo>
                <a:lnTo>
                  <a:pt x="188" y="264"/>
                </a:lnTo>
                <a:lnTo>
                  <a:pt x="175" y="266"/>
                </a:lnTo>
                <a:lnTo>
                  <a:pt x="160" y="269"/>
                </a:lnTo>
                <a:lnTo>
                  <a:pt x="154" y="277"/>
                </a:lnTo>
                <a:lnTo>
                  <a:pt x="148" y="277"/>
                </a:lnTo>
                <a:lnTo>
                  <a:pt x="146" y="273"/>
                </a:lnTo>
                <a:lnTo>
                  <a:pt x="142" y="273"/>
                </a:lnTo>
                <a:lnTo>
                  <a:pt x="138" y="279"/>
                </a:lnTo>
                <a:lnTo>
                  <a:pt x="137" y="287"/>
                </a:lnTo>
                <a:lnTo>
                  <a:pt x="133" y="292"/>
                </a:lnTo>
                <a:lnTo>
                  <a:pt x="115" y="292"/>
                </a:lnTo>
                <a:lnTo>
                  <a:pt x="113" y="300"/>
                </a:lnTo>
                <a:lnTo>
                  <a:pt x="104" y="300"/>
                </a:lnTo>
                <a:lnTo>
                  <a:pt x="94" y="298"/>
                </a:lnTo>
                <a:lnTo>
                  <a:pt x="89" y="296"/>
                </a:lnTo>
                <a:lnTo>
                  <a:pt x="87" y="300"/>
                </a:lnTo>
                <a:lnTo>
                  <a:pt x="87" y="308"/>
                </a:lnTo>
                <a:lnTo>
                  <a:pt x="69" y="308"/>
                </a:lnTo>
                <a:lnTo>
                  <a:pt x="69" y="312"/>
                </a:lnTo>
                <a:lnTo>
                  <a:pt x="46" y="331"/>
                </a:lnTo>
                <a:lnTo>
                  <a:pt x="37" y="342"/>
                </a:lnTo>
                <a:lnTo>
                  <a:pt x="33" y="344"/>
                </a:lnTo>
                <a:lnTo>
                  <a:pt x="25" y="350"/>
                </a:lnTo>
                <a:lnTo>
                  <a:pt x="19" y="352"/>
                </a:lnTo>
                <a:lnTo>
                  <a:pt x="18" y="354"/>
                </a:lnTo>
                <a:lnTo>
                  <a:pt x="21" y="342"/>
                </a:lnTo>
                <a:lnTo>
                  <a:pt x="18" y="344"/>
                </a:lnTo>
                <a:lnTo>
                  <a:pt x="16" y="346"/>
                </a:lnTo>
                <a:lnTo>
                  <a:pt x="14" y="346"/>
                </a:lnTo>
                <a:lnTo>
                  <a:pt x="14" y="348"/>
                </a:lnTo>
                <a:lnTo>
                  <a:pt x="12" y="354"/>
                </a:lnTo>
                <a:lnTo>
                  <a:pt x="10" y="358"/>
                </a:lnTo>
                <a:lnTo>
                  <a:pt x="12" y="367"/>
                </a:lnTo>
                <a:lnTo>
                  <a:pt x="14" y="381"/>
                </a:lnTo>
                <a:lnTo>
                  <a:pt x="14" y="396"/>
                </a:lnTo>
                <a:lnTo>
                  <a:pt x="10" y="400"/>
                </a:lnTo>
                <a:lnTo>
                  <a:pt x="2" y="404"/>
                </a:lnTo>
                <a:lnTo>
                  <a:pt x="0" y="408"/>
                </a:lnTo>
                <a:lnTo>
                  <a:pt x="0" y="412"/>
                </a:lnTo>
                <a:lnTo>
                  <a:pt x="0" y="419"/>
                </a:lnTo>
                <a:lnTo>
                  <a:pt x="6" y="419"/>
                </a:lnTo>
                <a:lnTo>
                  <a:pt x="6" y="423"/>
                </a:lnTo>
                <a:lnTo>
                  <a:pt x="14" y="431"/>
                </a:lnTo>
                <a:lnTo>
                  <a:pt x="21" y="458"/>
                </a:lnTo>
                <a:lnTo>
                  <a:pt x="19" y="462"/>
                </a:lnTo>
                <a:lnTo>
                  <a:pt x="21" y="471"/>
                </a:lnTo>
                <a:lnTo>
                  <a:pt x="21" y="477"/>
                </a:lnTo>
                <a:lnTo>
                  <a:pt x="14" y="473"/>
                </a:lnTo>
                <a:lnTo>
                  <a:pt x="10" y="473"/>
                </a:lnTo>
                <a:lnTo>
                  <a:pt x="10" y="462"/>
                </a:lnTo>
                <a:lnTo>
                  <a:pt x="6" y="462"/>
                </a:lnTo>
                <a:lnTo>
                  <a:pt x="4" y="467"/>
                </a:lnTo>
                <a:lnTo>
                  <a:pt x="6" y="473"/>
                </a:lnTo>
                <a:lnTo>
                  <a:pt x="23" y="490"/>
                </a:lnTo>
                <a:lnTo>
                  <a:pt x="12" y="489"/>
                </a:lnTo>
                <a:lnTo>
                  <a:pt x="2" y="485"/>
                </a:lnTo>
                <a:lnTo>
                  <a:pt x="2" y="492"/>
                </a:lnTo>
                <a:lnTo>
                  <a:pt x="10" y="498"/>
                </a:lnTo>
                <a:lnTo>
                  <a:pt x="18" y="506"/>
                </a:lnTo>
                <a:lnTo>
                  <a:pt x="25" y="515"/>
                </a:lnTo>
                <a:lnTo>
                  <a:pt x="25" y="523"/>
                </a:lnTo>
                <a:lnTo>
                  <a:pt x="23" y="531"/>
                </a:lnTo>
                <a:lnTo>
                  <a:pt x="25" y="538"/>
                </a:lnTo>
                <a:lnTo>
                  <a:pt x="29" y="542"/>
                </a:lnTo>
                <a:lnTo>
                  <a:pt x="41" y="55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33" name="Freeform 359"/>
          <p:cNvSpPr>
            <a:spLocks/>
          </p:cNvSpPr>
          <p:nvPr/>
        </p:nvSpPr>
        <p:spPr bwMode="auto">
          <a:xfrm>
            <a:off x="5849654" y="3280034"/>
            <a:ext cx="2460" cy="3742"/>
          </a:xfrm>
          <a:custGeom>
            <a:avLst/>
            <a:gdLst>
              <a:gd name="T0" fmla="*/ 1 w 4"/>
              <a:gd name="T1" fmla="*/ 0 h 8"/>
              <a:gd name="T2" fmla="*/ 0 w 4"/>
              <a:gd name="T3" fmla="*/ 0 h 8"/>
              <a:gd name="T4" fmla="*/ 0 w 4"/>
              <a:gd name="T5" fmla="*/ 1 h 8"/>
              <a:gd name="T6" fmla="*/ 1 w 4"/>
              <a:gd name="T7" fmla="*/ 1 h 8"/>
              <a:gd name="T8" fmla="*/ 1 w 4"/>
              <a:gd name="T9" fmla="*/ 0 h 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8"/>
              <a:gd name="T17" fmla="*/ 4 w 4"/>
              <a:gd name="T18" fmla="*/ 8 h 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8">
                <a:moveTo>
                  <a:pt x="4" y="0"/>
                </a:moveTo>
                <a:lnTo>
                  <a:pt x="0" y="0"/>
                </a:lnTo>
                <a:lnTo>
                  <a:pt x="0" y="8"/>
                </a:lnTo>
                <a:lnTo>
                  <a:pt x="4" y="4"/>
                </a:lnTo>
                <a:lnTo>
                  <a:pt x="4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34" name="Freeform 360"/>
          <p:cNvSpPr>
            <a:spLocks/>
          </p:cNvSpPr>
          <p:nvPr/>
        </p:nvSpPr>
        <p:spPr bwMode="auto">
          <a:xfrm>
            <a:off x="5848424" y="3275045"/>
            <a:ext cx="1231" cy="4988"/>
          </a:xfrm>
          <a:custGeom>
            <a:avLst/>
            <a:gdLst>
              <a:gd name="T0" fmla="*/ 0 w 4"/>
              <a:gd name="T1" fmla="*/ 0 h 7"/>
              <a:gd name="T2" fmla="*/ 0 w 4"/>
              <a:gd name="T3" fmla="*/ 0 h 7"/>
              <a:gd name="T4" fmla="*/ 0 w 4"/>
              <a:gd name="T5" fmla="*/ 2 h 7"/>
              <a:gd name="T6" fmla="*/ 0 w 4"/>
              <a:gd name="T7" fmla="*/ 1 h 7"/>
              <a:gd name="T8" fmla="*/ 0 w 4"/>
              <a:gd name="T9" fmla="*/ 0 h 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"/>
              <a:gd name="T16" fmla="*/ 0 h 7"/>
              <a:gd name="T17" fmla="*/ 4 w 4"/>
              <a:gd name="T18" fmla="*/ 7 h 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" h="7">
                <a:moveTo>
                  <a:pt x="4" y="0"/>
                </a:moveTo>
                <a:lnTo>
                  <a:pt x="0" y="0"/>
                </a:lnTo>
                <a:lnTo>
                  <a:pt x="0" y="7"/>
                </a:lnTo>
                <a:lnTo>
                  <a:pt x="4" y="3"/>
                </a:lnTo>
                <a:lnTo>
                  <a:pt x="4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35" name="Freeform 361"/>
          <p:cNvSpPr>
            <a:spLocks noEditPoints="1"/>
          </p:cNvSpPr>
          <p:nvPr/>
        </p:nvSpPr>
        <p:spPr bwMode="auto">
          <a:xfrm>
            <a:off x="5801679" y="3010669"/>
            <a:ext cx="113172" cy="296800"/>
          </a:xfrm>
          <a:custGeom>
            <a:avLst/>
            <a:gdLst>
              <a:gd name="T0" fmla="*/ 18 w 165"/>
              <a:gd name="T1" fmla="*/ 114 h 448"/>
              <a:gd name="T2" fmla="*/ 20 w 165"/>
              <a:gd name="T3" fmla="*/ 114 h 448"/>
              <a:gd name="T4" fmla="*/ 19 w 165"/>
              <a:gd name="T5" fmla="*/ 114 h 448"/>
              <a:gd name="T6" fmla="*/ 32 w 165"/>
              <a:gd name="T7" fmla="*/ 12 h 448"/>
              <a:gd name="T8" fmla="*/ 22 w 165"/>
              <a:gd name="T9" fmla="*/ 9 h 448"/>
              <a:gd name="T10" fmla="*/ 22 w 165"/>
              <a:gd name="T11" fmla="*/ 4 h 448"/>
              <a:gd name="T12" fmla="*/ 14 w 165"/>
              <a:gd name="T13" fmla="*/ 2 h 448"/>
              <a:gd name="T14" fmla="*/ 4 w 165"/>
              <a:gd name="T15" fmla="*/ 2 h 448"/>
              <a:gd name="T16" fmla="*/ 2 w 165"/>
              <a:gd name="T17" fmla="*/ 7 h 448"/>
              <a:gd name="T18" fmla="*/ 8 w 165"/>
              <a:gd name="T19" fmla="*/ 12 h 448"/>
              <a:gd name="T20" fmla="*/ 15 w 165"/>
              <a:gd name="T21" fmla="*/ 14 h 448"/>
              <a:gd name="T22" fmla="*/ 14 w 165"/>
              <a:gd name="T23" fmla="*/ 26 h 448"/>
              <a:gd name="T24" fmla="*/ 7 w 165"/>
              <a:gd name="T25" fmla="*/ 29 h 448"/>
              <a:gd name="T26" fmla="*/ 14 w 165"/>
              <a:gd name="T27" fmla="*/ 39 h 448"/>
              <a:gd name="T28" fmla="*/ 20 w 165"/>
              <a:gd name="T29" fmla="*/ 48 h 448"/>
              <a:gd name="T30" fmla="*/ 26 w 165"/>
              <a:gd name="T31" fmla="*/ 57 h 448"/>
              <a:gd name="T32" fmla="*/ 30 w 165"/>
              <a:gd name="T33" fmla="*/ 65 h 448"/>
              <a:gd name="T34" fmla="*/ 30 w 165"/>
              <a:gd name="T35" fmla="*/ 77 h 448"/>
              <a:gd name="T36" fmla="*/ 32 w 165"/>
              <a:gd name="T37" fmla="*/ 86 h 448"/>
              <a:gd name="T38" fmla="*/ 31 w 165"/>
              <a:gd name="T39" fmla="*/ 99 h 448"/>
              <a:gd name="T40" fmla="*/ 23 w 165"/>
              <a:gd name="T41" fmla="*/ 107 h 448"/>
              <a:gd name="T42" fmla="*/ 14 w 165"/>
              <a:gd name="T43" fmla="*/ 107 h 448"/>
              <a:gd name="T44" fmla="*/ 13 w 165"/>
              <a:gd name="T45" fmla="*/ 112 h 448"/>
              <a:gd name="T46" fmla="*/ 15 w 165"/>
              <a:gd name="T47" fmla="*/ 124 h 448"/>
              <a:gd name="T48" fmla="*/ 14 w 165"/>
              <a:gd name="T49" fmla="*/ 126 h 448"/>
              <a:gd name="T50" fmla="*/ 18 w 165"/>
              <a:gd name="T51" fmla="*/ 122 h 448"/>
              <a:gd name="T52" fmla="*/ 21 w 165"/>
              <a:gd name="T53" fmla="*/ 122 h 448"/>
              <a:gd name="T54" fmla="*/ 20 w 165"/>
              <a:gd name="T55" fmla="*/ 116 h 448"/>
              <a:gd name="T56" fmla="*/ 24 w 165"/>
              <a:gd name="T57" fmla="*/ 115 h 448"/>
              <a:gd name="T58" fmla="*/ 21 w 165"/>
              <a:gd name="T59" fmla="*/ 113 h 448"/>
              <a:gd name="T60" fmla="*/ 22 w 165"/>
              <a:gd name="T61" fmla="*/ 111 h 448"/>
              <a:gd name="T62" fmla="*/ 28 w 165"/>
              <a:gd name="T63" fmla="*/ 112 h 448"/>
              <a:gd name="T64" fmla="*/ 29 w 165"/>
              <a:gd name="T65" fmla="*/ 109 h 448"/>
              <a:gd name="T66" fmla="*/ 42 w 165"/>
              <a:gd name="T67" fmla="*/ 101 h 448"/>
              <a:gd name="T68" fmla="*/ 40 w 165"/>
              <a:gd name="T69" fmla="*/ 69 h 448"/>
              <a:gd name="T70" fmla="*/ 36 w 165"/>
              <a:gd name="T71" fmla="*/ 64 h 448"/>
              <a:gd name="T72" fmla="*/ 34 w 165"/>
              <a:gd name="T73" fmla="*/ 60 h 448"/>
              <a:gd name="T74" fmla="*/ 30 w 165"/>
              <a:gd name="T75" fmla="*/ 52 h 448"/>
              <a:gd name="T76" fmla="*/ 26 w 165"/>
              <a:gd name="T77" fmla="*/ 50 h 448"/>
              <a:gd name="T78" fmla="*/ 24 w 165"/>
              <a:gd name="T79" fmla="*/ 45 h 448"/>
              <a:gd name="T80" fmla="*/ 21 w 165"/>
              <a:gd name="T81" fmla="*/ 43 h 448"/>
              <a:gd name="T82" fmla="*/ 21 w 165"/>
              <a:gd name="T83" fmla="*/ 28 h 448"/>
              <a:gd name="T84" fmla="*/ 24 w 165"/>
              <a:gd name="T85" fmla="*/ 27 h 448"/>
              <a:gd name="T86" fmla="*/ 35 w 165"/>
              <a:gd name="T87" fmla="*/ 14 h 44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65"/>
              <a:gd name="T133" fmla="*/ 0 h 448"/>
              <a:gd name="T134" fmla="*/ 165 w 165"/>
              <a:gd name="T135" fmla="*/ 448 h 44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65" h="448">
                <a:moveTo>
                  <a:pt x="71" y="398"/>
                </a:moveTo>
                <a:lnTo>
                  <a:pt x="71" y="401"/>
                </a:lnTo>
                <a:lnTo>
                  <a:pt x="67" y="405"/>
                </a:lnTo>
                <a:lnTo>
                  <a:pt x="67" y="398"/>
                </a:lnTo>
                <a:lnTo>
                  <a:pt x="71" y="398"/>
                </a:lnTo>
                <a:close/>
                <a:moveTo>
                  <a:pt x="75" y="405"/>
                </a:moveTo>
                <a:lnTo>
                  <a:pt x="75" y="409"/>
                </a:lnTo>
                <a:lnTo>
                  <a:pt x="71" y="413"/>
                </a:lnTo>
                <a:lnTo>
                  <a:pt x="71" y="405"/>
                </a:lnTo>
                <a:lnTo>
                  <a:pt x="75" y="405"/>
                </a:lnTo>
                <a:close/>
                <a:moveTo>
                  <a:pt x="132" y="46"/>
                </a:moveTo>
                <a:lnTo>
                  <a:pt x="123" y="42"/>
                </a:lnTo>
                <a:lnTo>
                  <a:pt x="107" y="42"/>
                </a:lnTo>
                <a:lnTo>
                  <a:pt x="98" y="48"/>
                </a:lnTo>
                <a:lnTo>
                  <a:pt x="84" y="32"/>
                </a:lnTo>
                <a:lnTo>
                  <a:pt x="90" y="21"/>
                </a:lnTo>
                <a:lnTo>
                  <a:pt x="90" y="15"/>
                </a:lnTo>
                <a:lnTo>
                  <a:pt x="82" y="13"/>
                </a:lnTo>
                <a:lnTo>
                  <a:pt x="71" y="2"/>
                </a:lnTo>
                <a:lnTo>
                  <a:pt x="59" y="0"/>
                </a:lnTo>
                <a:lnTo>
                  <a:pt x="52" y="6"/>
                </a:lnTo>
                <a:lnTo>
                  <a:pt x="35" y="6"/>
                </a:lnTo>
                <a:lnTo>
                  <a:pt x="25" y="13"/>
                </a:lnTo>
                <a:lnTo>
                  <a:pt x="13" y="6"/>
                </a:lnTo>
                <a:lnTo>
                  <a:pt x="2" y="9"/>
                </a:lnTo>
                <a:lnTo>
                  <a:pt x="0" y="17"/>
                </a:lnTo>
                <a:lnTo>
                  <a:pt x="8" y="27"/>
                </a:lnTo>
                <a:lnTo>
                  <a:pt x="17" y="32"/>
                </a:lnTo>
                <a:lnTo>
                  <a:pt x="21" y="38"/>
                </a:lnTo>
                <a:lnTo>
                  <a:pt x="31" y="42"/>
                </a:lnTo>
                <a:lnTo>
                  <a:pt x="38" y="34"/>
                </a:lnTo>
                <a:lnTo>
                  <a:pt x="50" y="38"/>
                </a:lnTo>
                <a:lnTo>
                  <a:pt x="59" y="48"/>
                </a:lnTo>
                <a:lnTo>
                  <a:pt x="59" y="63"/>
                </a:lnTo>
                <a:lnTo>
                  <a:pt x="52" y="67"/>
                </a:lnTo>
                <a:lnTo>
                  <a:pt x="52" y="90"/>
                </a:lnTo>
                <a:lnTo>
                  <a:pt x="48" y="96"/>
                </a:lnTo>
                <a:lnTo>
                  <a:pt x="35" y="96"/>
                </a:lnTo>
                <a:lnTo>
                  <a:pt x="27" y="102"/>
                </a:lnTo>
                <a:lnTo>
                  <a:pt x="33" y="113"/>
                </a:lnTo>
                <a:lnTo>
                  <a:pt x="48" y="123"/>
                </a:lnTo>
                <a:lnTo>
                  <a:pt x="54" y="140"/>
                </a:lnTo>
                <a:lnTo>
                  <a:pt x="63" y="155"/>
                </a:lnTo>
                <a:lnTo>
                  <a:pt x="71" y="163"/>
                </a:lnTo>
                <a:lnTo>
                  <a:pt x="73" y="171"/>
                </a:lnTo>
                <a:lnTo>
                  <a:pt x="81" y="182"/>
                </a:lnTo>
                <a:lnTo>
                  <a:pt x="92" y="190"/>
                </a:lnTo>
                <a:lnTo>
                  <a:pt x="98" y="202"/>
                </a:lnTo>
                <a:lnTo>
                  <a:pt x="102" y="213"/>
                </a:lnTo>
                <a:lnTo>
                  <a:pt x="111" y="219"/>
                </a:lnTo>
                <a:lnTo>
                  <a:pt x="113" y="230"/>
                </a:lnTo>
                <a:lnTo>
                  <a:pt x="115" y="248"/>
                </a:lnTo>
                <a:lnTo>
                  <a:pt x="113" y="257"/>
                </a:lnTo>
                <a:lnTo>
                  <a:pt x="115" y="271"/>
                </a:lnTo>
                <a:lnTo>
                  <a:pt x="119" y="282"/>
                </a:lnTo>
                <a:lnTo>
                  <a:pt x="119" y="294"/>
                </a:lnTo>
                <a:lnTo>
                  <a:pt x="123" y="303"/>
                </a:lnTo>
                <a:lnTo>
                  <a:pt x="125" y="317"/>
                </a:lnTo>
                <a:lnTo>
                  <a:pt x="123" y="332"/>
                </a:lnTo>
                <a:lnTo>
                  <a:pt x="117" y="351"/>
                </a:lnTo>
                <a:lnTo>
                  <a:pt x="102" y="357"/>
                </a:lnTo>
                <a:lnTo>
                  <a:pt x="90" y="367"/>
                </a:lnTo>
                <a:lnTo>
                  <a:pt x="86" y="378"/>
                </a:lnTo>
                <a:lnTo>
                  <a:pt x="67" y="373"/>
                </a:lnTo>
                <a:lnTo>
                  <a:pt x="59" y="374"/>
                </a:lnTo>
                <a:lnTo>
                  <a:pt x="52" y="378"/>
                </a:lnTo>
                <a:lnTo>
                  <a:pt x="44" y="386"/>
                </a:lnTo>
                <a:lnTo>
                  <a:pt x="40" y="394"/>
                </a:lnTo>
                <a:lnTo>
                  <a:pt x="48" y="398"/>
                </a:lnTo>
                <a:lnTo>
                  <a:pt x="46" y="415"/>
                </a:lnTo>
                <a:lnTo>
                  <a:pt x="46" y="430"/>
                </a:lnTo>
                <a:lnTo>
                  <a:pt x="56" y="440"/>
                </a:lnTo>
                <a:lnTo>
                  <a:pt x="56" y="442"/>
                </a:lnTo>
                <a:lnTo>
                  <a:pt x="52" y="444"/>
                </a:lnTo>
                <a:lnTo>
                  <a:pt x="52" y="448"/>
                </a:lnTo>
                <a:lnTo>
                  <a:pt x="56" y="444"/>
                </a:lnTo>
                <a:lnTo>
                  <a:pt x="67" y="440"/>
                </a:lnTo>
                <a:lnTo>
                  <a:pt x="67" y="432"/>
                </a:lnTo>
                <a:lnTo>
                  <a:pt x="71" y="430"/>
                </a:lnTo>
                <a:lnTo>
                  <a:pt x="75" y="432"/>
                </a:lnTo>
                <a:lnTo>
                  <a:pt x="77" y="432"/>
                </a:lnTo>
                <a:lnTo>
                  <a:pt x="77" y="426"/>
                </a:lnTo>
                <a:lnTo>
                  <a:pt x="73" y="419"/>
                </a:lnTo>
                <a:lnTo>
                  <a:pt x="75" y="413"/>
                </a:lnTo>
                <a:lnTo>
                  <a:pt x="81" y="419"/>
                </a:lnTo>
                <a:lnTo>
                  <a:pt x="84" y="421"/>
                </a:lnTo>
                <a:lnTo>
                  <a:pt x="90" y="409"/>
                </a:lnTo>
                <a:lnTo>
                  <a:pt x="84" y="407"/>
                </a:lnTo>
                <a:lnTo>
                  <a:pt x="81" y="405"/>
                </a:lnTo>
                <a:lnTo>
                  <a:pt x="77" y="401"/>
                </a:lnTo>
                <a:lnTo>
                  <a:pt x="73" y="394"/>
                </a:lnTo>
                <a:lnTo>
                  <a:pt x="73" y="392"/>
                </a:lnTo>
                <a:lnTo>
                  <a:pt x="81" y="394"/>
                </a:lnTo>
                <a:lnTo>
                  <a:pt x="81" y="398"/>
                </a:lnTo>
                <a:lnTo>
                  <a:pt x="107" y="398"/>
                </a:lnTo>
                <a:lnTo>
                  <a:pt x="107" y="396"/>
                </a:lnTo>
                <a:lnTo>
                  <a:pt x="106" y="392"/>
                </a:lnTo>
                <a:lnTo>
                  <a:pt x="104" y="390"/>
                </a:lnTo>
                <a:lnTo>
                  <a:pt x="111" y="388"/>
                </a:lnTo>
                <a:lnTo>
                  <a:pt x="115" y="390"/>
                </a:lnTo>
                <a:lnTo>
                  <a:pt x="125" y="386"/>
                </a:lnTo>
                <a:lnTo>
                  <a:pt x="157" y="357"/>
                </a:lnTo>
                <a:lnTo>
                  <a:pt x="165" y="321"/>
                </a:lnTo>
                <a:lnTo>
                  <a:pt x="159" y="275"/>
                </a:lnTo>
                <a:lnTo>
                  <a:pt x="152" y="244"/>
                </a:lnTo>
                <a:lnTo>
                  <a:pt x="140" y="236"/>
                </a:lnTo>
                <a:lnTo>
                  <a:pt x="136" y="232"/>
                </a:lnTo>
                <a:lnTo>
                  <a:pt x="134" y="227"/>
                </a:lnTo>
                <a:lnTo>
                  <a:pt x="136" y="221"/>
                </a:lnTo>
                <a:lnTo>
                  <a:pt x="136" y="217"/>
                </a:lnTo>
                <a:lnTo>
                  <a:pt x="129" y="211"/>
                </a:lnTo>
                <a:lnTo>
                  <a:pt x="111" y="194"/>
                </a:lnTo>
                <a:lnTo>
                  <a:pt x="111" y="190"/>
                </a:lnTo>
                <a:lnTo>
                  <a:pt x="113" y="184"/>
                </a:lnTo>
                <a:lnTo>
                  <a:pt x="111" y="182"/>
                </a:lnTo>
                <a:lnTo>
                  <a:pt x="106" y="178"/>
                </a:lnTo>
                <a:lnTo>
                  <a:pt x="98" y="177"/>
                </a:lnTo>
                <a:lnTo>
                  <a:pt x="92" y="175"/>
                </a:lnTo>
                <a:lnTo>
                  <a:pt x="90" y="171"/>
                </a:lnTo>
                <a:lnTo>
                  <a:pt x="90" y="159"/>
                </a:lnTo>
                <a:lnTo>
                  <a:pt x="86" y="157"/>
                </a:lnTo>
                <a:lnTo>
                  <a:pt x="81" y="153"/>
                </a:lnTo>
                <a:lnTo>
                  <a:pt x="77" y="152"/>
                </a:lnTo>
                <a:lnTo>
                  <a:pt x="73" y="136"/>
                </a:lnTo>
                <a:lnTo>
                  <a:pt x="73" y="117"/>
                </a:lnTo>
                <a:lnTo>
                  <a:pt x="77" y="98"/>
                </a:lnTo>
                <a:lnTo>
                  <a:pt x="81" y="96"/>
                </a:lnTo>
                <a:lnTo>
                  <a:pt x="84" y="96"/>
                </a:lnTo>
                <a:lnTo>
                  <a:pt x="90" y="94"/>
                </a:lnTo>
                <a:lnTo>
                  <a:pt x="104" y="67"/>
                </a:lnTo>
                <a:lnTo>
                  <a:pt x="123" y="52"/>
                </a:lnTo>
                <a:lnTo>
                  <a:pt x="130" y="48"/>
                </a:lnTo>
                <a:lnTo>
                  <a:pt x="132" y="46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36" name="Freeform 362"/>
          <p:cNvSpPr>
            <a:spLocks/>
          </p:cNvSpPr>
          <p:nvPr/>
        </p:nvSpPr>
        <p:spPr bwMode="auto">
          <a:xfrm>
            <a:off x="5795529" y="3176528"/>
            <a:ext cx="89798" cy="94777"/>
          </a:xfrm>
          <a:custGeom>
            <a:avLst/>
            <a:gdLst>
              <a:gd name="T0" fmla="*/ 3 w 135"/>
              <a:gd name="T1" fmla="*/ 28 h 144"/>
              <a:gd name="T2" fmla="*/ 4 w 135"/>
              <a:gd name="T3" fmla="*/ 31 h 144"/>
              <a:gd name="T4" fmla="*/ 6 w 135"/>
              <a:gd name="T5" fmla="*/ 34 h 144"/>
              <a:gd name="T6" fmla="*/ 7 w 135"/>
              <a:gd name="T7" fmla="*/ 37 h 144"/>
              <a:gd name="T8" fmla="*/ 9 w 135"/>
              <a:gd name="T9" fmla="*/ 35 h 144"/>
              <a:gd name="T10" fmla="*/ 10 w 135"/>
              <a:gd name="T11" fmla="*/ 36 h 144"/>
              <a:gd name="T12" fmla="*/ 10 w 135"/>
              <a:gd name="T13" fmla="*/ 36 h 144"/>
              <a:gd name="T14" fmla="*/ 9 w 135"/>
              <a:gd name="T15" fmla="*/ 38 h 144"/>
              <a:gd name="T16" fmla="*/ 9 w 135"/>
              <a:gd name="T17" fmla="*/ 39 h 144"/>
              <a:gd name="T18" fmla="*/ 12 w 135"/>
              <a:gd name="T19" fmla="*/ 40 h 144"/>
              <a:gd name="T20" fmla="*/ 13 w 135"/>
              <a:gd name="T21" fmla="*/ 40 h 144"/>
              <a:gd name="T22" fmla="*/ 14 w 135"/>
              <a:gd name="T23" fmla="*/ 38 h 144"/>
              <a:gd name="T24" fmla="*/ 16 w 135"/>
              <a:gd name="T25" fmla="*/ 36 h 144"/>
              <a:gd name="T26" fmla="*/ 18 w 135"/>
              <a:gd name="T27" fmla="*/ 34 h 144"/>
              <a:gd name="T28" fmla="*/ 20 w 135"/>
              <a:gd name="T29" fmla="*/ 34 h 144"/>
              <a:gd name="T30" fmla="*/ 24 w 135"/>
              <a:gd name="T31" fmla="*/ 36 h 144"/>
              <a:gd name="T32" fmla="*/ 25 w 135"/>
              <a:gd name="T33" fmla="*/ 33 h 144"/>
              <a:gd name="T34" fmla="*/ 28 w 135"/>
              <a:gd name="T35" fmla="*/ 30 h 144"/>
              <a:gd name="T36" fmla="*/ 32 w 135"/>
              <a:gd name="T37" fmla="*/ 28 h 144"/>
              <a:gd name="T38" fmla="*/ 34 w 135"/>
              <a:gd name="T39" fmla="*/ 23 h 144"/>
              <a:gd name="T40" fmla="*/ 34 w 135"/>
              <a:gd name="T41" fmla="*/ 18 h 144"/>
              <a:gd name="T42" fmla="*/ 34 w 135"/>
              <a:gd name="T43" fmla="*/ 15 h 144"/>
              <a:gd name="T44" fmla="*/ 33 w 135"/>
              <a:gd name="T45" fmla="*/ 12 h 144"/>
              <a:gd name="T46" fmla="*/ 33 w 135"/>
              <a:gd name="T47" fmla="*/ 9 h 144"/>
              <a:gd name="T48" fmla="*/ 32 w 135"/>
              <a:gd name="T49" fmla="*/ 6 h 144"/>
              <a:gd name="T50" fmla="*/ 31 w 135"/>
              <a:gd name="T51" fmla="*/ 2 h 144"/>
              <a:gd name="T52" fmla="*/ 28 w 135"/>
              <a:gd name="T53" fmla="*/ 3 h 144"/>
              <a:gd name="T54" fmla="*/ 27 w 135"/>
              <a:gd name="T55" fmla="*/ 1 h 144"/>
              <a:gd name="T56" fmla="*/ 25 w 135"/>
              <a:gd name="T57" fmla="*/ 0 h 144"/>
              <a:gd name="T58" fmla="*/ 23 w 135"/>
              <a:gd name="T59" fmla="*/ 3 h 144"/>
              <a:gd name="T60" fmla="*/ 23 w 135"/>
              <a:gd name="T61" fmla="*/ 6 h 144"/>
              <a:gd name="T62" fmla="*/ 22 w 135"/>
              <a:gd name="T63" fmla="*/ 7 h 144"/>
              <a:gd name="T64" fmla="*/ 19 w 135"/>
              <a:gd name="T65" fmla="*/ 4 h 144"/>
              <a:gd name="T66" fmla="*/ 19 w 135"/>
              <a:gd name="T67" fmla="*/ 3 h 144"/>
              <a:gd name="T68" fmla="*/ 14 w 135"/>
              <a:gd name="T69" fmla="*/ 3 h 144"/>
              <a:gd name="T70" fmla="*/ 13 w 135"/>
              <a:gd name="T71" fmla="*/ 4 h 144"/>
              <a:gd name="T72" fmla="*/ 10 w 135"/>
              <a:gd name="T73" fmla="*/ 7 h 144"/>
              <a:gd name="T74" fmla="*/ 6 w 135"/>
              <a:gd name="T75" fmla="*/ 7 h 144"/>
              <a:gd name="T76" fmla="*/ 3 w 135"/>
              <a:gd name="T77" fmla="*/ 8 h 144"/>
              <a:gd name="T78" fmla="*/ 1 w 135"/>
              <a:gd name="T79" fmla="*/ 10 h 144"/>
              <a:gd name="T80" fmla="*/ 0 w 135"/>
              <a:gd name="T81" fmla="*/ 14 h 144"/>
              <a:gd name="T82" fmla="*/ 1 w 135"/>
              <a:gd name="T83" fmla="*/ 19 h 144"/>
              <a:gd name="T84" fmla="*/ 3 w 135"/>
              <a:gd name="T85" fmla="*/ 22 h 144"/>
              <a:gd name="T86" fmla="*/ 3 w 135"/>
              <a:gd name="T87" fmla="*/ 28 h 144"/>
              <a:gd name="T88" fmla="*/ 3 w 135"/>
              <a:gd name="T89" fmla="*/ 28 h 14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35"/>
              <a:gd name="T136" fmla="*/ 0 h 144"/>
              <a:gd name="T137" fmla="*/ 135 w 135"/>
              <a:gd name="T138" fmla="*/ 144 h 14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35" h="144">
                <a:moveTo>
                  <a:pt x="12" y="101"/>
                </a:moveTo>
                <a:lnTo>
                  <a:pt x="16" y="111"/>
                </a:lnTo>
                <a:lnTo>
                  <a:pt x="21" y="121"/>
                </a:lnTo>
                <a:lnTo>
                  <a:pt x="27" y="132"/>
                </a:lnTo>
                <a:lnTo>
                  <a:pt x="33" y="126"/>
                </a:lnTo>
                <a:lnTo>
                  <a:pt x="39" y="128"/>
                </a:lnTo>
                <a:lnTo>
                  <a:pt x="37" y="130"/>
                </a:lnTo>
                <a:lnTo>
                  <a:pt x="35" y="136"/>
                </a:lnTo>
                <a:lnTo>
                  <a:pt x="35" y="140"/>
                </a:lnTo>
                <a:lnTo>
                  <a:pt x="46" y="144"/>
                </a:lnTo>
                <a:lnTo>
                  <a:pt x="50" y="144"/>
                </a:lnTo>
                <a:lnTo>
                  <a:pt x="54" y="136"/>
                </a:lnTo>
                <a:lnTo>
                  <a:pt x="62" y="128"/>
                </a:lnTo>
                <a:lnTo>
                  <a:pt x="69" y="124"/>
                </a:lnTo>
                <a:lnTo>
                  <a:pt x="77" y="123"/>
                </a:lnTo>
                <a:lnTo>
                  <a:pt x="96" y="128"/>
                </a:lnTo>
                <a:lnTo>
                  <a:pt x="100" y="117"/>
                </a:lnTo>
                <a:lnTo>
                  <a:pt x="112" y="107"/>
                </a:lnTo>
                <a:lnTo>
                  <a:pt x="127" y="101"/>
                </a:lnTo>
                <a:lnTo>
                  <a:pt x="133" y="82"/>
                </a:lnTo>
                <a:lnTo>
                  <a:pt x="135" y="67"/>
                </a:lnTo>
                <a:lnTo>
                  <a:pt x="133" y="53"/>
                </a:lnTo>
                <a:lnTo>
                  <a:pt x="129" y="44"/>
                </a:lnTo>
                <a:lnTo>
                  <a:pt x="129" y="32"/>
                </a:lnTo>
                <a:lnTo>
                  <a:pt x="125" y="21"/>
                </a:lnTo>
                <a:lnTo>
                  <a:pt x="123" y="7"/>
                </a:lnTo>
                <a:lnTo>
                  <a:pt x="112" y="9"/>
                </a:lnTo>
                <a:lnTo>
                  <a:pt x="106" y="3"/>
                </a:lnTo>
                <a:lnTo>
                  <a:pt x="98" y="0"/>
                </a:lnTo>
                <a:lnTo>
                  <a:pt x="91" y="9"/>
                </a:lnTo>
                <a:lnTo>
                  <a:pt x="91" y="23"/>
                </a:lnTo>
                <a:lnTo>
                  <a:pt x="85" y="25"/>
                </a:lnTo>
                <a:lnTo>
                  <a:pt x="75" y="15"/>
                </a:lnTo>
                <a:lnTo>
                  <a:pt x="73" y="9"/>
                </a:lnTo>
                <a:lnTo>
                  <a:pt x="56" y="9"/>
                </a:lnTo>
                <a:lnTo>
                  <a:pt x="52" y="15"/>
                </a:lnTo>
                <a:lnTo>
                  <a:pt x="39" y="25"/>
                </a:lnTo>
                <a:lnTo>
                  <a:pt x="21" y="25"/>
                </a:lnTo>
                <a:lnTo>
                  <a:pt x="10" y="30"/>
                </a:lnTo>
                <a:lnTo>
                  <a:pt x="4" y="34"/>
                </a:lnTo>
                <a:lnTo>
                  <a:pt x="0" y="50"/>
                </a:lnTo>
                <a:lnTo>
                  <a:pt x="2" y="69"/>
                </a:lnTo>
                <a:lnTo>
                  <a:pt x="10" y="80"/>
                </a:lnTo>
                <a:lnTo>
                  <a:pt x="10" y="101"/>
                </a:lnTo>
                <a:lnTo>
                  <a:pt x="12" y="101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37" name="Freeform 104"/>
          <p:cNvSpPr>
            <a:spLocks/>
          </p:cNvSpPr>
          <p:nvPr/>
        </p:nvSpPr>
        <p:spPr bwMode="auto">
          <a:xfrm>
            <a:off x="6461023" y="3286270"/>
            <a:ext cx="44284" cy="207012"/>
          </a:xfrm>
          <a:custGeom>
            <a:avLst/>
            <a:gdLst>
              <a:gd name="T0" fmla="*/ 6 w 68"/>
              <a:gd name="T1" fmla="*/ 0 h 312"/>
              <a:gd name="T2" fmla="*/ 5 w 68"/>
              <a:gd name="T3" fmla="*/ 2 h 312"/>
              <a:gd name="T4" fmla="*/ 5 w 68"/>
              <a:gd name="T5" fmla="*/ 2 h 312"/>
              <a:gd name="T6" fmla="*/ 3 w 68"/>
              <a:gd name="T7" fmla="*/ 3 h 312"/>
              <a:gd name="T8" fmla="*/ 5 w 68"/>
              <a:gd name="T9" fmla="*/ 9 h 312"/>
              <a:gd name="T10" fmla="*/ 5 w 68"/>
              <a:gd name="T11" fmla="*/ 12 h 312"/>
              <a:gd name="T12" fmla="*/ 4 w 68"/>
              <a:gd name="T13" fmla="*/ 12 h 312"/>
              <a:gd name="T14" fmla="*/ 2 w 68"/>
              <a:gd name="T15" fmla="*/ 15 h 312"/>
              <a:gd name="T16" fmla="*/ 0 w 68"/>
              <a:gd name="T17" fmla="*/ 18 h 312"/>
              <a:gd name="T18" fmla="*/ 0 w 68"/>
              <a:gd name="T19" fmla="*/ 23 h 312"/>
              <a:gd name="T20" fmla="*/ 0 w 68"/>
              <a:gd name="T21" fmla="*/ 28 h 312"/>
              <a:gd name="T22" fmla="*/ 1 w 68"/>
              <a:gd name="T23" fmla="*/ 33 h 312"/>
              <a:gd name="T24" fmla="*/ 2 w 68"/>
              <a:gd name="T25" fmla="*/ 41 h 312"/>
              <a:gd name="T26" fmla="*/ 1 w 68"/>
              <a:gd name="T27" fmla="*/ 48 h 312"/>
              <a:gd name="T28" fmla="*/ 0 w 68"/>
              <a:gd name="T29" fmla="*/ 55 h 312"/>
              <a:gd name="T30" fmla="*/ 1 w 68"/>
              <a:gd name="T31" fmla="*/ 56 h 312"/>
              <a:gd name="T32" fmla="*/ 2 w 68"/>
              <a:gd name="T33" fmla="*/ 59 h 312"/>
              <a:gd name="T34" fmla="*/ 1 w 68"/>
              <a:gd name="T35" fmla="*/ 60 h 312"/>
              <a:gd name="T36" fmla="*/ 1 w 68"/>
              <a:gd name="T37" fmla="*/ 61 h 312"/>
              <a:gd name="T38" fmla="*/ 0 w 68"/>
              <a:gd name="T39" fmla="*/ 62 h 312"/>
              <a:gd name="T40" fmla="*/ 2 w 68"/>
              <a:gd name="T41" fmla="*/ 67 h 312"/>
              <a:gd name="T42" fmla="*/ 2 w 68"/>
              <a:gd name="T43" fmla="*/ 73 h 312"/>
              <a:gd name="T44" fmla="*/ 1 w 68"/>
              <a:gd name="T45" fmla="*/ 80 h 312"/>
              <a:gd name="T46" fmla="*/ 0 w 68"/>
              <a:gd name="T47" fmla="*/ 87 h 312"/>
              <a:gd name="T48" fmla="*/ 2 w 68"/>
              <a:gd name="T49" fmla="*/ 81 h 312"/>
              <a:gd name="T50" fmla="*/ 4 w 68"/>
              <a:gd name="T51" fmla="*/ 81 h 312"/>
              <a:gd name="T52" fmla="*/ 7 w 68"/>
              <a:gd name="T53" fmla="*/ 85 h 312"/>
              <a:gd name="T54" fmla="*/ 7 w 68"/>
              <a:gd name="T55" fmla="*/ 86 h 312"/>
              <a:gd name="T56" fmla="*/ 8 w 68"/>
              <a:gd name="T57" fmla="*/ 87 h 312"/>
              <a:gd name="T58" fmla="*/ 9 w 68"/>
              <a:gd name="T59" fmla="*/ 88 h 312"/>
              <a:gd name="T60" fmla="*/ 9 w 68"/>
              <a:gd name="T61" fmla="*/ 82 h 312"/>
              <a:gd name="T62" fmla="*/ 7 w 68"/>
              <a:gd name="T63" fmla="*/ 80 h 312"/>
              <a:gd name="T64" fmla="*/ 5 w 68"/>
              <a:gd name="T65" fmla="*/ 76 h 312"/>
              <a:gd name="T66" fmla="*/ 4 w 68"/>
              <a:gd name="T67" fmla="*/ 73 h 312"/>
              <a:gd name="T68" fmla="*/ 5 w 68"/>
              <a:gd name="T69" fmla="*/ 67 h 312"/>
              <a:gd name="T70" fmla="*/ 6 w 68"/>
              <a:gd name="T71" fmla="*/ 60 h 312"/>
              <a:gd name="T72" fmla="*/ 7 w 68"/>
              <a:gd name="T73" fmla="*/ 54 h 312"/>
              <a:gd name="T74" fmla="*/ 8 w 68"/>
              <a:gd name="T75" fmla="*/ 53 h 312"/>
              <a:gd name="T76" fmla="*/ 8 w 68"/>
              <a:gd name="T77" fmla="*/ 51 h 312"/>
              <a:gd name="T78" fmla="*/ 12 w 68"/>
              <a:gd name="T79" fmla="*/ 51 h 312"/>
              <a:gd name="T80" fmla="*/ 14 w 68"/>
              <a:gd name="T81" fmla="*/ 52 h 312"/>
              <a:gd name="T82" fmla="*/ 15 w 68"/>
              <a:gd name="T83" fmla="*/ 54 h 312"/>
              <a:gd name="T84" fmla="*/ 16 w 68"/>
              <a:gd name="T85" fmla="*/ 55 h 312"/>
              <a:gd name="T86" fmla="*/ 15 w 68"/>
              <a:gd name="T87" fmla="*/ 52 h 312"/>
              <a:gd name="T88" fmla="*/ 13 w 68"/>
              <a:gd name="T89" fmla="*/ 47 h 312"/>
              <a:gd name="T90" fmla="*/ 11 w 68"/>
              <a:gd name="T91" fmla="*/ 45 h 312"/>
              <a:gd name="T92" fmla="*/ 10 w 68"/>
              <a:gd name="T93" fmla="*/ 45 h 312"/>
              <a:gd name="T94" fmla="*/ 10 w 68"/>
              <a:gd name="T95" fmla="*/ 29 h 312"/>
              <a:gd name="T96" fmla="*/ 9 w 68"/>
              <a:gd name="T97" fmla="*/ 24 h 312"/>
              <a:gd name="T98" fmla="*/ 11 w 68"/>
              <a:gd name="T99" fmla="*/ 21 h 312"/>
              <a:gd name="T100" fmla="*/ 11 w 68"/>
              <a:gd name="T101" fmla="*/ 19 h 312"/>
              <a:gd name="T102" fmla="*/ 8 w 68"/>
              <a:gd name="T103" fmla="*/ 13 h 312"/>
              <a:gd name="T104" fmla="*/ 7 w 68"/>
              <a:gd name="T105" fmla="*/ 11 h 312"/>
              <a:gd name="T106" fmla="*/ 7 w 68"/>
              <a:gd name="T107" fmla="*/ 10 h 312"/>
              <a:gd name="T108" fmla="*/ 9 w 68"/>
              <a:gd name="T109" fmla="*/ 6 h 312"/>
              <a:gd name="T110" fmla="*/ 9 w 68"/>
              <a:gd name="T111" fmla="*/ 5 h 312"/>
              <a:gd name="T112" fmla="*/ 8 w 68"/>
              <a:gd name="T113" fmla="*/ 3 h 312"/>
              <a:gd name="T114" fmla="*/ 7 w 68"/>
              <a:gd name="T115" fmla="*/ 2 h 312"/>
              <a:gd name="T116" fmla="*/ 6 w 68"/>
              <a:gd name="T117" fmla="*/ 0 h 31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8"/>
              <a:gd name="T178" fmla="*/ 0 h 312"/>
              <a:gd name="T179" fmla="*/ 68 w 68"/>
              <a:gd name="T180" fmla="*/ 312 h 31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8" h="312">
                <a:moveTo>
                  <a:pt x="25" y="0"/>
                </a:moveTo>
                <a:lnTo>
                  <a:pt x="23" y="6"/>
                </a:lnTo>
                <a:lnTo>
                  <a:pt x="20" y="8"/>
                </a:lnTo>
                <a:lnTo>
                  <a:pt x="14" y="12"/>
                </a:lnTo>
                <a:lnTo>
                  <a:pt x="21" y="31"/>
                </a:lnTo>
                <a:lnTo>
                  <a:pt x="21" y="43"/>
                </a:lnTo>
                <a:lnTo>
                  <a:pt x="18" y="44"/>
                </a:lnTo>
                <a:lnTo>
                  <a:pt x="10" y="52"/>
                </a:lnTo>
                <a:lnTo>
                  <a:pt x="2" y="62"/>
                </a:lnTo>
                <a:lnTo>
                  <a:pt x="0" y="83"/>
                </a:lnTo>
                <a:lnTo>
                  <a:pt x="2" y="100"/>
                </a:lnTo>
                <a:lnTo>
                  <a:pt x="6" y="116"/>
                </a:lnTo>
                <a:lnTo>
                  <a:pt x="8" y="144"/>
                </a:lnTo>
                <a:lnTo>
                  <a:pt x="6" y="171"/>
                </a:lnTo>
                <a:lnTo>
                  <a:pt x="2" y="196"/>
                </a:lnTo>
                <a:lnTo>
                  <a:pt x="6" y="198"/>
                </a:lnTo>
                <a:lnTo>
                  <a:pt x="8" y="206"/>
                </a:lnTo>
                <a:lnTo>
                  <a:pt x="6" y="212"/>
                </a:lnTo>
                <a:lnTo>
                  <a:pt x="4" y="214"/>
                </a:lnTo>
                <a:lnTo>
                  <a:pt x="2" y="219"/>
                </a:lnTo>
                <a:lnTo>
                  <a:pt x="10" y="235"/>
                </a:lnTo>
                <a:lnTo>
                  <a:pt x="10" y="258"/>
                </a:lnTo>
                <a:lnTo>
                  <a:pt x="4" y="283"/>
                </a:lnTo>
                <a:lnTo>
                  <a:pt x="0" y="308"/>
                </a:lnTo>
                <a:lnTo>
                  <a:pt x="10" y="288"/>
                </a:lnTo>
                <a:lnTo>
                  <a:pt x="16" y="288"/>
                </a:lnTo>
                <a:lnTo>
                  <a:pt x="29" y="300"/>
                </a:lnTo>
                <a:lnTo>
                  <a:pt x="31" y="302"/>
                </a:lnTo>
                <a:lnTo>
                  <a:pt x="35" y="308"/>
                </a:lnTo>
                <a:lnTo>
                  <a:pt x="37" y="312"/>
                </a:lnTo>
                <a:lnTo>
                  <a:pt x="37" y="292"/>
                </a:lnTo>
                <a:lnTo>
                  <a:pt x="31" y="281"/>
                </a:lnTo>
                <a:lnTo>
                  <a:pt x="23" y="269"/>
                </a:lnTo>
                <a:lnTo>
                  <a:pt x="18" y="258"/>
                </a:lnTo>
                <a:lnTo>
                  <a:pt x="20" y="235"/>
                </a:lnTo>
                <a:lnTo>
                  <a:pt x="25" y="212"/>
                </a:lnTo>
                <a:lnTo>
                  <a:pt x="29" y="189"/>
                </a:lnTo>
                <a:lnTo>
                  <a:pt x="33" y="187"/>
                </a:lnTo>
                <a:lnTo>
                  <a:pt x="33" y="181"/>
                </a:lnTo>
                <a:lnTo>
                  <a:pt x="52" y="181"/>
                </a:lnTo>
                <a:lnTo>
                  <a:pt x="58" y="185"/>
                </a:lnTo>
                <a:lnTo>
                  <a:pt x="64" y="190"/>
                </a:lnTo>
                <a:lnTo>
                  <a:pt x="68" y="196"/>
                </a:lnTo>
                <a:lnTo>
                  <a:pt x="62" y="183"/>
                </a:lnTo>
                <a:lnTo>
                  <a:pt x="54" y="167"/>
                </a:lnTo>
                <a:lnTo>
                  <a:pt x="45" y="158"/>
                </a:lnTo>
                <a:lnTo>
                  <a:pt x="41" y="158"/>
                </a:lnTo>
                <a:lnTo>
                  <a:pt x="41" y="104"/>
                </a:lnTo>
                <a:lnTo>
                  <a:pt x="37" y="85"/>
                </a:lnTo>
                <a:lnTo>
                  <a:pt x="45" y="73"/>
                </a:lnTo>
                <a:lnTo>
                  <a:pt x="45" y="66"/>
                </a:lnTo>
                <a:lnTo>
                  <a:pt x="35" y="46"/>
                </a:lnTo>
                <a:lnTo>
                  <a:pt x="29" y="39"/>
                </a:lnTo>
                <a:lnTo>
                  <a:pt x="31" y="33"/>
                </a:lnTo>
                <a:lnTo>
                  <a:pt x="37" y="23"/>
                </a:lnTo>
                <a:lnTo>
                  <a:pt x="37" y="16"/>
                </a:lnTo>
                <a:lnTo>
                  <a:pt x="35" y="12"/>
                </a:lnTo>
                <a:lnTo>
                  <a:pt x="29" y="6"/>
                </a:lnTo>
                <a:lnTo>
                  <a:pt x="25" y="0"/>
                </a:lnTo>
                <a:close/>
              </a:path>
            </a:pathLst>
          </a:custGeom>
          <a:solidFill>
            <a:srgbClr val="CEC8AA"/>
          </a:solidFill>
          <a:ln w="9525">
            <a:noFill/>
            <a:round/>
            <a:headEnd/>
            <a:tailEnd/>
          </a:ln>
          <a:effectLst>
            <a:outerShdw blurRad="152400" dist="127000" dir="8400000" sx="99000" sy="99000" algn="ctr" rotWithShape="0">
              <a:srgbClr val="000000">
                <a:alpha val="23000"/>
              </a:srgbClr>
            </a:outerShdw>
          </a:effectLst>
        </p:spPr>
        <p:txBody>
          <a:bodyPr anchor="ctr"/>
          <a:lstStyle/>
          <a:p>
            <a:pPr algn="r" defTabSz="913948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000" b="1">
              <a:solidFill>
                <a:prstClr val="white"/>
              </a:solidFill>
            </a:endParaRPr>
          </a:p>
        </p:txBody>
      </p:sp>
      <p:sp>
        <p:nvSpPr>
          <p:cNvPr id="738" name="Freeform 737"/>
          <p:cNvSpPr/>
          <p:nvPr/>
        </p:nvSpPr>
        <p:spPr>
          <a:xfrm>
            <a:off x="5524712" y="1665927"/>
            <a:ext cx="893555" cy="355865"/>
          </a:xfrm>
          <a:custGeom>
            <a:avLst/>
            <a:gdLst>
              <a:gd name="connsiteX0" fmla="*/ 0 w 3348990"/>
              <a:gd name="connsiteY0" fmla="*/ 0 h 1046559"/>
              <a:gd name="connsiteX1" fmla="*/ 3348990 w 3348990"/>
              <a:gd name="connsiteY1" fmla="*/ 0 h 1046559"/>
              <a:gd name="connsiteX2" fmla="*/ 3348990 w 3348990"/>
              <a:gd name="connsiteY2" fmla="*/ 1046559 h 1046559"/>
              <a:gd name="connsiteX3" fmla="*/ 0 w 3348990"/>
              <a:gd name="connsiteY3" fmla="*/ 1046559 h 1046559"/>
              <a:gd name="connsiteX4" fmla="*/ 0 w 3348990"/>
              <a:gd name="connsiteY4" fmla="*/ 0 h 104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990" h="1046559">
                <a:moveTo>
                  <a:pt x="0" y="0"/>
                </a:moveTo>
                <a:lnTo>
                  <a:pt x="3348990" y="0"/>
                </a:lnTo>
                <a:lnTo>
                  <a:pt x="3348990" y="1046559"/>
                </a:lnTo>
                <a:lnTo>
                  <a:pt x="0" y="10465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8870" tIns="182880" rIns="182880" bIns="182880" numCol="1" spcCol="1270" anchor="ctr" anchorCtr="0">
            <a:noAutofit/>
          </a:bodyPr>
          <a:lstStyle/>
          <a:p>
            <a:pPr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Garamond" charset="0"/>
              <a:cs typeface="Garamond" charset="0"/>
            </a:endParaRPr>
          </a:p>
        </p:txBody>
      </p:sp>
      <p:sp>
        <p:nvSpPr>
          <p:cNvPr id="739" name="Freeform 738"/>
          <p:cNvSpPr/>
          <p:nvPr/>
        </p:nvSpPr>
        <p:spPr>
          <a:xfrm>
            <a:off x="2190666" y="3485202"/>
            <a:ext cx="895276" cy="355865"/>
          </a:xfrm>
          <a:custGeom>
            <a:avLst/>
            <a:gdLst>
              <a:gd name="connsiteX0" fmla="*/ 0 w 3348990"/>
              <a:gd name="connsiteY0" fmla="*/ 0 h 1046559"/>
              <a:gd name="connsiteX1" fmla="*/ 3348990 w 3348990"/>
              <a:gd name="connsiteY1" fmla="*/ 0 h 1046559"/>
              <a:gd name="connsiteX2" fmla="*/ 3348990 w 3348990"/>
              <a:gd name="connsiteY2" fmla="*/ 1046559 h 1046559"/>
              <a:gd name="connsiteX3" fmla="*/ 0 w 3348990"/>
              <a:gd name="connsiteY3" fmla="*/ 1046559 h 1046559"/>
              <a:gd name="connsiteX4" fmla="*/ 0 w 3348990"/>
              <a:gd name="connsiteY4" fmla="*/ 0 h 1046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990" h="1046559">
                <a:moveTo>
                  <a:pt x="0" y="0"/>
                </a:moveTo>
                <a:lnTo>
                  <a:pt x="3348990" y="0"/>
                </a:lnTo>
                <a:lnTo>
                  <a:pt x="3348990" y="1046559"/>
                </a:lnTo>
                <a:lnTo>
                  <a:pt x="0" y="104655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8870" tIns="182880" rIns="182880" bIns="182880" numCol="1" spcCol="1270" anchor="ctr" anchorCtr="0">
            <a:noAutofit/>
          </a:bodyPr>
          <a:lstStyle/>
          <a:p>
            <a:pPr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a typeface="Garamond" charset="0"/>
              <a:cs typeface="Garamond" charset="0"/>
            </a:endParaRPr>
          </a:p>
        </p:txBody>
      </p:sp>
      <p:sp>
        <p:nvSpPr>
          <p:cNvPr id="740" name="Rectangle 739"/>
          <p:cNvSpPr/>
          <p:nvPr/>
        </p:nvSpPr>
        <p:spPr>
          <a:xfrm>
            <a:off x="2181141" y="3485202"/>
            <a:ext cx="426322" cy="355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41" name="Freeform 740"/>
          <p:cNvSpPr/>
          <p:nvPr/>
        </p:nvSpPr>
        <p:spPr>
          <a:xfrm>
            <a:off x="2314503" y="3666177"/>
            <a:ext cx="158131" cy="99622"/>
          </a:xfrm>
          <a:custGeom>
            <a:avLst/>
            <a:gdLst>
              <a:gd name="connsiteX0" fmla="*/ 0 w 577900"/>
              <a:gd name="connsiteY0" fmla="*/ 0 h 297980"/>
              <a:gd name="connsiteX1" fmla="*/ 577900 w 577900"/>
              <a:gd name="connsiteY1" fmla="*/ 0 h 297980"/>
              <a:gd name="connsiteX2" fmla="*/ 577900 w 577900"/>
              <a:gd name="connsiteY2" fmla="*/ 297980 h 297980"/>
              <a:gd name="connsiteX3" fmla="*/ 0 w 577900"/>
              <a:gd name="connsiteY3" fmla="*/ 297980 h 297980"/>
              <a:gd name="connsiteX4" fmla="*/ 0 w 577900"/>
              <a:gd name="connsiteY4" fmla="*/ 0 h 297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900" h="297980">
                <a:moveTo>
                  <a:pt x="0" y="0"/>
                </a:moveTo>
                <a:lnTo>
                  <a:pt x="577900" y="0"/>
                </a:lnTo>
                <a:lnTo>
                  <a:pt x="577900" y="297980"/>
                </a:lnTo>
                <a:lnTo>
                  <a:pt x="0" y="2979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b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b="1">
              <a:solidFill>
                <a:prstClr val="white"/>
              </a:solidFill>
              <a:ea typeface="Garamond" charset="0"/>
              <a:cs typeface="Garamond" charset="0"/>
            </a:endParaRPr>
          </a:p>
        </p:txBody>
      </p:sp>
      <p:pic>
        <p:nvPicPr>
          <p:cNvPr id="742" name="Picture 1074" descr="Flag of Indonesia.png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280" y="3184370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43" name="Picture 1080" descr="Flag of Japan.pn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3526" y="2565988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44" name="Group 1085"/>
          <p:cNvGrpSpPr/>
          <p:nvPr/>
        </p:nvGrpSpPr>
        <p:grpSpPr>
          <a:xfrm>
            <a:off x="3554930" y="2297517"/>
            <a:ext cx="463503" cy="473528"/>
            <a:chOff x="2553068" y="5649191"/>
            <a:chExt cx="914400" cy="594118"/>
          </a:xfrm>
        </p:grpSpPr>
        <p:sp>
          <p:nvSpPr>
            <p:cNvPr id="745" name="Rectangle 1088"/>
            <p:cNvSpPr/>
            <p:nvPr/>
          </p:nvSpPr>
          <p:spPr>
            <a:xfrm>
              <a:off x="2553068" y="5649191"/>
              <a:ext cx="914400" cy="59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46" name="Freeform 1089"/>
            <p:cNvSpPr/>
            <p:nvPr/>
          </p:nvSpPr>
          <p:spPr>
            <a:xfrm>
              <a:off x="2817309" y="5894893"/>
              <a:ext cx="339167" cy="166319"/>
            </a:xfrm>
            <a:custGeom>
              <a:avLst/>
              <a:gdLst>
                <a:gd name="connsiteX0" fmla="*/ 0 w 577900"/>
                <a:gd name="connsiteY0" fmla="*/ 0 h 297980"/>
                <a:gd name="connsiteX1" fmla="*/ 577900 w 577900"/>
                <a:gd name="connsiteY1" fmla="*/ 0 h 297980"/>
                <a:gd name="connsiteX2" fmla="*/ 577900 w 577900"/>
                <a:gd name="connsiteY2" fmla="*/ 297980 h 297980"/>
                <a:gd name="connsiteX3" fmla="*/ 0 w 577900"/>
                <a:gd name="connsiteY3" fmla="*/ 297980 h 297980"/>
                <a:gd name="connsiteX4" fmla="*/ 0 w 577900"/>
                <a:gd name="connsiteY4" fmla="*/ 0 h 29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900" h="297980">
                  <a:moveTo>
                    <a:pt x="0" y="0"/>
                  </a:moveTo>
                  <a:lnTo>
                    <a:pt x="577900" y="0"/>
                  </a:lnTo>
                  <a:lnTo>
                    <a:pt x="577900" y="297980"/>
                  </a:lnTo>
                  <a:lnTo>
                    <a:pt x="0" y="2979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 dirty="0">
                <a:solidFill>
                  <a:prstClr val="white"/>
                </a:solidFill>
                <a:ea typeface="Garamond" charset="0"/>
                <a:cs typeface="Garamond" charset="0"/>
              </a:endParaRPr>
            </a:p>
          </p:txBody>
        </p:sp>
      </p:grpSp>
      <p:pic>
        <p:nvPicPr>
          <p:cNvPr id="747" name="Picture 1086" descr="Europe flag.png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8061" y="2393348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48" name="Group 1097"/>
          <p:cNvGrpSpPr/>
          <p:nvPr/>
        </p:nvGrpSpPr>
        <p:grpSpPr>
          <a:xfrm>
            <a:off x="4334274" y="1750253"/>
            <a:ext cx="895823" cy="356009"/>
            <a:chOff x="4726348" y="3228837"/>
            <a:chExt cx="1924094" cy="594360"/>
          </a:xfrm>
        </p:grpSpPr>
        <p:sp>
          <p:nvSpPr>
            <p:cNvPr id="749" name="Freeform 1100"/>
            <p:cNvSpPr/>
            <p:nvPr/>
          </p:nvSpPr>
          <p:spPr>
            <a:xfrm>
              <a:off x="4730202" y="3229079"/>
              <a:ext cx="1920240" cy="594118"/>
            </a:xfrm>
            <a:custGeom>
              <a:avLst/>
              <a:gdLst>
                <a:gd name="connsiteX0" fmla="*/ 0 w 3348990"/>
                <a:gd name="connsiteY0" fmla="*/ 0 h 1046559"/>
                <a:gd name="connsiteX1" fmla="*/ 3348990 w 3348990"/>
                <a:gd name="connsiteY1" fmla="*/ 0 h 1046559"/>
                <a:gd name="connsiteX2" fmla="*/ 3348990 w 3348990"/>
                <a:gd name="connsiteY2" fmla="*/ 1046559 h 1046559"/>
                <a:gd name="connsiteX3" fmla="*/ 0 w 3348990"/>
                <a:gd name="connsiteY3" fmla="*/ 1046559 h 1046559"/>
                <a:gd name="connsiteX4" fmla="*/ 0 w 3348990"/>
                <a:gd name="connsiteY4" fmla="*/ 0 h 10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990" h="1046559">
                  <a:moveTo>
                    <a:pt x="0" y="0"/>
                  </a:moveTo>
                  <a:lnTo>
                    <a:pt x="3348990" y="0"/>
                  </a:lnTo>
                  <a:lnTo>
                    <a:pt x="3348990" y="1046559"/>
                  </a:lnTo>
                  <a:lnTo>
                    <a:pt x="0" y="10465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182880" rIns="182880" bIns="182880" numCol="1" spcCol="1270" anchor="ctr" anchorCtr="0">
              <a:noAutofit/>
            </a:bodyPr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Garamond" charset="0"/>
                <a:cs typeface="Garamond" charset="0"/>
              </a:endParaRPr>
            </a:p>
          </p:txBody>
        </p:sp>
        <p:sp>
          <p:nvSpPr>
            <p:cNvPr id="750" name="Rectangle 1101"/>
            <p:cNvSpPr/>
            <p:nvPr/>
          </p:nvSpPr>
          <p:spPr>
            <a:xfrm>
              <a:off x="4726348" y="3228837"/>
              <a:ext cx="914400" cy="59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751" name="Picture 1098" descr="Flag of Sweden.png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511" y="1771480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52" name="Group 1109"/>
          <p:cNvGrpSpPr/>
          <p:nvPr/>
        </p:nvGrpSpPr>
        <p:grpSpPr>
          <a:xfrm>
            <a:off x="2150686" y="1924485"/>
            <a:ext cx="426321" cy="355864"/>
            <a:chOff x="6867878" y="4524610"/>
            <a:chExt cx="914400" cy="594118"/>
          </a:xfrm>
        </p:grpSpPr>
        <p:sp>
          <p:nvSpPr>
            <p:cNvPr id="753" name="Rectangle 1112"/>
            <p:cNvSpPr/>
            <p:nvPr/>
          </p:nvSpPr>
          <p:spPr>
            <a:xfrm>
              <a:off x="6867878" y="4524610"/>
              <a:ext cx="914400" cy="59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4" name="Freeform 1113"/>
            <p:cNvSpPr/>
            <p:nvPr/>
          </p:nvSpPr>
          <p:spPr>
            <a:xfrm>
              <a:off x="7155493" y="4837296"/>
              <a:ext cx="339168" cy="166319"/>
            </a:xfrm>
            <a:custGeom>
              <a:avLst/>
              <a:gdLst>
                <a:gd name="connsiteX0" fmla="*/ 0 w 577900"/>
                <a:gd name="connsiteY0" fmla="*/ 0 h 297980"/>
                <a:gd name="connsiteX1" fmla="*/ 577900 w 577900"/>
                <a:gd name="connsiteY1" fmla="*/ 0 h 297980"/>
                <a:gd name="connsiteX2" fmla="*/ 577900 w 577900"/>
                <a:gd name="connsiteY2" fmla="*/ 297980 h 297980"/>
                <a:gd name="connsiteX3" fmla="*/ 0 w 577900"/>
                <a:gd name="connsiteY3" fmla="*/ 297980 h 297980"/>
                <a:gd name="connsiteX4" fmla="*/ 0 w 577900"/>
                <a:gd name="connsiteY4" fmla="*/ 0 h 29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900" h="297980">
                  <a:moveTo>
                    <a:pt x="0" y="0"/>
                  </a:moveTo>
                  <a:lnTo>
                    <a:pt x="577900" y="0"/>
                  </a:lnTo>
                  <a:lnTo>
                    <a:pt x="577900" y="297980"/>
                  </a:lnTo>
                  <a:lnTo>
                    <a:pt x="0" y="2979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>
                <a:solidFill>
                  <a:prstClr val="white"/>
                </a:solidFill>
                <a:ea typeface="Garamond" charset="0"/>
                <a:cs typeface="Garamond" charset="0"/>
              </a:endParaRPr>
            </a:p>
          </p:txBody>
        </p:sp>
      </p:grpSp>
      <p:pic>
        <p:nvPicPr>
          <p:cNvPr id="755" name="Picture 1110" descr="Flag of Canada.png"/>
          <p:cNvPicPr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821" y="1979266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56" name="Group 2"/>
          <p:cNvGrpSpPr/>
          <p:nvPr/>
        </p:nvGrpSpPr>
        <p:grpSpPr>
          <a:xfrm>
            <a:off x="2264133" y="2421137"/>
            <a:ext cx="404160" cy="355865"/>
            <a:chOff x="412802" y="5622577"/>
            <a:chExt cx="914400" cy="594118"/>
          </a:xfrm>
        </p:grpSpPr>
        <p:sp>
          <p:nvSpPr>
            <p:cNvPr id="757" name="Rectangle 5"/>
            <p:cNvSpPr/>
            <p:nvPr/>
          </p:nvSpPr>
          <p:spPr>
            <a:xfrm>
              <a:off x="412802" y="5622577"/>
              <a:ext cx="914400" cy="59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58" name="Freeform 6"/>
            <p:cNvSpPr/>
            <p:nvPr/>
          </p:nvSpPr>
          <p:spPr>
            <a:xfrm>
              <a:off x="677043" y="5868279"/>
              <a:ext cx="339167" cy="166319"/>
            </a:xfrm>
            <a:custGeom>
              <a:avLst/>
              <a:gdLst>
                <a:gd name="connsiteX0" fmla="*/ 0 w 577900"/>
                <a:gd name="connsiteY0" fmla="*/ 0 h 297980"/>
                <a:gd name="connsiteX1" fmla="*/ 577900 w 577900"/>
                <a:gd name="connsiteY1" fmla="*/ 0 h 297980"/>
                <a:gd name="connsiteX2" fmla="*/ 577900 w 577900"/>
                <a:gd name="connsiteY2" fmla="*/ 297980 h 297980"/>
                <a:gd name="connsiteX3" fmla="*/ 0 w 577900"/>
                <a:gd name="connsiteY3" fmla="*/ 297980 h 297980"/>
                <a:gd name="connsiteX4" fmla="*/ 0 w 577900"/>
                <a:gd name="connsiteY4" fmla="*/ 0 h 29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900" h="297980">
                  <a:moveTo>
                    <a:pt x="0" y="0"/>
                  </a:moveTo>
                  <a:lnTo>
                    <a:pt x="577900" y="0"/>
                  </a:lnTo>
                  <a:lnTo>
                    <a:pt x="577900" y="297980"/>
                  </a:lnTo>
                  <a:lnTo>
                    <a:pt x="0" y="2979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dirty="0">
                <a:solidFill>
                  <a:prstClr val="white"/>
                </a:solidFill>
                <a:ea typeface="Garamond" charset="0"/>
                <a:cs typeface="Garamond" charset="0"/>
              </a:endParaRPr>
            </a:p>
          </p:txBody>
        </p:sp>
      </p:grpSp>
      <p:pic>
        <p:nvPicPr>
          <p:cNvPr id="759" name="Picture 3" descr="Flag of USA.png"/>
          <p:cNvPicPr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17"/>
          <a:stretch/>
        </p:blipFill>
        <p:spPr>
          <a:xfrm>
            <a:off x="2196223" y="2449055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60" name="Picture 1134" descr="Flag of Brazil.png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9245" y="3499480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61" name="Group 1139"/>
          <p:cNvGrpSpPr/>
          <p:nvPr/>
        </p:nvGrpSpPr>
        <p:grpSpPr>
          <a:xfrm>
            <a:off x="2397293" y="2669239"/>
            <a:ext cx="451499" cy="581139"/>
            <a:chOff x="2594875" y="4524610"/>
            <a:chExt cx="914400" cy="594118"/>
          </a:xfrm>
        </p:grpSpPr>
        <p:sp>
          <p:nvSpPr>
            <p:cNvPr id="762" name="Rectangle 1142"/>
            <p:cNvSpPr/>
            <p:nvPr/>
          </p:nvSpPr>
          <p:spPr>
            <a:xfrm>
              <a:off x="2594875" y="4524610"/>
              <a:ext cx="914400" cy="59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3" name="Freeform 1143"/>
            <p:cNvSpPr/>
            <p:nvPr/>
          </p:nvSpPr>
          <p:spPr>
            <a:xfrm>
              <a:off x="2882491" y="4837298"/>
              <a:ext cx="339167" cy="166318"/>
            </a:xfrm>
            <a:custGeom>
              <a:avLst/>
              <a:gdLst>
                <a:gd name="connsiteX0" fmla="*/ 0 w 577900"/>
                <a:gd name="connsiteY0" fmla="*/ 0 h 297980"/>
                <a:gd name="connsiteX1" fmla="*/ 577900 w 577900"/>
                <a:gd name="connsiteY1" fmla="*/ 0 h 297980"/>
                <a:gd name="connsiteX2" fmla="*/ 577900 w 577900"/>
                <a:gd name="connsiteY2" fmla="*/ 297980 h 297980"/>
                <a:gd name="connsiteX3" fmla="*/ 0 w 577900"/>
                <a:gd name="connsiteY3" fmla="*/ 297980 h 297980"/>
                <a:gd name="connsiteX4" fmla="*/ 0 w 577900"/>
                <a:gd name="connsiteY4" fmla="*/ 0 h 29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900" h="297980">
                  <a:moveTo>
                    <a:pt x="0" y="0"/>
                  </a:moveTo>
                  <a:lnTo>
                    <a:pt x="577900" y="0"/>
                  </a:lnTo>
                  <a:lnTo>
                    <a:pt x="577900" y="297980"/>
                  </a:lnTo>
                  <a:lnTo>
                    <a:pt x="0" y="2979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>
                <a:solidFill>
                  <a:prstClr val="white"/>
                </a:solidFill>
                <a:ea typeface="Garamond" charset="0"/>
                <a:cs typeface="Garamond" charset="0"/>
              </a:endParaRPr>
            </a:p>
          </p:txBody>
        </p:sp>
      </p:grpSp>
      <p:pic>
        <p:nvPicPr>
          <p:cNvPr id="764" name="Picture 1140" descr="Flag of Mexico.png"/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325" y="2801611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65" name="Group 1151"/>
          <p:cNvGrpSpPr/>
          <p:nvPr/>
        </p:nvGrpSpPr>
        <p:grpSpPr>
          <a:xfrm>
            <a:off x="3620955" y="2977159"/>
            <a:ext cx="895824" cy="356009"/>
            <a:chOff x="2593701" y="3228837"/>
            <a:chExt cx="1920240" cy="594360"/>
          </a:xfrm>
        </p:grpSpPr>
        <p:sp>
          <p:nvSpPr>
            <p:cNvPr id="766" name="Freeform 1154"/>
            <p:cNvSpPr/>
            <p:nvPr/>
          </p:nvSpPr>
          <p:spPr>
            <a:xfrm>
              <a:off x="2593701" y="3229079"/>
              <a:ext cx="1920240" cy="594118"/>
            </a:xfrm>
            <a:custGeom>
              <a:avLst/>
              <a:gdLst>
                <a:gd name="connsiteX0" fmla="*/ 0 w 3348990"/>
                <a:gd name="connsiteY0" fmla="*/ 0 h 1046559"/>
                <a:gd name="connsiteX1" fmla="*/ 3348990 w 3348990"/>
                <a:gd name="connsiteY1" fmla="*/ 0 h 1046559"/>
                <a:gd name="connsiteX2" fmla="*/ 3348990 w 3348990"/>
                <a:gd name="connsiteY2" fmla="*/ 1046559 h 1046559"/>
                <a:gd name="connsiteX3" fmla="*/ 0 w 3348990"/>
                <a:gd name="connsiteY3" fmla="*/ 1046559 h 1046559"/>
                <a:gd name="connsiteX4" fmla="*/ 0 w 3348990"/>
                <a:gd name="connsiteY4" fmla="*/ 0 h 10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990" h="1046559">
                  <a:moveTo>
                    <a:pt x="0" y="0"/>
                  </a:moveTo>
                  <a:lnTo>
                    <a:pt x="3348990" y="0"/>
                  </a:lnTo>
                  <a:lnTo>
                    <a:pt x="3348990" y="1046559"/>
                  </a:lnTo>
                  <a:lnTo>
                    <a:pt x="0" y="10465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182880" rIns="182880" bIns="182880" numCol="1" spcCol="1270" anchor="ctr" anchorCtr="0">
              <a:noAutofit/>
            </a:bodyPr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Garamond" charset="0"/>
                <a:cs typeface="Garamond" charset="0"/>
              </a:endParaRPr>
            </a:p>
          </p:txBody>
        </p:sp>
        <p:sp>
          <p:nvSpPr>
            <p:cNvPr id="767" name="Rectangle 1155"/>
            <p:cNvSpPr/>
            <p:nvPr/>
          </p:nvSpPr>
          <p:spPr>
            <a:xfrm>
              <a:off x="2595713" y="3228837"/>
              <a:ext cx="914400" cy="59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68" name="Freeform 1156"/>
            <p:cNvSpPr/>
            <p:nvPr/>
          </p:nvSpPr>
          <p:spPr>
            <a:xfrm>
              <a:off x="2883329" y="3541523"/>
              <a:ext cx="339167" cy="166319"/>
            </a:xfrm>
            <a:custGeom>
              <a:avLst/>
              <a:gdLst>
                <a:gd name="connsiteX0" fmla="*/ 0 w 577900"/>
                <a:gd name="connsiteY0" fmla="*/ 0 h 297980"/>
                <a:gd name="connsiteX1" fmla="*/ 577900 w 577900"/>
                <a:gd name="connsiteY1" fmla="*/ 0 h 297980"/>
                <a:gd name="connsiteX2" fmla="*/ 577900 w 577900"/>
                <a:gd name="connsiteY2" fmla="*/ 297980 h 297980"/>
                <a:gd name="connsiteX3" fmla="*/ 0 w 577900"/>
                <a:gd name="connsiteY3" fmla="*/ 297980 h 297980"/>
                <a:gd name="connsiteX4" fmla="*/ 0 w 577900"/>
                <a:gd name="connsiteY4" fmla="*/ 0 h 29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900" h="297980">
                  <a:moveTo>
                    <a:pt x="0" y="0"/>
                  </a:moveTo>
                  <a:lnTo>
                    <a:pt x="577900" y="0"/>
                  </a:lnTo>
                  <a:lnTo>
                    <a:pt x="577900" y="297980"/>
                  </a:lnTo>
                  <a:lnTo>
                    <a:pt x="0" y="2979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>
                <a:solidFill>
                  <a:prstClr val="white"/>
                </a:solidFill>
                <a:ea typeface="Garamond" charset="0"/>
                <a:cs typeface="Garamond" charset="0"/>
              </a:endParaRPr>
            </a:p>
          </p:txBody>
        </p:sp>
      </p:grpSp>
      <p:pic>
        <p:nvPicPr>
          <p:cNvPr id="769" name="Picture 1152" descr="Flag of Ghana.png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2235" y="3041252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70" name="Rectangle 1168"/>
          <p:cNvSpPr/>
          <p:nvPr/>
        </p:nvSpPr>
        <p:spPr>
          <a:xfrm>
            <a:off x="6914870" y="3977167"/>
            <a:ext cx="430335" cy="355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71" name="Picture 1166" descr="Flag of New Zealand.png"/>
          <p:cNvPicPr>
            <a:picLocks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9903" y="4044691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72" name="Group 1175"/>
          <p:cNvGrpSpPr/>
          <p:nvPr/>
        </p:nvGrpSpPr>
        <p:grpSpPr>
          <a:xfrm>
            <a:off x="6319086" y="3548236"/>
            <a:ext cx="960741" cy="477074"/>
            <a:chOff x="457200" y="2060155"/>
            <a:chExt cx="1920240" cy="594360"/>
          </a:xfrm>
        </p:grpSpPr>
        <p:sp>
          <p:nvSpPr>
            <p:cNvPr id="773" name="Freeform 1178"/>
            <p:cNvSpPr/>
            <p:nvPr/>
          </p:nvSpPr>
          <p:spPr>
            <a:xfrm>
              <a:off x="457200" y="2060397"/>
              <a:ext cx="1920240" cy="594118"/>
            </a:xfrm>
            <a:custGeom>
              <a:avLst/>
              <a:gdLst>
                <a:gd name="connsiteX0" fmla="*/ 0 w 3348990"/>
                <a:gd name="connsiteY0" fmla="*/ 0 h 1046559"/>
                <a:gd name="connsiteX1" fmla="*/ 3348990 w 3348990"/>
                <a:gd name="connsiteY1" fmla="*/ 0 h 1046559"/>
                <a:gd name="connsiteX2" fmla="*/ 3348990 w 3348990"/>
                <a:gd name="connsiteY2" fmla="*/ 1046559 h 1046559"/>
                <a:gd name="connsiteX3" fmla="*/ 0 w 3348990"/>
                <a:gd name="connsiteY3" fmla="*/ 1046559 h 1046559"/>
                <a:gd name="connsiteX4" fmla="*/ 0 w 3348990"/>
                <a:gd name="connsiteY4" fmla="*/ 0 h 10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990" h="1046559">
                  <a:moveTo>
                    <a:pt x="0" y="0"/>
                  </a:moveTo>
                  <a:lnTo>
                    <a:pt x="3348990" y="0"/>
                  </a:lnTo>
                  <a:lnTo>
                    <a:pt x="3348990" y="1046559"/>
                  </a:lnTo>
                  <a:lnTo>
                    <a:pt x="0" y="10465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182880" rIns="182880" bIns="182880" numCol="1" spcCol="1270" anchor="ctr" anchorCtr="0">
              <a:noAutofit/>
            </a:bodyPr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Garamond" charset="0"/>
                <a:cs typeface="Garamond" charset="0"/>
              </a:endParaRPr>
            </a:p>
          </p:txBody>
        </p:sp>
        <p:sp>
          <p:nvSpPr>
            <p:cNvPr id="774" name="Rectangle 1179"/>
            <p:cNvSpPr/>
            <p:nvPr/>
          </p:nvSpPr>
          <p:spPr>
            <a:xfrm>
              <a:off x="458374" y="2060155"/>
              <a:ext cx="914400" cy="59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5" name="Freeform 1180"/>
            <p:cNvSpPr/>
            <p:nvPr/>
          </p:nvSpPr>
          <p:spPr>
            <a:xfrm>
              <a:off x="745990" y="2372839"/>
              <a:ext cx="339166" cy="166319"/>
            </a:xfrm>
            <a:custGeom>
              <a:avLst/>
              <a:gdLst>
                <a:gd name="connsiteX0" fmla="*/ 0 w 577900"/>
                <a:gd name="connsiteY0" fmla="*/ 0 h 297980"/>
                <a:gd name="connsiteX1" fmla="*/ 577900 w 577900"/>
                <a:gd name="connsiteY1" fmla="*/ 0 h 297980"/>
                <a:gd name="connsiteX2" fmla="*/ 577900 w 577900"/>
                <a:gd name="connsiteY2" fmla="*/ 297980 h 297980"/>
                <a:gd name="connsiteX3" fmla="*/ 0 w 577900"/>
                <a:gd name="connsiteY3" fmla="*/ 297980 h 297980"/>
                <a:gd name="connsiteX4" fmla="*/ 0 w 577900"/>
                <a:gd name="connsiteY4" fmla="*/ 0 h 29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900" h="297980">
                  <a:moveTo>
                    <a:pt x="0" y="0"/>
                  </a:moveTo>
                  <a:lnTo>
                    <a:pt x="577900" y="0"/>
                  </a:lnTo>
                  <a:lnTo>
                    <a:pt x="577900" y="297980"/>
                  </a:lnTo>
                  <a:lnTo>
                    <a:pt x="0" y="2979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b="1">
                <a:solidFill>
                  <a:prstClr val="white"/>
                </a:solidFill>
                <a:ea typeface="Garamond" charset="0"/>
                <a:cs typeface="Garamond" charset="0"/>
              </a:endParaRPr>
            </a:p>
          </p:txBody>
        </p:sp>
      </p:grpSp>
      <p:pic>
        <p:nvPicPr>
          <p:cNvPr id="776" name="Picture 1176" descr="Flag of Australia.png"/>
          <p:cNvPicPr>
            <a:picLocks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847" y="3677931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77" name="Group 1189"/>
          <p:cNvGrpSpPr/>
          <p:nvPr/>
        </p:nvGrpSpPr>
        <p:grpSpPr>
          <a:xfrm>
            <a:off x="4130933" y="2992900"/>
            <a:ext cx="895279" cy="356009"/>
            <a:chOff x="457200" y="3202223"/>
            <a:chExt cx="1920240" cy="594360"/>
          </a:xfrm>
        </p:grpSpPr>
        <p:sp>
          <p:nvSpPr>
            <p:cNvPr id="778" name="Freeform 1192"/>
            <p:cNvSpPr/>
            <p:nvPr/>
          </p:nvSpPr>
          <p:spPr>
            <a:xfrm>
              <a:off x="457200" y="3202465"/>
              <a:ext cx="1920240" cy="594118"/>
            </a:xfrm>
            <a:custGeom>
              <a:avLst/>
              <a:gdLst>
                <a:gd name="connsiteX0" fmla="*/ 0 w 3348990"/>
                <a:gd name="connsiteY0" fmla="*/ 0 h 1046559"/>
                <a:gd name="connsiteX1" fmla="*/ 3348990 w 3348990"/>
                <a:gd name="connsiteY1" fmla="*/ 0 h 1046559"/>
                <a:gd name="connsiteX2" fmla="*/ 3348990 w 3348990"/>
                <a:gd name="connsiteY2" fmla="*/ 1046559 h 1046559"/>
                <a:gd name="connsiteX3" fmla="*/ 0 w 3348990"/>
                <a:gd name="connsiteY3" fmla="*/ 1046559 h 1046559"/>
                <a:gd name="connsiteX4" fmla="*/ 0 w 3348990"/>
                <a:gd name="connsiteY4" fmla="*/ 0 h 10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990" h="1046559">
                  <a:moveTo>
                    <a:pt x="0" y="0"/>
                  </a:moveTo>
                  <a:lnTo>
                    <a:pt x="3348990" y="0"/>
                  </a:lnTo>
                  <a:lnTo>
                    <a:pt x="3348990" y="1046559"/>
                  </a:lnTo>
                  <a:lnTo>
                    <a:pt x="0" y="10465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182880" rIns="182880" bIns="182880" numCol="1" spcCol="1270" anchor="ctr" anchorCtr="0">
              <a:noAutofit/>
            </a:bodyPr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Garamond" charset="0"/>
                <a:cs typeface="Garamond" charset="0"/>
              </a:endParaRPr>
            </a:p>
          </p:txBody>
        </p:sp>
        <p:sp>
          <p:nvSpPr>
            <p:cNvPr id="779" name="Rectangle 1193"/>
            <p:cNvSpPr/>
            <p:nvPr/>
          </p:nvSpPr>
          <p:spPr>
            <a:xfrm>
              <a:off x="458374" y="3202223"/>
              <a:ext cx="914400" cy="59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0" name="Freeform 1194"/>
            <p:cNvSpPr/>
            <p:nvPr/>
          </p:nvSpPr>
          <p:spPr>
            <a:xfrm>
              <a:off x="745990" y="3514909"/>
              <a:ext cx="339166" cy="166319"/>
            </a:xfrm>
            <a:custGeom>
              <a:avLst/>
              <a:gdLst>
                <a:gd name="connsiteX0" fmla="*/ 0 w 577900"/>
                <a:gd name="connsiteY0" fmla="*/ 0 h 297980"/>
                <a:gd name="connsiteX1" fmla="*/ 577900 w 577900"/>
                <a:gd name="connsiteY1" fmla="*/ 0 h 297980"/>
                <a:gd name="connsiteX2" fmla="*/ 577900 w 577900"/>
                <a:gd name="connsiteY2" fmla="*/ 297980 h 297980"/>
                <a:gd name="connsiteX3" fmla="*/ 0 w 577900"/>
                <a:gd name="connsiteY3" fmla="*/ 297980 h 297980"/>
                <a:gd name="connsiteX4" fmla="*/ 0 w 577900"/>
                <a:gd name="connsiteY4" fmla="*/ 0 h 29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900" h="297980">
                  <a:moveTo>
                    <a:pt x="0" y="0"/>
                  </a:moveTo>
                  <a:lnTo>
                    <a:pt x="577900" y="0"/>
                  </a:lnTo>
                  <a:lnTo>
                    <a:pt x="577900" y="297980"/>
                  </a:lnTo>
                  <a:lnTo>
                    <a:pt x="0" y="2979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>
                <a:solidFill>
                  <a:prstClr val="white"/>
                </a:solidFill>
                <a:ea typeface="Garamond" charset="0"/>
                <a:cs typeface="Garamond" charset="0"/>
              </a:endParaRPr>
            </a:p>
          </p:txBody>
        </p:sp>
      </p:grpSp>
      <p:pic>
        <p:nvPicPr>
          <p:cNvPr id="781" name="Picture 1190" descr="Flag of Nigeria.png"/>
          <p:cNvPicPr>
            <a:picLocks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0489" y="3018604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82" name="Rectangle 1205"/>
          <p:cNvSpPr/>
          <p:nvPr/>
        </p:nvSpPr>
        <p:spPr>
          <a:xfrm>
            <a:off x="4039796" y="2532383"/>
            <a:ext cx="382444" cy="368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86" name="Group 1219"/>
          <p:cNvGrpSpPr/>
          <p:nvPr/>
        </p:nvGrpSpPr>
        <p:grpSpPr>
          <a:xfrm>
            <a:off x="4729715" y="2250612"/>
            <a:ext cx="895276" cy="356009"/>
            <a:chOff x="4730202" y="2077138"/>
            <a:chExt cx="1920240" cy="594360"/>
          </a:xfrm>
        </p:grpSpPr>
        <p:sp>
          <p:nvSpPr>
            <p:cNvPr id="787" name="Freeform 1222"/>
            <p:cNvSpPr/>
            <p:nvPr/>
          </p:nvSpPr>
          <p:spPr>
            <a:xfrm>
              <a:off x="4730202" y="2077380"/>
              <a:ext cx="1920240" cy="594118"/>
            </a:xfrm>
            <a:custGeom>
              <a:avLst/>
              <a:gdLst>
                <a:gd name="connsiteX0" fmla="*/ 0 w 3348990"/>
                <a:gd name="connsiteY0" fmla="*/ 0 h 1046559"/>
                <a:gd name="connsiteX1" fmla="*/ 3348990 w 3348990"/>
                <a:gd name="connsiteY1" fmla="*/ 0 h 1046559"/>
                <a:gd name="connsiteX2" fmla="*/ 3348990 w 3348990"/>
                <a:gd name="connsiteY2" fmla="*/ 1046559 h 1046559"/>
                <a:gd name="connsiteX3" fmla="*/ 0 w 3348990"/>
                <a:gd name="connsiteY3" fmla="*/ 1046559 h 1046559"/>
                <a:gd name="connsiteX4" fmla="*/ 0 w 3348990"/>
                <a:gd name="connsiteY4" fmla="*/ 0 h 10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990" h="1046559">
                  <a:moveTo>
                    <a:pt x="0" y="0"/>
                  </a:moveTo>
                  <a:lnTo>
                    <a:pt x="3348990" y="0"/>
                  </a:lnTo>
                  <a:lnTo>
                    <a:pt x="3348990" y="1046559"/>
                  </a:lnTo>
                  <a:lnTo>
                    <a:pt x="0" y="10465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182880" rIns="182880" bIns="182880" numCol="1" spcCol="1270" anchor="ctr" anchorCtr="0">
              <a:noAutofit/>
            </a:bodyPr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Garamond" charset="0"/>
                <a:cs typeface="Garamond" charset="0"/>
              </a:endParaRPr>
            </a:p>
          </p:txBody>
        </p:sp>
        <p:sp>
          <p:nvSpPr>
            <p:cNvPr id="788" name="Rectangle 1223"/>
            <p:cNvSpPr/>
            <p:nvPr/>
          </p:nvSpPr>
          <p:spPr>
            <a:xfrm>
              <a:off x="4731376" y="2077138"/>
              <a:ext cx="914400" cy="59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9" name="Freeform 1224"/>
            <p:cNvSpPr/>
            <p:nvPr/>
          </p:nvSpPr>
          <p:spPr>
            <a:xfrm>
              <a:off x="5018992" y="2389824"/>
              <a:ext cx="339166" cy="166319"/>
            </a:xfrm>
            <a:custGeom>
              <a:avLst/>
              <a:gdLst>
                <a:gd name="connsiteX0" fmla="*/ 0 w 577900"/>
                <a:gd name="connsiteY0" fmla="*/ 0 h 297980"/>
                <a:gd name="connsiteX1" fmla="*/ 577900 w 577900"/>
                <a:gd name="connsiteY1" fmla="*/ 0 h 297980"/>
                <a:gd name="connsiteX2" fmla="*/ 577900 w 577900"/>
                <a:gd name="connsiteY2" fmla="*/ 297980 h 297980"/>
                <a:gd name="connsiteX3" fmla="*/ 0 w 577900"/>
                <a:gd name="connsiteY3" fmla="*/ 297980 h 297980"/>
                <a:gd name="connsiteX4" fmla="*/ 0 w 577900"/>
                <a:gd name="connsiteY4" fmla="*/ 0 h 29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900" h="297980">
                  <a:moveTo>
                    <a:pt x="0" y="0"/>
                  </a:moveTo>
                  <a:lnTo>
                    <a:pt x="577900" y="0"/>
                  </a:lnTo>
                  <a:lnTo>
                    <a:pt x="577900" y="297980"/>
                  </a:lnTo>
                  <a:lnTo>
                    <a:pt x="0" y="2979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>
                <a:solidFill>
                  <a:prstClr val="white"/>
                </a:solidFill>
                <a:ea typeface="Garamond" charset="0"/>
                <a:cs typeface="Garamond" charset="0"/>
              </a:endParaRPr>
            </a:p>
          </p:txBody>
        </p:sp>
      </p:grpSp>
      <p:pic>
        <p:nvPicPr>
          <p:cNvPr id="790" name="Picture 1220" descr="Flag of Turkey.png"/>
          <p:cNvPicPr>
            <a:picLocks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721" y="2275698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91" name="Group 1233"/>
          <p:cNvGrpSpPr/>
          <p:nvPr/>
        </p:nvGrpSpPr>
        <p:grpSpPr>
          <a:xfrm>
            <a:off x="4763728" y="3291852"/>
            <a:ext cx="426583" cy="355864"/>
            <a:chOff x="6859174" y="851791"/>
            <a:chExt cx="914401" cy="594118"/>
          </a:xfrm>
        </p:grpSpPr>
        <p:sp>
          <p:nvSpPr>
            <p:cNvPr id="792" name="Rectangle 1236"/>
            <p:cNvSpPr/>
            <p:nvPr/>
          </p:nvSpPr>
          <p:spPr>
            <a:xfrm>
              <a:off x="6859174" y="851791"/>
              <a:ext cx="914401" cy="59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3" name="Freeform 1237"/>
            <p:cNvSpPr/>
            <p:nvPr/>
          </p:nvSpPr>
          <p:spPr>
            <a:xfrm>
              <a:off x="7155494" y="1164597"/>
              <a:ext cx="339167" cy="166319"/>
            </a:xfrm>
            <a:custGeom>
              <a:avLst/>
              <a:gdLst>
                <a:gd name="connsiteX0" fmla="*/ 0 w 577900"/>
                <a:gd name="connsiteY0" fmla="*/ 0 h 297980"/>
                <a:gd name="connsiteX1" fmla="*/ 577900 w 577900"/>
                <a:gd name="connsiteY1" fmla="*/ 0 h 297980"/>
                <a:gd name="connsiteX2" fmla="*/ 577900 w 577900"/>
                <a:gd name="connsiteY2" fmla="*/ 297980 h 297980"/>
                <a:gd name="connsiteX3" fmla="*/ 0 w 577900"/>
                <a:gd name="connsiteY3" fmla="*/ 297980 h 297980"/>
                <a:gd name="connsiteX4" fmla="*/ 0 w 577900"/>
                <a:gd name="connsiteY4" fmla="*/ 0 h 29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900" h="297980">
                  <a:moveTo>
                    <a:pt x="0" y="0"/>
                  </a:moveTo>
                  <a:lnTo>
                    <a:pt x="577900" y="0"/>
                  </a:lnTo>
                  <a:lnTo>
                    <a:pt x="577900" y="297980"/>
                  </a:lnTo>
                  <a:lnTo>
                    <a:pt x="0" y="2979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>
                <a:solidFill>
                  <a:prstClr val="white"/>
                </a:solidFill>
                <a:ea typeface="Garamond" charset="0"/>
                <a:cs typeface="Garamond" charset="0"/>
              </a:endParaRPr>
            </a:p>
          </p:txBody>
        </p:sp>
      </p:grpSp>
      <p:pic>
        <p:nvPicPr>
          <p:cNvPr id="794" name="Picture 1234" descr="Flag of Uganda.png"/>
          <p:cNvPicPr>
            <a:picLocks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962" y="3328005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95" name="Group 1245"/>
          <p:cNvGrpSpPr/>
          <p:nvPr/>
        </p:nvGrpSpPr>
        <p:grpSpPr>
          <a:xfrm>
            <a:off x="3727042" y="1952087"/>
            <a:ext cx="424361" cy="355866"/>
            <a:chOff x="447154" y="4497996"/>
            <a:chExt cx="914400" cy="594118"/>
          </a:xfrm>
        </p:grpSpPr>
        <p:sp>
          <p:nvSpPr>
            <p:cNvPr id="796" name="Rectangle 1248"/>
            <p:cNvSpPr/>
            <p:nvPr/>
          </p:nvSpPr>
          <p:spPr>
            <a:xfrm>
              <a:off x="447154" y="4497996"/>
              <a:ext cx="914400" cy="59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97" name="Freeform 1249"/>
            <p:cNvSpPr/>
            <p:nvPr/>
          </p:nvSpPr>
          <p:spPr>
            <a:xfrm>
              <a:off x="734770" y="4810682"/>
              <a:ext cx="339168" cy="166319"/>
            </a:xfrm>
            <a:custGeom>
              <a:avLst/>
              <a:gdLst>
                <a:gd name="connsiteX0" fmla="*/ 0 w 577900"/>
                <a:gd name="connsiteY0" fmla="*/ 0 h 297980"/>
                <a:gd name="connsiteX1" fmla="*/ 577900 w 577900"/>
                <a:gd name="connsiteY1" fmla="*/ 0 h 297980"/>
                <a:gd name="connsiteX2" fmla="*/ 577900 w 577900"/>
                <a:gd name="connsiteY2" fmla="*/ 297980 h 297980"/>
                <a:gd name="connsiteX3" fmla="*/ 0 w 577900"/>
                <a:gd name="connsiteY3" fmla="*/ 297980 h 297980"/>
                <a:gd name="connsiteX4" fmla="*/ 0 w 577900"/>
                <a:gd name="connsiteY4" fmla="*/ 0 h 29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900" h="297980">
                  <a:moveTo>
                    <a:pt x="0" y="0"/>
                  </a:moveTo>
                  <a:lnTo>
                    <a:pt x="577900" y="0"/>
                  </a:lnTo>
                  <a:lnTo>
                    <a:pt x="577900" y="297980"/>
                  </a:lnTo>
                  <a:lnTo>
                    <a:pt x="0" y="2979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>
                <a:solidFill>
                  <a:prstClr val="white"/>
                </a:solidFill>
                <a:ea typeface="Garamond" charset="0"/>
                <a:cs typeface="Garamond" charset="0"/>
              </a:endParaRPr>
            </a:p>
          </p:txBody>
        </p:sp>
      </p:grpSp>
      <p:pic>
        <p:nvPicPr>
          <p:cNvPr id="798" name="Picture 1246" descr="Flag of UK.png"/>
          <p:cNvPicPr>
            <a:picLocks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6628" y="1945236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799" name="Group 1257"/>
          <p:cNvGrpSpPr/>
          <p:nvPr/>
        </p:nvGrpSpPr>
        <p:grpSpPr>
          <a:xfrm>
            <a:off x="4436241" y="3946119"/>
            <a:ext cx="410271" cy="355864"/>
            <a:chOff x="6867878" y="2062774"/>
            <a:chExt cx="914400" cy="594118"/>
          </a:xfrm>
        </p:grpSpPr>
        <p:sp>
          <p:nvSpPr>
            <p:cNvPr id="800" name="Rectangle 1260"/>
            <p:cNvSpPr/>
            <p:nvPr/>
          </p:nvSpPr>
          <p:spPr>
            <a:xfrm>
              <a:off x="6867878" y="2062774"/>
              <a:ext cx="914400" cy="59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1" name="Freeform 1261"/>
            <p:cNvSpPr/>
            <p:nvPr/>
          </p:nvSpPr>
          <p:spPr>
            <a:xfrm>
              <a:off x="7155494" y="2375580"/>
              <a:ext cx="339166" cy="166319"/>
            </a:xfrm>
            <a:custGeom>
              <a:avLst/>
              <a:gdLst>
                <a:gd name="connsiteX0" fmla="*/ 0 w 577900"/>
                <a:gd name="connsiteY0" fmla="*/ 0 h 297980"/>
                <a:gd name="connsiteX1" fmla="*/ 577900 w 577900"/>
                <a:gd name="connsiteY1" fmla="*/ 0 h 297980"/>
                <a:gd name="connsiteX2" fmla="*/ 577900 w 577900"/>
                <a:gd name="connsiteY2" fmla="*/ 297980 h 297980"/>
                <a:gd name="connsiteX3" fmla="*/ 0 w 577900"/>
                <a:gd name="connsiteY3" fmla="*/ 297980 h 297980"/>
                <a:gd name="connsiteX4" fmla="*/ 0 w 577900"/>
                <a:gd name="connsiteY4" fmla="*/ 0 h 29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900" h="297980">
                  <a:moveTo>
                    <a:pt x="0" y="0"/>
                  </a:moveTo>
                  <a:lnTo>
                    <a:pt x="577900" y="0"/>
                  </a:lnTo>
                  <a:lnTo>
                    <a:pt x="577900" y="297980"/>
                  </a:lnTo>
                  <a:lnTo>
                    <a:pt x="0" y="2979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>
                <a:solidFill>
                  <a:prstClr val="white"/>
                </a:solidFill>
                <a:ea typeface="Garamond" charset="0"/>
                <a:cs typeface="Garamond" charset="0"/>
              </a:endParaRPr>
            </a:p>
          </p:txBody>
        </p:sp>
      </p:grpSp>
      <p:pic>
        <p:nvPicPr>
          <p:cNvPr id="802" name="Picture 1258" descr="Flag of South Africa.png"/>
          <p:cNvPicPr>
            <a:picLocks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378" y="4049433"/>
            <a:ext cx="360000" cy="252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03" name="Picture 2" descr="Flag of Zambia.svg"/>
          <p:cNvPicPr>
            <a:picLocks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84" y="3602804"/>
            <a:ext cx="360000" cy="25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04" name="Group 1268"/>
          <p:cNvGrpSpPr/>
          <p:nvPr/>
        </p:nvGrpSpPr>
        <p:grpSpPr>
          <a:xfrm>
            <a:off x="3791007" y="3742376"/>
            <a:ext cx="954296" cy="356010"/>
            <a:chOff x="457200" y="3202223"/>
            <a:chExt cx="1920240" cy="594360"/>
          </a:xfrm>
        </p:grpSpPr>
        <p:sp>
          <p:nvSpPr>
            <p:cNvPr id="805" name="Freeform 1270"/>
            <p:cNvSpPr/>
            <p:nvPr/>
          </p:nvSpPr>
          <p:spPr>
            <a:xfrm>
              <a:off x="457200" y="3202465"/>
              <a:ext cx="1920240" cy="594118"/>
            </a:xfrm>
            <a:custGeom>
              <a:avLst/>
              <a:gdLst>
                <a:gd name="connsiteX0" fmla="*/ 0 w 3348990"/>
                <a:gd name="connsiteY0" fmla="*/ 0 h 1046559"/>
                <a:gd name="connsiteX1" fmla="*/ 3348990 w 3348990"/>
                <a:gd name="connsiteY1" fmla="*/ 0 h 1046559"/>
                <a:gd name="connsiteX2" fmla="*/ 3348990 w 3348990"/>
                <a:gd name="connsiteY2" fmla="*/ 1046559 h 1046559"/>
                <a:gd name="connsiteX3" fmla="*/ 0 w 3348990"/>
                <a:gd name="connsiteY3" fmla="*/ 1046559 h 1046559"/>
                <a:gd name="connsiteX4" fmla="*/ 0 w 3348990"/>
                <a:gd name="connsiteY4" fmla="*/ 0 h 104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8990" h="1046559">
                  <a:moveTo>
                    <a:pt x="0" y="0"/>
                  </a:moveTo>
                  <a:lnTo>
                    <a:pt x="3348990" y="0"/>
                  </a:lnTo>
                  <a:lnTo>
                    <a:pt x="3348990" y="1046559"/>
                  </a:lnTo>
                  <a:lnTo>
                    <a:pt x="0" y="104655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8870" tIns="182880" rIns="182880" bIns="182880" numCol="1" spcCol="1270" anchor="ctr" anchorCtr="0">
              <a:noAutofit/>
            </a:bodyPr>
            <a:lstStyle/>
            <a:p>
              <a:pPr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Garamond" charset="0"/>
                <a:cs typeface="Garamond" charset="0"/>
              </a:endParaRPr>
            </a:p>
          </p:txBody>
        </p:sp>
        <p:sp>
          <p:nvSpPr>
            <p:cNvPr id="806" name="Rectangle 1271"/>
            <p:cNvSpPr/>
            <p:nvPr/>
          </p:nvSpPr>
          <p:spPr>
            <a:xfrm>
              <a:off x="458374" y="3202223"/>
              <a:ext cx="914400" cy="5941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07" name="Freeform 1272"/>
            <p:cNvSpPr/>
            <p:nvPr/>
          </p:nvSpPr>
          <p:spPr>
            <a:xfrm>
              <a:off x="745990" y="3514909"/>
              <a:ext cx="339166" cy="166319"/>
            </a:xfrm>
            <a:custGeom>
              <a:avLst/>
              <a:gdLst>
                <a:gd name="connsiteX0" fmla="*/ 0 w 577900"/>
                <a:gd name="connsiteY0" fmla="*/ 0 h 297980"/>
                <a:gd name="connsiteX1" fmla="*/ 577900 w 577900"/>
                <a:gd name="connsiteY1" fmla="*/ 0 h 297980"/>
                <a:gd name="connsiteX2" fmla="*/ 577900 w 577900"/>
                <a:gd name="connsiteY2" fmla="*/ 297980 h 297980"/>
                <a:gd name="connsiteX3" fmla="*/ 0 w 577900"/>
                <a:gd name="connsiteY3" fmla="*/ 297980 h 297980"/>
                <a:gd name="connsiteX4" fmla="*/ 0 w 577900"/>
                <a:gd name="connsiteY4" fmla="*/ 0 h 29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900" h="297980">
                  <a:moveTo>
                    <a:pt x="0" y="0"/>
                  </a:moveTo>
                  <a:lnTo>
                    <a:pt x="577900" y="0"/>
                  </a:lnTo>
                  <a:lnTo>
                    <a:pt x="577900" y="297980"/>
                  </a:lnTo>
                  <a:lnTo>
                    <a:pt x="0" y="2979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>
                <a:solidFill>
                  <a:prstClr val="white"/>
                </a:solidFill>
                <a:ea typeface="Garamond" charset="0"/>
                <a:cs typeface="Garamond" charset="0"/>
              </a:endParaRPr>
            </a:p>
          </p:txBody>
        </p:sp>
      </p:grpSp>
      <p:pic>
        <p:nvPicPr>
          <p:cNvPr id="808" name="Picture 4" descr="Résultat de recherche d'images"/>
          <p:cNvPicPr>
            <a:picLocks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74" y="1951486"/>
            <a:ext cx="360000" cy="25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9" name="Picture 6" descr="Résultat de recherche d'images"/>
          <p:cNvPicPr>
            <a:picLocks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266" y="2629251"/>
            <a:ext cx="360000" cy="25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0" name="Picture 2" descr="Résultat de recherche d'images pour &quot;India&quot;"/>
          <p:cNvPicPr>
            <a:picLocks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84" y="2723777"/>
            <a:ext cx="360000" cy="252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6" name="Group 1206"/>
          <p:cNvGrpSpPr/>
          <p:nvPr/>
        </p:nvGrpSpPr>
        <p:grpSpPr>
          <a:xfrm>
            <a:off x="4055707" y="2560312"/>
            <a:ext cx="360000" cy="268944"/>
            <a:chOff x="6894374" y="2977515"/>
            <a:chExt cx="1466595" cy="777457"/>
          </a:xfrm>
        </p:grpSpPr>
        <p:sp>
          <p:nvSpPr>
            <p:cNvPr id="811" name="Flowchart: Alternate Process 1208"/>
            <p:cNvSpPr/>
            <p:nvPr/>
          </p:nvSpPr>
          <p:spPr>
            <a:xfrm>
              <a:off x="6894374" y="2977515"/>
              <a:ext cx="1466595" cy="728476"/>
            </a:xfrm>
            <a:prstGeom prst="flowChartAlternateProcess">
              <a:avLst/>
            </a:prstGeom>
            <a:blipFill>
              <a:blip r:embed="rId3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3000" b="-3000"/>
              </a:stretch>
            </a:blipFill>
            <a:ln>
              <a:noFill/>
            </a:ln>
            <a:scene3d>
              <a:camera prst="orthographicFront"/>
              <a:lightRig rig="flat" dir="t"/>
            </a:scene3d>
            <a:sp3d prstMaterial="plastic">
              <a:bevelT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12" name="Freeform 1209"/>
            <p:cNvSpPr/>
            <p:nvPr/>
          </p:nvSpPr>
          <p:spPr>
            <a:xfrm>
              <a:off x="7319619" y="3456992"/>
              <a:ext cx="577900" cy="297980"/>
            </a:xfrm>
            <a:custGeom>
              <a:avLst/>
              <a:gdLst>
                <a:gd name="connsiteX0" fmla="*/ 0 w 577900"/>
                <a:gd name="connsiteY0" fmla="*/ 0 h 297980"/>
                <a:gd name="connsiteX1" fmla="*/ 577900 w 577900"/>
                <a:gd name="connsiteY1" fmla="*/ 0 h 297980"/>
                <a:gd name="connsiteX2" fmla="*/ 577900 w 577900"/>
                <a:gd name="connsiteY2" fmla="*/ 297980 h 297980"/>
                <a:gd name="connsiteX3" fmla="*/ 0 w 577900"/>
                <a:gd name="connsiteY3" fmla="*/ 297980 h 297980"/>
                <a:gd name="connsiteX4" fmla="*/ 0 w 577900"/>
                <a:gd name="connsiteY4" fmla="*/ 0 h 29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900" h="297980">
                  <a:moveTo>
                    <a:pt x="0" y="0"/>
                  </a:moveTo>
                  <a:lnTo>
                    <a:pt x="577900" y="0"/>
                  </a:lnTo>
                  <a:lnTo>
                    <a:pt x="577900" y="297980"/>
                  </a:lnTo>
                  <a:lnTo>
                    <a:pt x="0" y="29798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>
                <a:solidFill>
                  <a:prstClr val="white"/>
                </a:solidFill>
                <a:ea typeface="Garamond" charset="0"/>
                <a:cs typeface="Garamond" charset="0"/>
              </a:endParaRPr>
            </a:p>
          </p:txBody>
        </p:sp>
      </p:grpSp>
      <p:sp>
        <p:nvSpPr>
          <p:cNvPr id="409" name="Rectangle 408"/>
          <p:cNvSpPr/>
          <p:nvPr/>
        </p:nvSpPr>
        <p:spPr>
          <a:xfrm>
            <a:off x="2236455" y="6250798"/>
            <a:ext cx="77190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1600" b="1" dirty="0">
                <a:solidFill>
                  <a:srgbClr val="2E75B6"/>
                </a:solidFill>
              </a:rPr>
              <a:t>Attracting competitive funding levels for the benefit of the continent </a:t>
            </a:r>
          </a:p>
        </p:txBody>
      </p:sp>
    </p:spTree>
    <p:extLst>
      <p:ext uri="{BB962C8B-B14F-4D97-AF65-F5344CB8AC3E}">
        <p14:creationId xmlns:p14="http://schemas.microsoft.com/office/powerpoint/2010/main" val="36693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Bleu 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3956</TotalTime>
  <Words>933</Words>
  <Application>Microsoft Office PowerPoint</Application>
  <PresentationFormat>Widescreen</PresentationFormat>
  <Paragraphs>218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ＭＳ Ｐゴシック</vt:lpstr>
      <vt:lpstr>!Basket of Hammers</vt:lpstr>
      <vt:lpstr>Arial</vt:lpstr>
      <vt:lpstr>Calibri</vt:lpstr>
      <vt:lpstr>Courier New</vt:lpstr>
      <vt:lpstr>Franklin Gothic Medium Cond</vt:lpstr>
      <vt:lpstr>Garamond</vt:lpstr>
      <vt:lpstr>Garamond Regular</vt:lpstr>
      <vt:lpstr>Wingdings</vt:lpstr>
      <vt:lpstr>Organique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AfDB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NDENDENDA, PRISCA GERALDINE</dc:creator>
  <cp:lastModifiedBy>KILONZO, STELLA</cp:lastModifiedBy>
  <cp:revision>738</cp:revision>
  <cp:lastPrinted>2018-05-12T21:11:01Z</cp:lastPrinted>
  <dcterms:created xsi:type="dcterms:W3CDTF">2018-05-07T17:25:04Z</dcterms:created>
  <dcterms:modified xsi:type="dcterms:W3CDTF">2018-06-14T08:37:04Z</dcterms:modified>
</cp:coreProperties>
</file>