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9" r:id="rId2"/>
    <p:sldId id="294" r:id="rId3"/>
    <p:sldId id="308" r:id="rId4"/>
    <p:sldId id="277" r:id="rId5"/>
    <p:sldId id="310" r:id="rId6"/>
    <p:sldId id="309" r:id="rId7"/>
    <p:sldId id="312" r:id="rId8"/>
    <p:sldId id="299" r:id="rId9"/>
    <p:sldId id="304" r:id="rId10"/>
    <p:sldId id="284" r:id="rId11"/>
    <p:sldId id="311" r:id="rId1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32"/>
    <a:srgbClr val="000046"/>
    <a:srgbClr val="003300"/>
    <a:srgbClr val="0000FF"/>
    <a:srgbClr val="0066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2720" autoAdjust="0"/>
  </p:normalViewPr>
  <p:slideViewPr>
    <p:cSldViewPr snapToGrid="0" snapToObjects="1">
      <p:cViewPr>
        <p:scale>
          <a:sx n="40" d="100"/>
          <a:sy n="40" d="100"/>
        </p:scale>
        <p:origin x="2748" y="10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8C717C5-68AF-47F1-B26B-8594704433DD}" type="datetimeFigureOut">
              <a:rPr lang="en-US"/>
              <a:pPr>
                <a:defRPr/>
              </a:pPr>
              <a:t>7/25/2014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F2C273-FCF5-46F5-A5FD-7440796B9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73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0A8652B-D22B-4895-8617-EBEF1336418C}" type="datetimeFigureOut">
              <a:rPr lang="en-US"/>
              <a:pPr>
                <a:defRPr/>
              </a:pPr>
              <a:t>7/25/2014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E4467C-9702-4A46-B0BF-5745CAF4A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62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E78497-29CA-4DFC-88A2-404213499FC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98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E4467C-9702-4A46-B0BF-5745CAF4A4D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49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E4467C-9702-4A46-B0BF-5745CAF4A4D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39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E10F146-6C71-449D-B16D-1C04EAF28A96}" type="slidenum">
              <a:rPr lang="en-CA" smtClean="0"/>
              <a:pPr/>
              <a:t>2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635894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E4467C-9702-4A46-B0BF-5745CAF4A4D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48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E4467C-9702-4A46-B0BF-5745CAF4A4D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72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E4467C-9702-4A46-B0BF-5745CAF4A4D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57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E4467C-9702-4A46-B0BF-5745CAF4A4D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11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E4467C-9702-4A46-B0BF-5745CAF4A4D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21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E4467C-9702-4A46-B0BF-5745CAF4A4D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79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E4467C-9702-4A46-B0BF-5745CAF4A4D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61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E4A34-BCE0-4DAE-8FC5-3CF14E8AF49C}" type="datetimeFigureOut">
              <a:rPr lang="en-US"/>
              <a:pPr>
                <a:defRPr/>
              </a:pPr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8AD32-8C44-4348-A4D9-5D1B1D98D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75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8DC7A-1730-412E-953A-110942B6BAD3}" type="datetimeFigureOut">
              <a:rPr lang="en-US"/>
              <a:pPr>
                <a:defRPr/>
              </a:pPr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9EB42-C1B6-4D13-9122-3FB5D4D8D4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36312-C0A7-4B36-BE36-56F4088FB67E}" type="datetimeFigureOut">
              <a:rPr lang="en-US"/>
              <a:pPr>
                <a:defRPr/>
              </a:pPr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56A39-AFDC-4E08-94C7-ECD7F5635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0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9CDA2-DF2A-4EDC-8C31-883A843F75AB}" type="datetimeFigureOut">
              <a:rPr lang="en-US"/>
              <a:pPr>
                <a:defRPr/>
              </a:pPr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8F55D-2239-47E6-975A-5DC6A32B6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58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C91CB-2274-4DE7-A16A-8FD258D20DED}" type="datetimeFigureOut">
              <a:rPr lang="en-US"/>
              <a:pPr>
                <a:defRPr/>
              </a:pPr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AFA7A-0234-462B-BF39-60958C663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6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16DDD-16E7-479C-A945-7418E58AE865}" type="datetimeFigureOut">
              <a:rPr lang="en-US"/>
              <a:pPr>
                <a:defRPr/>
              </a:pPr>
              <a:t>7/25/2014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6003-FB1A-413F-9196-4FEF535A9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13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102A-B44D-48A6-A8BB-14C37BBE0C58}" type="datetimeFigureOut">
              <a:rPr lang="en-US"/>
              <a:pPr>
                <a:defRPr/>
              </a:pPr>
              <a:t>7/25/2014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5C3E9-9C0E-48CF-A206-2694FD38A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05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9733C-9239-4C31-9662-1E200B378AA9}" type="datetimeFigureOut">
              <a:rPr lang="en-US"/>
              <a:pPr>
                <a:defRPr/>
              </a:pPr>
              <a:t>7/25/2014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4C1AF-3196-4D05-B6D3-6AD8F2A29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1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AE835-45E0-4FF9-AD7D-1E08626938CB}" type="datetimeFigureOut">
              <a:rPr lang="en-US"/>
              <a:pPr>
                <a:defRPr/>
              </a:pPr>
              <a:t>7/25/2014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AE0D0-D836-4D9F-A3C3-ADE65345F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99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3F5A0-5C5B-47D3-B566-9A015ECB06B3}" type="datetimeFigureOut">
              <a:rPr lang="en-US"/>
              <a:pPr>
                <a:defRPr/>
              </a:pPr>
              <a:t>7/25/2014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3C469-8A06-4749-8A17-2B69213CC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42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26095-BE1D-4B7B-B19E-A04D6618A206}" type="datetimeFigureOut">
              <a:rPr lang="en-US"/>
              <a:pPr>
                <a:defRPr/>
              </a:pPr>
              <a:t>7/25/2014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92483-41F2-408D-ADDB-6CD6D3F2E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83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ED0A82-AFFF-4477-B943-174AC21DC11B}" type="datetimeFigureOut">
              <a:rPr lang="en-US"/>
              <a:pPr>
                <a:defRPr/>
              </a:pPr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524B9F-D50C-4E18-895D-9D86A513C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575" y="2484438"/>
            <a:ext cx="8621713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00450" y="5257800"/>
            <a:ext cx="5303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Blair Colliver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Director of International Programs</a:t>
            </a:r>
            <a:endParaRPr lang="en-CA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210"/>
          <a:stretch/>
        </p:blipFill>
        <p:spPr>
          <a:xfrm rot="21380974">
            <a:off x="1478481" y="2110896"/>
            <a:ext cx="6208000" cy="4322345"/>
          </a:xfrm>
          <a:prstGeom prst="rect">
            <a:avLst/>
          </a:prstGeom>
          <a:ln w="25400">
            <a:solidFill>
              <a:srgbClr val="000032"/>
            </a:solidFill>
          </a:ln>
        </p:spPr>
      </p:pic>
      <p:pic>
        <p:nvPicPr>
          <p:cNvPr id="3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2558" y="6156251"/>
            <a:ext cx="1891730" cy="47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3172" y="2134231"/>
            <a:ext cx="5039833" cy="707886"/>
          </a:xfrm>
          <a:prstGeom prst="rect">
            <a:avLst/>
          </a:prstGeom>
          <a:solidFill>
            <a:srgbClr val="000032">
              <a:alpha val="55000"/>
            </a:srgbClr>
          </a:solidFill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Donors &amp; Supporters</a:t>
            </a:r>
            <a:endParaRPr lang="en-CA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81402" y="205717"/>
            <a:ext cx="6731156" cy="193899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6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Social Responsibility</a:t>
            </a:r>
            <a:endParaRPr lang="en-CA" sz="6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856" y="490039"/>
            <a:ext cx="2249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  <a:endParaRPr lang="en-CA" sz="6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2558" y="6156251"/>
            <a:ext cx="1891730" cy="47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8923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15" y="915495"/>
            <a:ext cx="9047559" cy="508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>
            <a:spLocks noChangeAspect="1"/>
          </p:cNvSpPr>
          <p:nvPr/>
        </p:nvSpPr>
        <p:spPr>
          <a:xfrm>
            <a:off x="4852741" y="4249245"/>
            <a:ext cx="67865" cy="678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5000378" y="3507487"/>
            <a:ext cx="69056" cy="678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5192068" y="3519393"/>
            <a:ext cx="69056" cy="678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7723337" y="3275315"/>
            <a:ext cx="69056" cy="69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4942037" y="4250437"/>
            <a:ext cx="69056" cy="678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5198022" y="3644408"/>
            <a:ext cx="67865" cy="69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1395166" y="3086006"/>
            <a:ext cx="69056" cy="678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1879750" y="2937177"/>
            <a:ext cx="69056" cy="69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6629153" y="2752631"/>
            <a:ext cx="69056" cy="678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4809878" y="3593212"/>
            <a:ext cx="69056" cy="69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4969422" y="3580114"/>
            <a:ext cx="69056" cy="678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6687493" y="2801446"/>
            <a:ext cx="67866" cy="69056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4803925" y="3696796"/>
            <a:ext cx="69056" cy="69056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870225" y="3018140"/>
            <a:ext cx="69056" cy="69056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6302922" y="2809781"/>
            <a:ext cx="67865" cy="69056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5033716" y="3980165"/>
            <a:ext cx="67865" cy="69056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4855122" y="4482608"/>
            <a:ext cx="69056" cy="67866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5011093" y="3784902"/>
            <a:ext cx="69056" cy="69056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6998247" y="3064574"/>
            <a:ext cx="69056" cy="69056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5037287" y="3561064"/>
            <a:ext cx="69056" cy="67866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4727725" y="4127802"/>
            <a:ext cx="69056" cy="69056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4842025" y="4313540"/>
            <a:ext cx="69056" cy="69056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6676778" y="2874074"/>
            <a:ext cx="67865" cy="67865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2492922" y="4037315"/>
            <a:ext cx="67865" cy="6905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3913337" y="3186018"/>
            <a:ext cx="67866" cy="67865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4933703" y="3687271"/>
            <a:ext cx="69056" cy="6905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7141122" y="3175302"/>
            <a:ext cx="69056" cy="6905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4803925" y="3832527"/>
            <a:ext cx="69056" cy="6786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5169447" y="3409856"/>
            <a:ext cx="67865" cy="6905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3971678" y="3363420"/>
            <a:ext cx="67865" cy="6786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3709741" y="3297937"/>
            <a:ext cx="69056" cy="6905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1320155" y="3132440"/>
            <a:ext cx="67866" cy="6905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1809503" y="2966943"/>
            <a:ext cx="69056" cy="67865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1477318" y="3088387"/>
            <a:ext cx="69056" cy="67865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6404125" y="2808590"/>
            <a:ext cx="69056" cy="6905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5105153" y="3644408"/>
            <a:ext cx="69056" cy="6905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4999187" y="4056365"/>
            <a:ext cx="69056" cy="6905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5077768" y="4134946"/>
            <a:ext cx="69056" cy="6905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7655472" y="3158633"/>
            <a:ext cx="67865" cy="6786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3564484" y="3112199"/>
            <a:ext cx="69056" cy="67865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5725072" y="1496918"/>
            <a:ext cx="69056" cy="67865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4676528" y="4718352"/>
            <a:ext cx="67865" cy="6786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7003009" y="3150299"/>
            <a:ext cx="69056" cy="6905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4952753" y="1982296"/>
            <a:ext cx="67865" cy="6905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5114678" y="3778949"/>
            <a:ext cx="67865" cy="67865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4924178" y="3511058"/>
            <a:ext cx="69056" cy="6905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4812259" y="4126612"/>
            <a:ext cx="69056" cy="67865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4926559" y="4318302"/>
            <a:ext cx="69056" cy="6905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6431509" y="3295556"/>
            <a:ext cx="69056" cy="67865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3323542" y="5720671"/>
            <a:ext cx="205979" cy="205979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3322353" y="5403193"/>
            <a:ext cx="205978" cy="205979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3317980" y="5082587"/>
            <a:ext cx="204788" cy="2059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3317980" y="4761696"/>
            <a:ext cx="204788" cy="2059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3515625" y="4742646"/>
            <a:ext cx="159781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Crisis Response</a:t>
            </a:r>
            <a:endParaRPr lang="en-CA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3513243" y="5067108"/>
            <a:ext cx="159662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Food Assistance</a:t>
            </a:r>
            <a:endParaRPr lang="en-CA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3515234" y="5381762"/>
            <a:ext cx="243883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Community Development</a:t>
            </a:r>
            <a:endParaRPr lang="en-CA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3512852" y="5701621"/>
            <a:ext cx="166969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ChildCARE Plus</a:t>
            </a:r>
            <a:endParaRPr lang="en-CA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val 68"/>
          <p:cNvSpPr>
            <a:spLocks noChangeAspect="1"/>
          </p:cNvSpPr>
          <p:nvPr/>
        </p:nvSpPr>
        <p:spPr>
          <a:xfrm>
            <a:off x="7912647" y="2627614"/>
            <a:ext cx="69056" cy="6786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pic>
        <p:nvPicPr>
          <p:cNvPr id="70" name="Picture 69" descr="IMG_955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717" y="492922"/>
            <a:ext cx="2889398" cy="1926265"/>
          </a:xfrm>
          <a:prstGeom prst="rect">
            <a:avLst/>
          </a:prstGeom>
          <a:ln w="50800">
            <a:solidFill>
              <a:srgbClr val="FF0000"/>
            </a:solidFill>
          </a:ln>
          <a:effectLst/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6041" y="530712"/>
            <a:ext cx="2893187" cy="1928791"/>
          </a:xfrm>
          <a:prstGeom prst="rect">
            <a:avLst/>
          </a:prstGeom>
          <a:ln w="50800">
            <a:solidFill>
              <a:srgbClr val="FFFF00"/>
            </a:solidFill>
          </a:ln>
          <a:effectLst>
            <a:softEdge rad="12700"/>
          </a:effectLst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776" y="4497572"/>
            <a:ext cx="2892703" cy="1921273"/>
          </a:xfrm>
          <a:prstGeom prst="rect">
            <a:avLst/>
          </a:prstGeom>
          <a:ln w="50800">
            <a:solidFill>
              <a:srgbClr val="006600"/>
            </a:solidFill>
          </a:ln>
          <a:effectLst/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4823" y="4499267"/>
            <a:ext cx="2889504" cy="1935125"/>
          </a:xfrm>
          <a:prstGeom prst="rect">
            <a:avLst/>
          </a:prstGeom>
          <a:ln w="50800">
            <a:solidFill>
              <a:srgbClr val="0000FF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4509979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withGroup">
                            <p:stCondLst>
                              <p:cond delay="8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withGroup">
                            <p:stCondLst>
                              <p:cond delay="10000"/>
                            </p:stCondLst>
                            <p:childTnLst>
                              <p:par>
                                <p:cTn id="10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1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2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3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3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4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4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5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withGroup">
                            <p:stCondLst>
                              <p:cond delay="155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withGroup">
                            <p:stCondLst>
                              <p:cond delay="17000"/>
                            </p:stCondLst>
                            <p:childTnLst>
                              <p:par>
                                <p:cTn id="17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7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8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8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9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9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0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20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21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2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22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23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23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4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24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5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25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6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26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27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27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28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28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29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29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30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30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66" grpId="0"/>
      <p:bldP spid="67" grpId="0"/>
      <p:bldP spid="68" grpId="0"/>
      <p:bldP spid="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81403" y="205717"/>
            <a:ext cx="5171598" cy="10156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6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Microfinance</a:t>
            </a:r>
            <a:endParaRPr lang="en-CA" sz="6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emapsworld.com/images/democratic-republic-of-congo-political-map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82" y="2259356"/>
            <a:ext cx="3420656" cy="343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391786" y="3359888"/>
            <a:ext cx="446567" cy="97819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872669" y="3854038"/>
            <a:ext cx="1041991" cy="182759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2558" y="6156251"/>
            <a:ext cx="1891730" cy="47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971011" y="3956860"/>
            <a:ext cx="182880" cy="182880"/>
          </a:xfrm>
          <a:prstGeom prst="ellipse">
            <a:avLst/>
          </a:prstGeom>
          <a:gradFill>
            <a:gsLst>
              <a:gs pos="100000">
                <a:srgbClr val="FFC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93886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2558" y="6156251"/>
            <a:ext cx="1891730" cy="47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81402" y="205717"/>
            <a:ext cx="5862724" cy="10156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6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Mitigation</a:t>
            </a:r>
            <a:endParaRPr lang="en-CA" sz="6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 descr=" Muhungu Lending Site, Bukavu 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7296" y="1255599"/>
            <a:ext cx="9171296" cy="472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940" r="23564"/>
          <a:stretch/>
        </p:blipFill>
        <p:spPr>
          <a:xfrm>
            <a:off x="593557" y="2717718"/>
            <a:ext cx="4265168" cy="3554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2558" y="6156251"/>
            <a:ext cx="1891730" cy="47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9495" y="1516702"/>
            <a:ext cx="4192713" cy="3457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81402" y="205717"/>
            <a:ext cx="5862724" cy="10156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6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Mitigation</a:t>
            </a:r>
            <a:endParaRPr lang="en-CA" sz="6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6483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2558" y="6156251"/>
            <a:ext cx="1891730" cy="47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81402" y="205717"/>
            <a:ext cx="5862724" cy="10156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6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Mitigation</a:t>
            </a:r>
            <a:endParaRPr lang="en-CA" sz="6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409" y="1754855"/>
            <a:ext cx="6510529" cy="3657600"/>
          </a:xfrm>
          <a:prstGeom prst="rect">
            <a:avLst/>
          </a:prstGeom>
        </p:spPr>
      </p:pic>
      <p:sp>
        <p:nvSpPr>
          <p:cNvPr id="7" name="Rectangle 6"/>
          <p:cNvSpPr>
            <a:spLocks/>
          </p:cNvSpPr>
          <p:nvPr/>
        </p:nvSpPr>
        <p:spPr>
          <a:xfrm>
            <a:off x="1295281" y="1749789"/>
            <a:ext cx="6519672" cy="3666744"/>
          </a:xfrm>
          <a:prstGeom prst="rect">
            <a:avLst/>
          </a:prstGeom>
          <a:solidFill>
            <a:srgbClr val="000032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1600200" y="2171700"/>
            <a:ext cx="2457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endParaRPr lang="en-CA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95850" y="2171700"/>
            <a:ext cx="2686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Covenant</a:t>
            </a:r>
            <a:endParaRPr lang="en-CA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0200" y="4267200"/>
            <a:ext cx="2457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endParaRPr lang="en-CA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95850" y="4267200"/>
            <a:ext cx="2686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endParaRPr lang="en-CA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8047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792" y="1754007"/>
            <a:ext cx="8630250" cy="4854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2558" y="6156251"/>
            <a:ext cx="1891730" cy="47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81402" y="205717"/>
            <a:ext cx="6731156" cy="193899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6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Social Responsibility</a:t>
            </a:r>
            <a:endParaRPr lang="en-CA" sz="6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6543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5119" y="1900752"/>
            <a:ext cx="5284385" cy="4680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2558" y="6156251"/>
            <a:ext cx="1891730" cy="47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81402" y="205717"/>
            <a:ext cx="6731156" cy="193899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6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Social Responsibility</a:t>
            </a:r>
            <a:endParaRPr lang="en-CA" sz="6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0999" y="2134231"/>
            <a:ext cx="2631559" cy="707886"/>
          </a:xfrm>
          <a:prstGeom prst="rect">
            <a:avLst/>
          </a:prstGeom>
          <a:solidFill>
            <a:srgbClr val="000032">
              <a:alpha val="55000"/>
            </a:srgbClr>
          </a:solidFill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Borrowers</a:t>
            </a:r>
            <a:endParaRPr lang="en-CA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8997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7372" y="2060116"/>
            <a:ext cx="6730409" cy="4566368"/>
          </a:xfrm>
          <a:prstGeom prst="rect">
            <a:avLst/>
          </a:prstGeom>
          <a:effectLst>
            <a:softEdge rad="112522"/>
          </a:effectLst>
        </p:spPr>
      </p:pic>
      <p:pic>
        <p:nvPicPr>
          <p:cNvPr id="4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2558" y="6156251"/>
            <a:ext cx="1891730" cy="47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281402" y="205717"/>
            <a:ext cx="6731156" cy="193899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6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Social Responsibility</a:t>
            </a:r>
            <a:endParaRPr lang="en-CA" sz="6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0999" y="2134231"/>
            <a:ext cx="4242006" cy="1323439"/>
          </a:xfrm>
          <a:prstGeom prst="rect">
            <a:avLst/>
          </a:prstGeom>
          <a:solidFill>
            <a:srgbClr val="000032">
              <a:alpha val="55000"/>
            </a:srgbClr>
          </a:solidFill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Partners &amp; Community</a:t>
            </a:r>
            <a:endParaRPr lang="en-CA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7272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2734</TotalTime>
  <Words>57</Words>
  <Application>Microsoft Office PowerPoint</Application>
  <PresentationFormat>On-screen Show (4:3)</PresentationFormat>
  <Paragraphs>33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Debby Reeve</dc:creator>
  <cp:lastModifiedBy>Blair Colliver</cp:lastModifiedBy>
  <cp:revision>152</cp:revision>
  <dcterms:created xsi:type="dcterms:W3CDTF">2012-03-14T16:08:22Z</dcterms:created>
  <dcterms:modified xsi:type="dcterms:W3CDTF">2014-07-25T16:24:28Z</dcterms:modified>
</cp:coreProperties>
</file>